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Roboto Black"/>
      <p:bold r:id="rId31"/>
      <p:boldItalic r:id="rId32"/>
    </p:embeddedFont>
    <p:embeddedFont>
      <p:font typeface="Libre Franklin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Libre Franklin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53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73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hkV5eE5x+6GVajpNntwlbeM4jD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D61DE3-53FF-45D0-B694-6D68DD8A58E2}">
  <a:tblStyle styleId="{D2D61DE3-53FF-45D0-B694-6D68DD8A58E2}" styleName="Table_0">
    <a:wholeTbl>
      <a:tcTxStyle b="off" i="off">
        <a:font>
          <a:latin typeface="DengXian"/>
          <a:ea typeface="DengXian"/>
          <a:cs typeface="DengXi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DengXian"/>
          <a:ea typeface="DengXian"/>
          <a:cs typeface="DengXian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DengXian"/>
          <a:ea typeface="DengXian"/>
          <a:cs typeface="DengXian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DengXian"/>
          <a:ea typeface="DengXian"/>
          <a:cs typeface="DengXi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53" orient="horz"/>
        <p:guide pos="7265"/>
        <p:guide pos="73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4.xml"/><Relationship Id="rId42" Type="http://schemas.openxmlformats.org/officeDocument/2006/relationships/font" Target="fonts/LibreFranklinMedium-bold.fntdata"/><Relationship Id="rId41" Type="http://schemas.openxmlformats.org/officeDocument/2006/relationships/font" Target="fonts/LibreFranklinMedium-regular.fntdata"/><Relationship Id="rId22" Type="http://schemas.openxmlformats.org/officeDocument/2006/relationships/slide" Target="slides/slide16.xml"/><Relationship Id="rId44" Type="http://schemas.openxmlformats.org/officeDocument/2006/relationships/font" Target="fonts/LibreFranklinMedium-boldItalic.fntdata"/><Relationship Id="rId21" Type="http://schemas.openxmlformats.org/officeDocument/2006/relationships/slide" Target="slides/slide15.xml"/><Relationship Id="rId43" Type="http://schemas.openxmlformats.org/officeDocument/2006/relationships/font" Target="fonts/LibreFranklinMedium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Black-bold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ibreFranklin-regular.fntdata"/><Relationship Id="rId10" Type="http://schemas.openxmlformats.org/officeDocument/2006/relationships/slide" Target="slides/slide4.xml"/><Relationship Id="rId32" Type="http://schemas.openxmlformats.org/officeDocument/2006/relationships/font" Target="fonts/RobotoBlack-boldItalic.fntdata"/><Relationship Id="rId13" Type="http://schemas.openxmlformats.org/officeDocument/2006/relationships/slide" Target="slides/slide7.xml"/><Relationship Id="rId35" Type="http://schemas.openxmlformats.org/officeDocument/2006/relationships/font" Target="fonts/LibreFranklin-italic.fntdata"/><Relationship Id="rId12" Type="http://schemas.openxmlformats.org/officeDocument/2006/relationships/slide" Target="slides/slide6.xml"/><Relationship Id="rId34" Type="http://schemas.openxmlformats.org/officeDocument/2006/relationships/font" Target="fonts/LibreFranklin-bold.fntdata"/><Relationship Id="rId15" Type="http://schemas.openxmlformats.org/officeDocument/2006/relationships/slide" Target="slides/slide9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36" Type="http://schemas.openxmlformats.org/officeDocument/2006/relationships/font" Target="fonts/LibreFranklin-bold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8403177277742132E-2"/>
          <c:y val="0.36264958671318503"/>
          <c:w val="0.93508281499428825"/>
          <c:h val="0.477158166014331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Продажи, млн шт.</c:v>
                </c:pt>
              </c:strCache>
            </c:strRef>
          </c:tx>
          <c:spPr>
            <a:noFill/>
            <a:ln w="19050">
              <a:solidFill>
                <a:srgbClr val="FD3D4C"/>
              </a:solidFill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GB" b="1"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4">
                  <c:v>янв-сен 2019</c:v>
                </c:pt>
                <c:pt idx="5">
                  <c:v>янв-сен 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1.6</c:v>
                </c:pt>
                <c:pt idx="1">
                  <c:v>1.8</c:v>
                </c:pt>
                <c:pt idx="2">
                  <c:v>1.7600000000000005</c:v>
                </c:pt>
                <c:pt idx="4">
                  <c:v>1.27</c:v>
                </c:pt>
                <c:pt idx="5">
                  <c:v>1.095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41-0040-AB18-95BE700FC1B1}"/>
            </c:ext>
          </c:extLst>
        </c:ser>
        <c:gapWidth val="39"/>
        <c:overlap val="-27"/>
        <c:axId val="60930688"/>
        <c:axId val="60936576"/>
      </c:barChart>
      <c:catAx>
        <c:axId val="60930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rgbClr val="FD3D4C"/>
            </a:solidFill>
            <a:round/>
          </a:ln>
          <a:effectLst/>
        </c:spPr>
        <c:txPr>
          <a:bodyPr rot="-60000000" vert="horz"/>
          <a:lstStyle/>
          <a:p>
            <a:pPr>
              <a:defRPr lang="en-GB" b="1"/>
            </a:pPr>
            <a:endParaRPr lang="ru-RU"/>
          </a:p>
        </c:txPr>
        <c:crossAx val="60936576"/>
        <c:crosses val="autoZero"/>
        <c:auto val="1"/>
        <c:lblAlgn val="ctr"/>
        <c:lblOffset val="100"/>
      </c:catAx>
      <c:valAx>
        <c:axId val="6093657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093068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ilroy" pitchFamily="2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0.2954</cdr:x>
      <cdr:y>0.17933</cdr:y>
    </cdr:from>
    <cdr:to>
      <cdr:x>0.56306</cdr:x>
      <cdr:y>0.36531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56446" y="653648"/>
          <a:ext cx="1410286" cy="677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800" dirty="0">
              <a:solidFill>
                <a:srgbClr val="282828"/>
              </a:solidFill>
              <a:latin typeface="Gilroy" pitchFamily="2" charset="0"/>
            </a:rPr>
            <a:t>-</a:t>
          </a:r>
          <a:r>
            <a:rPr lang="ru-RU" sz="5400" dirty="0">
              <a:solidFill>
                <a:srgbClr val="FD3D4C"/>
              </a:solidFill>
              <a:latin typeface="Gilroy" pitchFamily="2" charset="0"/>
            </a:rPr>
            <a:t>2%</a:t>
          </a:r>
        </a:p>
      </cdr:txBody>
    </cdr:sp>
  </cdr:relSizeAnchor>
  <cdr:relSizeAnchor xmlns:cdr="http://schemas.openxmlformats.org/drawingml/2006/chartDrawing">
    <cdr:from>
      <cdr:x>0.65069</cdr:x>
      <cdr:y>0.2233</cdr:y>
    </cdr:from>
    <cdr:to>
      <cdr:x>0.98814</cdr:x>
      <cdr:y>0.50174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28428" y="737269"/>
          <a:ext cx="1777995" cy="9193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dirty="0">
              <a:solidFill>
                <a:srgbClr val="282828"/>
              </a:solidFill>
              <a:latin typeface="Gilroy" pitchFamily="2" charset="0"/>
            </a:rPr>
            <a:t>-</a:t>
          </a:r>
          <a:r>
            <a:rPr lang="ru-RU" sz="5400" dirty="0">
              <a:solidFill>
                <a:srgbClr val="FD3D4C"/>
              </a:solidFill>
              <a:latin typeface="Gilroy" pitchFamily="2" charset="0"/>
            </a:rPr>
            <a:t>13</a:t>
          </a:r>
          <a:r>
            <a:rPr lang="ru-RU" sz="2800" dirty="0">
              <a:solidFill>
                <a:srgbClr val="FD3D4C"/>
              </a:solidFill>
              <a:latin typeface="Gilroy" pitchFamily="2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5" name="Google Shape;14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456" name="Google Shape;145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5" name="Google Shape;14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496" name="Google Shape;149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536" name="Google Shape;153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8" name="Google Shape;15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549" name="Google Shape;154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1" name="Google Shape;15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562" name="Google Shape;15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4" name="Google Shape;157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575" name="Google Shape;157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6" name="Google Shape;159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597" name="Google Shape;159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610" name="Google Shape;161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7" name="Google Shape;16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7" name="Google Shape;16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658" name="Google Shape;165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 данным аналитического агентства Автостат в 2019 году россияне потратили на услуги автосервиса более полутриллиона рублей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https://dvizhok.su/business/v-2019-godu-rossiyane-potratili-na-uslugi-avtoservisa-bolee-polutrilliona-rublej</a:t>
            </a:r>
            <a:endParaRPr/>
          </a:p>
        </p:txBody>
      </p:sp>
      <p:sp>
        <p:nvSpPr>
          <p:cNvPr id="42" name="Google Shape;4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1" name="Google Shape;16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692" name="Google Shape;169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1" name="Google Shape;173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732" name="Google Shape;173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9" name="Google Shape;176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770" name="Google Shape;177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5" name="Google Shape;178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786" name="Google Shape;178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62" name="Google Shape;6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480" name="Google Shape;48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899" name="Google Shape;89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7" name="Google Shape;13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328" name="Google Shape;13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1" name="Google Shape;13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362" name="Google Shape;136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5" name="Google Shape;13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376" name="Google Shape;137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5" name="Google Shape;14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Гиперссылку вшили в источник</a:t>
            </a:r>
            <a:endParaRPr/>
          </a:p>
        </p:txBody>
      </p:sp>
      <p:sp>
        <p:nvSpPr>
          <p:cNvPr id="1416" name="Google Shape;141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3840">
          <p15:clr>
            <a:srgbClr val="A4A3A4"/>
          </p15:clr>
        </p15:guide>
        <p15:guide id="2" orient="horz" pos="2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pos="234">
          <p15:clr>
            <a:srgbClr val="F26B43"/>
          </p15:clr>
        </p15:guide>
        <p15:guide id="5" orient="horz" pos="4080">
          <p15:clr>
            <a:srgbClr val="A4A3A4"/>
          </p15:clr>
        </p15:guide>
        <p15:guide id="6" orient="horz" pos="527">
          <p15:clr>
            <a:srgbClr val="F26B43"/>
          </p15:clr>
        </p15:guide>
        <p15:guide id="7" orient="horz" pos="432">
          <p15:clr>
            <a:srgbClr val="A4A3A4"/>
          </p15:clr>
        </p15:guide>
        <p15:guide id="8" orient="horz" pos="240">
          <p15:clr>
            <a:srgbClr val="A4A3A4"/>
          </p15:clr>
        </p15:guide>
        <p15:guide id="9" pos="7446">
          <p15:clr>
            <a:srgbClr val="F26B43"/>
          </p15:clr>
        </p15:guide>
        <p15:guide id="10" orient="horz" pos="3884">
          <p15:clr>
            <a:srgbClr val="A4A3A4"/>
          </p15:clr>
        </p15:guide>
        <p15:guide id="11" orient="horz" pos="3793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10658475" y="6356350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839788" y="635635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</a:defRPr>
            </a:lvl2pPr>
            <a:lvl3pPr indent="-292100" lvl="2" marL="137160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Char char="•"/>
              <a:defRPr sz="1000">
                <a:solidFill>
                  <a:srgbClr val="262626"/>
                </a:solidFill>
              </a:defRPr>
            </a:lvl3pPr>
            <a:lvl4pPr indent="-292100" lvl="3" marL="182880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Char char="•"/>
              <a:defRPr sz="1000">
                <a:solidFill>
                  <a:srgbClr val="262626"/>
                </a:solidFill>
              </a:defRPr>
            </a:lvl4pPr>
            <a:lvl5pPr indent="-292100" lvl="4" marL="228600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Char char="•"/>
              <a:defRPr sz="1000"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10658475" y="6356350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2" type="sldNum"/>
          </p:nvPr>
        </p:nvSpPr>
        <p:spPr>
          <a:xfrm>
            <a:off x="10658475" y="6356350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5"/>
          <p:cNvSpPr/>
          <p:nvPr/>
        </p:nvSpPr>
        <p:spPr>
          <a:xfrm rot="-5400000">
            <a:off x="-628423" y="209777"/>
            <a:ext cx="838200" cy="41864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D3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5"/>
          <p:cNvSpPr/>
          <p:nvPr/>
        </p:nvSpPr>
        <p:spPr>
          <a:xfrm rot="-5400000">
            <a:off x="-628423" y="1237683"/>
            <a:ext cx="838200" cy="41864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ED5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p25"/>
          <p:cNvSpPr/>
          <p:nvPr/>
        </p:nvSpPr>
        <p:spPr>
          <a:xfrm rot="-5400000">
            <a:off x="-628423" y="2353963"/>
            <a:ext cx="838200" cy="418646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25"/>
          <p:cNvSpPr/>
          <p:nvPr/>
        </p:nvSpPr>
        <p:spPr>
          <a:xfrm rot="-5400000">
            <a:off x="-2413036" y="1281870"/>
            <a:ext cx="2982387" cy="418646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FBF5"/>
              </a:gs>
              <a:gs pos="50000">
                <a:srgbClr val="FEBE47"/>
              </a:gs>
              <a:gs pos="100000">
                <a:srgbClr val="FE9776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Relationship Id="rId5" Type="http://schemas.openxmlformats.org/officeDocument/2006/relationships/chart" Target="../charts/chart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Relationship Id="rId5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2.jpg"/><Relationship Id="rId11" Type="http://schemas.openxmlformats.org/officeDocument/2006/relationships/image" Target="../media/image28.png"/><Relationship Id="rId10" Type="http://schemas.openxmlformats.org/officeDocument/2006/relationships/image" Target="../media/image27.jpg"/><Relationship Id="rId9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23.jpg"/><Relationship Id="rId7" Type="http://schemas.openxmlformats.org/officeDocument/2006/relationships/image" Target="../media/image24.png"/><Relationship Id="rId8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hnjUvXZkXqCxITMtFuTAWxhpmXEsQRtpK2N7-DrGIbw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/>
          <p:nvPr/>
        </p:nvSpPr>
        <p:spPr>
          <a:xfrm rot="-6496502">
            <a:off x="7405987" y="-1777973"/>
            <a:ext cx="6654249" cy="5112539"/>
          </a:xfrm>
          <a:custGeom>
            <a:rect b="b" l="l" r="r" t="t"/>
            <a:pathLst>
              <a:path extrusionOk="0" h="1347478" w="1753816">
                <a:moveTo>
                  <a:pt x="1602333" y="198941"/>
                </a:moveTo>
                <a:cubicBezTo>
                  <a:pt x="1602333" y="198941"/>
                  <a:pt x="1460904" y="-586"/>
                  <a:pt x="1205089" y="1"/>
                </a:cubicBezTo>
                <a:cubicBezTo>
                  <a:pt x="949274" y="588"/>
                  <a:pt x="793467" y="177766"/>
                  <a:pt x="618245" y="280855"/>
                </a:cubicBezTo>
                <a:cubicBezTo>
                  <a:pt x="526600" y="334649"/>
                  <a:pt x="413730" y="332937"/>
                  <a:pt x="313331" y="366241"/>
                </a:cubicBezTo>
                <a:cubicBezTo>
                  <a:pt x="-7526" y="472753"/>
                  <a:pt x="-79854" y="891466"/>
                  <a:pt x="86663" y="1102876"/>
                </a:cubicBezTo>
                <a:cubicBezTo>
                  <a:pt x="230831" y="1285923"/>
                  <a:pt x="453049" y="1362066"/>
                  <a:pt x="774297" y="1345194"/>
                </a:cubicBezTo>
                <a:cubicBezTo>
                  <a:pt x="1095545" y="1328322"/>
                  <a:pt x="1322311" y="1327246"/>
                  <a:pt x="1582332" y="1096372"/>
                </a:cubicBezTo>
                <a:cubicBezTo>
                  <a:pt x="1842352" y="865498"/>
                  <a:pt x="1771442" y="463412"/>
                  <a:pt x="1602333" y="198941"/>
                </a:cubicBezTo>
                <a:close/>
              </a:path>
            </a:pathLst>
          </a:custGeom>
          <a:solidFill>
            <a:srgbClr val="FD3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-979714" y="8926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282295" y="1028701"/>
            <a:ext cx="6096000" cy="3910554"/>
            <a:chOff x="282295" y="836613"/>
            <a:chExt cx="6096000" cy="3910554"/>
          </a:xfrm>
        </p:grpSpPr>
        <p:pic>
          <p:nvPicPr>
            <p:cNvPr id="34" name="Google Shape;3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1475" y="836613"/>
              <a:ext cx="4598930" cy="1302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1"/>
            <p:cNvSpPr/>
            <p:nvPr/>
          </p:nvSpPr>
          <p:spPr>
            <a:xfrm>
              <a:off x="282295" y="4347057"/>
              <a:ext cx="58137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January 2021</a:t>
              </a:r>
              <a:endParaRPr sz="2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82295" y="2458193"/>
              <a:ext cx="6096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Changing the approach to self-service car</a:t>
              </a:r>
              <a:r>
                <a:rPr b="1" lang="en-US" sz="3200">
                  <a:solidFill>
                    <a:schemeClr val="dk1"/>
                  </a:solidFill>
                </a:rPr>
                <a:t>s</a:t>
              </a:r>
              <a:endPara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"/>
          <p:cNvSpPr/>
          <p:nvPr/>
        </p:nvSpPr>
        <p:spPr>
          <a:xfrm rot="4002327">
            <a:off x="-735965" y="5618801"/>
            <a:ext cx="2993549" cy="2299979"/>
          </a:xfrm>
          <a:custGeom>
            <a:rect b="b" l="l" r="r" t="t"/>
            <a:pathLst>
              <a:path extrusionOk="0" h="1347478" w="1753816">
                <a:moveTo>
                  <a:pt x="1602333" y="198941"/>
                </a:moveTo>
                <a:cubicBezTo>
                  <a:pt x="1602333" y="198941"/>
                  <a:pt x="1460904" y="-586"/>
                  <a:pt x="1205089" y="1"/>
                </a:cubicBezTo>
                <a:cubicBezTo>
                  <a:pt x="949274" y="588"/>
                  <a:pt x="793467" y="177766"/>
                  <a:pt x="618245" y="280855"/>
                </a:cubicBezTo>
                <a:cubicBezTo>
                  <a:pt x="526600" y="334649"/>
                  <a:pt x="413730" y="332937"/>
                  <a:pt x="313331" y="366241"/>
                </a:cubicBezTo>
                <a:cubicBezTo>
                  <a:pt x="-7526" y="472753"/>
                  <a:pt x="-79854" y="891466"/>
                  <a:pt x="86663" y="1102876"/>
                </a:cubicBezTo>
                <a:cubicBezTo>
                  <a:pt x="230831" y="1285923"/>
                  <a:pt x="453049" y="1362066"/>
                  <a:pt x="774297" y="1345194"/>
                </a:cubicBezTo>
                <a:cubicBezTo>
                  <a:pt x="1095545" y="1328322"/>
                  <a:pt x="1322311" y="1327246"/>
                  <a:pt x="1582332" y="1096372"/>
                </a:cubicBezTo>
                <a:cubicBezTo>
                  <a:pt x="1842352" y="865498"/>
                  <a:pt x="1771442" y="463412"/>
                  <a:pt x="1602333" y="198941"/>
                </a:cubicBezTo>
                <a:close/>
              </a:path>
            </a:pathLst>
          </a:custGeom>
          <a:solidFill>
            <a:srgbClr val="FED5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8737" y="695392"/>
            <a:ext cx="3796683" cy="773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0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0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The annual Russian market </a:t>
            </a:r>
            <a:r>
              <a:rPr b="1" lang="en-US" sz="2400">
                <a:solidFill>
                  <a:srgbClr val="FF0000"/>
                </a:solidFill>
              </a:rPr>
              <a:t>according to the data for 2019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460" name="Google Shape;14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0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2" name="Google Shape;1462;p10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10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4" name="Google Shape;1464;p10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TAM - the cost of maintenance and repair of a car / spare part; SAM - MOT and repair of a car NOT in dealerships and NSTO / costs for spare parts, based on the SOM of the number of vehicles in the STCO. Source: Autostat https://www.autostat.ru/infographics/42442/, https://www.autostat.ru/news/44440/, https://www.autostat.ru/infographics/37990/ *30% commission from the hour of booking (services), 10% commission from the sale of spare parts, 3,000 rubles. monthly fee per month for an ERP system for 400 objects</a:t>
            </a:r>
            <a:endParaRPr sz="9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0"/>
          <p:cNvSpPr/>
          <p:nvPr/>
        </p:nvSpPr>
        <p:spPr>
          <a:xfrm>
            <a:off x="400800" y="1197133"/>
            <a:ext cx="11419724" cy="641918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20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Platform Revenue Potential = </a:t>
            </a:r>
            <a:r>
              <a:rPr b="1" lang="en-US" sz="28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3.45 billion rubles*</a:t>
            </a:r>
            <a:endParaRPr b="1" sz="28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0"/>
          <p:cNvSpPr/>
          <p:nvPr/>
        </p:nvSpPr>
        <p:spPr>
          <a:xfrm>
            <a:off x="386083" y="2009666"/>
            <a:ext cx="4011721" cy="4011723"/>
          </a:xfrm>
          <a:prstGeom prst="roundRect">
            <a:avLst>
              <a:gd fmla="val 7282" name="adj"/>
            </a:avLst>
          </a:prstGeom>
          <a:solidFill>
            <a:srgbClr val="D8D8D8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10"/>
          <p:cNvSpPr/>
          <p:nvPr/>
        </p:nvSpPr>
        <p:spPr>
          <a:xfrm>
            <a:off x="400799" y="3201816"/>
            <a:ext cx="2819572" cy="2819573"/>
          </a:xfrm>
          <a:prstGeom prst="roundRect">
            <a:avLst>
              <a:gd fmla="val 9799" name="adj"/>
            </a:avLst>
          </a:prstGeom>
          <a:solidFill>
            <a:srgbClr val="6F6F6F"/>
          </a:solidFill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0"/>
          <p:cNvSpPr/>
          <p:nvPr/>
        </p:nvSpPr>
        <p:spPr>
          <a:xfrm>
            <a:off x="379189" y="4452687"/>
            <a:ext cx="1568702" cy="1568702"/>
          </a:xfrm>
          <a:prstGeom prst="roundRect">
            <a:avLst>
              <a:gd fmla="val 16667" name="adj"/>
            </a:avLst>
          </a:prstGeom>
          <a:solidFill>
            <a:srgbClr val="FD3D4C"/>
          </a:solidFill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0"/>
          <p:cNvSpPr/>
          <p:nvPr/>
        </p:nvSpPr>
        <p:spPr>
          <a:xfrm>
            <a:off x="4714554" y="2014228"/>
            <a:ext cx="2177831" cy="451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Services excluding car wash and body repair</a:t>
            </a:r>
            <a:endParaRPr b="1" sz="1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10"/>
          <p:cNvSpPr/>
          <p:nvPr/>
        </p:nvSpPr>
        <p:spPr>
          <a:xfrm>
            <a:off x="9007813" y="2014228"/>
            <a:ext cx="2904481" cy="242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Spare parts and consumables</a:t>
            </a:r>
            <a:endParaRPr b="1" sz="1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0"/>
          <p:cNvSpPr/>
          <p:nvPr/>
        </p:nvSpPr>
        <p:spPr>
          <a:xfrm>
            <a:off x="4569763" y="5612520"/>
            <a:ext cx="1871233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6,1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2" name="Google Shape;1472;p10"/>
          <p:cNvCxnSpPr/>
          <p:nvPr/>
        </p:nvCxnSpPr>
        <p:spPr>
          <a:xfrm flipH="1">
            <a:off x="6648753" y="4399854"/>
            <a:ext cx="14716" cy="1453879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3" name="Google Shape;1473;p10"/>
          <p:cNvCxnSpPr/>
          <p:nvPr/>
        </p:nvCxnSpPr>
        <p:spPr>
          <a:xfrm>
            <a:off x="6663469" y="2706453"/>
            <a:ext cx="0" cy="1693401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4" name="Google Shape;1474;p10"/>
          <p:cNvSpPr/>
          <p:nvPr/>
        </p:nvSpPr>
        <p:spPr>
          <a:xfrm>
            <a:off x="6016716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/>
          </a:p>
        </p:txBody>
      </p:sp>
      <p:sp>
        <p:nvSpPr>
          <p:cNvPr id="1475" name="Google Shape;1475;p10"/>
          <p:cNvSpPr/>
          <p:nvPr/>
        </p:nvSpPr>
        <p:spPr>
          <a:xfrm>
            <a:off x="5987903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4%</a:t>
            </a:r>
            <a:endParaRPr/>
          </a:p>
        </p:txBody>
      </p:sp>
      <p:sp>
        <p:nvSpPr>
          <p:cNvPr id="1476" name="Google Shape;1476;p10"/>
          <p:cNvSpPr/>
          <p:nvPr/>
        </p:nvSpPr>
        <p:spPr>
          <a:xfrm>
            <a:off x="9721420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/>
          </a:p>
        </p:txBody>
      </p:sp>
      <p:sp>
        <p:nvSpPr>
          <p:cNvPr id="1477" name="Google Shape;1477;p10"/>
          <p:cNvSpPr/>
          <p:nvPr/>
        </p:nvSpPr>
        <p:spPr>
          <a:xfrm>
            <a:off x="9721420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1478" name="Google Shape;1478;p10"/>
          <p:cNvSpPr/>
          <p:nvPr/>
        </p:nvSpPr>
        <p:spPr>
          <a:xfrm>
            <a:off x="6527265" y="5610758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0"/>
          <p:cNvSpPr/>
          <p:nvPr/>
        </p:nvSpPr>
        <p:spPr>
          <a:xfrm>
            <a:off x="9919968" y="5610758"/>
            <a:ext cx="1871233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7,6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0" name="Google Shape;1480;p10"/>
          <p:cNvCxnSpPr>
            <a:stCxn id="1481" idx="4"/>
            <a:endCxn id="1482" idx="4"/>
          </p:cNvCxnSpPr>
          <p:nvPr/>
        </p:nvCxnSpPr>
        <p:spPr>
          <a:xfrm flipH="1">
            <a:off x="9706720" y="4398092"/>
            <a:ext cx="14700" cy="1453800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3" name="Google Shape;1483;p10"/>
          <p:cNvCxnSpPr>
            <a:stCxn id="1484" idx="0"/>
            <a:endCxn id="1481" idx="4"/>
          </p:cNvCxnSpPr>
          <p:nvPr/>
        </p:nvCxnSpPr>
        <p:spPr>
          <a:xfrm>
            <a:off x="9721420" y="2704691"/>
            <a:ext cx="0" cy="16935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5" name="Google Shape;1485;p10"/>
          <p:cNvSpPr/>
          <p:nvPr/>
        </p:nvSpPr>
        <p:spPr>
          <a:xfrm>
            <a:off x="6541981" y="2706453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10"/>
          <p:cNvSpPr/>
          <p:nvPr/>
        </p:nvSpPr>
        <p:spPr>
          <a:xfrm>
            <a:off x="4584479" y="2701778"/>
            <a:ext cx="1871233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310,6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10"/>
          <p:cNvSpPr/>
          <p:nvPr/>
        </p:nvSpPr>
        <p:spPr>
          <a:xfrm>
            <a:off x="9934684" y="2700016"/>
            <a:ext cx="2162398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1 283,7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0"/>
          <p:cNvSpPr/>
          <p:nvPr/>
        </p:nvSpPr>
        <p:spPr>
          <a:xfrm>
            <a:off x="9599932" y="2704691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10"/>
          <p:cNvGrpSpPr/>
          <p:nvPr/>
        </p:nvGrpSpPr>
        <p:grpSpPr>
          <a:xfrm>
            <a:off x="4584479" y="4155117"/>
            <a:ext cx="7221438" cy="247038"/>
            <a:chOff x="4584479" y="4250556"/>
            <a:chExt cx="7221438" cy="247038"/>
          </a:xfrm>
        </p:grpSpPr>
        <p:sp>
          <p:nvSpPr>
            <p:cNvPr id="1489" name="Google Shape;1489;p10"/>
            <p:cNvSpPr/>
            <p:nvPr/>
          </p:nvSpPr>
          <p:spPr>
            <a:xfrm>
              <a:off x="4584479" y="4254619"/>
              <a:ext cx="1871233" cy="24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162,2 </a:t>
              </a: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billion </a:t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0"/>
            <p:cNvSpPr/>
            <p:nvPr/>
          </p:nvSpPr>
          <p:spPr>
            <a:xfrm>
              <a:off x="6541981" y="4252318"/>
              <a:ext cx="242975" cy="242975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6F6F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0"/>
            <p:cNvSpPr/>
            <p:nvPr/>
          </p:nvSpPr>
          <p:spPr>
            <a:xfrm>
              <a:off x="9934684" y="4252857"/>
              <a:ext cx="1871233" cy="24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25,2 </a:t>
              </a: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billion </a:t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0"/>
            <p:cNvSpPr/>
            <p:nvPr/>
          </p:nvSpPr>
          <p:spPr>
            <a:xfrm>
              <a:off x="9599932" y="4250556"/>
              <a:ext cx="242975" cy="242975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6F6F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92" name="Google Shape;1492;p10"/>
          <p:cNvCxnSpPr>
            <a:stCxn id="1478" idx="6"/>
            <a:endCxn id="1481" idx="2"/>
          </p:cNvCxnSpPr>
          <p:nvPr/>
        </p:nvCxnSpPr>
        <p:spPr>
          <a:xfrm flipH="1" rot="10800000">
            <a:off x="6770240" y="4276646"/>
            <a:ext cx="2829600" cy="1455600"/>
          </a:xfrm>
          <a:prstGeom prst="bentConnector3">
            <a:avLst>
              <a:gd fmla="val 50000" name="adj1"/>
            </a:avLst>
          </a:prstGeom>
          <a:noFill/>
          <a:ln cap="rnd" cmpd="sng" w="19050">
            <a:solidFill>
              <a:srgbClr val="FD3D4C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482" name="Google Shape;1482;p10"/>
          <p:cNvSpPr/>
          <p:nvPr/>
        </p:nvSpPr>
        <p:spPr>
          <a:xfrm>
            <a:off x="9585216" y="5608996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1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1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The annual Russian market </a:t>
            </a:r>
            <a:r>
              <a:rPr b="1" lang="en-US" sz="2400">
                <a:solidFill>
                  <a:srgbClr val="FF0000"/>
                </a:solidFill>
              </a:rPr>
              <a:t>according to the data for 2019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500" name="Google Shape;15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p11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02" name="Google Shape;1502;p11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11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04" name="Google Shape;1504;p11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TAM - the cost of maintenance and repair of a car / spare part; SAM - MOT and repair of a car NOT in dealerships and NSTO / costs for spare parts, based on the SOM of the number of vehicles in the STCO. Source: Autostat https://www.autostat.ru/infographics/42442/, https://www.autostat.ru/news/44440/, https://www.autostat.ru/infographics/37990/ *30% commission from the hour of booking (services), 10% commission from the sale of spare parts, 3,000 rubles. monthly fee per month for an ERP system for 400 objects</a:t>
            </a:r>
            <a:endParaRPr sz="9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11"/>
          <p:cNvSpPr/>
          <p:nvPr/>
        </p:nvSpPr>
        <p:spPr>
          <a:xfrm>
            <a:off x="400800" y="1197133"/>
            <a:ext cx="11419724" cy="641918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20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Platform Revenue Potential = </a:t>
            </a:r>
            <a:r>
              <a:rPr b="1" lang="en-US" sz="28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3.45 billion rubles*</a:t>
            </a:r>
            <a:endParaRPr b="1" sz="28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11"/>
          <p:cNvSpPr/>
          <p:nvPr/>
        </p:nvSpPr>
        <p:spPr>
          <a:xfrm>
            <a:off x="386083" y="2009666"/>
            <a:ext cx="4011721" cy="4011723"/>
          </a:xfrm>
          <a:prstGeom prst="roundRect">
            <a:avLst>
              <a:gd fmla="val 7282" name="adj"/>
            </a:avLst>
          </a:prstGeom>
          <a:solidFill>
            <a:srgbClr val="D8D8D8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11"/>
          <p:cNvSpPr/>
          <p:nvPr/>
        </p:nvSpPr>
        <p:spPr>
          <a:xfrm>
            <a:off x="400799" y="3201816"/>
            <a:ext cx="2819572" cy="2819573"/>
          </a:xfrm>
          <a:prstGeom prst="roundRect">
            <a:avLst>
              <a:gd fmla="val 9799" name="adj"/>
            </a:avLst>
          </a:prstGeom>
          <a:solidFill>
            <a:srgbClr val="6F6F6F"/>
          </a:solidFill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11"/>
          <p:cNvSpPr/>
          <p:nvPr/>
        </p:nvSpPr>
        <p:spPr>
          <a:xfrm>
            <a:off x="379189" y="4452687"/>
            <a:ext cx="1568702" cy="1568702"/>
          </a:xfrm>
          <a:prstGeom prst="roundRect">
            <a:avLst>
              <a:gd fmla="val 16667" name="adj"/>
            </a:avLst>
          </a:prstGeom>
          <a:solidFill>
            <a:srgbClr val="FD3D4C"/>
          </a:solidFill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11"/>
          <p:cNvSpPr/>
          <p:nvPr/>
        </p:nvSpPr>
        <p:spPr>
          <a:xfrm>
            <a:off x="4714554" y="2014228"/>
            <a:ext cx="2177831" cy="451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Services excluding car wash and body repair</a:t>
            </a:r>
            <a:endParaRPr b="1" sz="1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11"/>
          <p:cNvSpPr/>
          <p:nvPr/>
        </p:nvSpPr>
        <p:spPr>
          <a:xfrm>
            <a:off x="9409649" y="2014228"/>
            <a:ext cx="2502645" cy="242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Spare parts and consumables</a:t>
            </a:r>
            <a:endParaRPr b="1" sz="1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11"/>
          <p:cNvSpPr/>
          <p:nvPr/>
        </p:nvSpPr>
        <p:spPr>
          <a:xfrm>
            <a:off x="4569763" y="5612520"/>
            <a:ext cx="1871233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6,1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2" name="Google Shape;1512;p11"/>
          <p:cNvCxnSpPr/>
          <p:nvPr/>
        </p:nvCxnSpPr>
        <p:spPr>
          <a:xfrm flipH="1">
            <a:off x="6648753" y="4399854"/>
            <a:ext cx="14716" cy="1453879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p11"/>
          <p:cNvCxnSpPr/>
          <p:nvPr/>
        </p:nvCxnSpPr>
        <p:spPr>
          <a:xfrm>
            <a:off x="6663469" y="2706453"/>
            <a:ext cx="0" cy="1693401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4" name="Google Shape;1514;p11"/>
          <p:cNvSpPr/>
          <p:nvPr/>
        </p:nvSpPr>
        <p:spPr>
          <a:xfrm>
            <a:off x="6016716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/>
          </a:p>
        </p:txBody>
      </p:sp>
      <p:sp>
        <p:nvSpPr>
          <p:cNvPr id="1515" name="Google Shape;1515;p11"/>
          <p:cNvSpPr/>
          <p:nvPr/>
        </p:nvSpPr>
        <p:spPr>
          <a:xfrm>
            <a:off x="5987903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4%</a:t>
            </a:r>
            <a:endParaRPr/>
          </a:p>
        </p:txBody>
      </p:sp>
      <p:sp>
        <p:nvSpPr>
          <p:cNvPr id="1516" name="Google Shape;1516;p11"/>
          <p:cNvSpPr/>
          <p:nvPr/>
        </p:nvSpPr>
        <p:spPr>
          <a:xfrm>
            <a:off x="9721420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/>
          </a:p>
        </p:txBody>
      </p:sp>
      <p:sp>
        <p:nvSpPr>
          <p:cNvPr id="1517" name="Google Shape;1517;p11"/>
          <p:cNvSpPr/>
          <p:nvPr/>
        </p:nvSpPr>
        <p:spPr>
          <a:xfrm>
            <a:off x="9721420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1518" name="Google Shape;1518;p11"/>
          <p:cNvSpPr/>
          <p:nvPr/>
        </p:nvSpPr>
        <p:spPr>
          <a:xfrm>
            <a:off x="6527265" y="5610758"/>
            <a:ext cx="242975" cy="242975"/>
          </a:xfrm>
          <a:prstGeom prst="ellipse">
            <a:avLst/>
          </a:prstGeom>
          <a:solidFill>
            <a:srgbClr val="FD3D4C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11"/>
          <p:cNvSpPr/>
          <p:nvPr/>
        </p:nvSpPr>
        <p:spPr>
          <a:xfrm>
            <a:off x="9919968" y="5610758"/>
            <a:ext cx="1871233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7,6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0" name="Google Shape;1520;p11"/>
          <p:cNvCxnSpPr>
            <a:stCxn id="1521" idx="4"/>
            <a:endCxn id="1522" idx="4"/>
          </p:cNvCxnSpPr>
          <p:nvPr/>
        </p:nvCxnSpPr>
        <p:spPr>
          <a:xfrm flipH="1">
            <a:off x="9706720" y="4398092"/>
            <a:ext cx="14700" cy="1453800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3" name="Google Shape;1523;p11"/>
          <p:cNvCxnSpPr>
            <a:stCxn id="1524" idx="0"/>
            <a:endCxn id="1521" idx="4"/>
          </p:cNvCxnSpPr>
          <p:nvPr/>
        </p:nvCxnSpPr>
        <p:spPr>
          <a:xfrm>
            <a:off x="9721420" y="2704691"/>
            <a:ext cx="0" cy="16935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5" name="Google Shape;1525;p11"/>
          <p:cNvSpPr/>
          <p:nvPr/>
        </p:nvSpPr>
        <p:spPr>
          <a:xfrm>
            <a:off x="6541981" y="2706453"/>
            <a:ext cx="242975" cy="242975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11"/>
          <p:cNvSpPr/>
          <p:nvPr/>
        </p:nvSpPr>
        <p:spPr>
          <a:xfrm>
            <a:off x="4584479" y="2701778"/>
            <a:ext cx="1871233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310,6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11"/>
          <p:cNvSpPr/>
          <p:nvPr/>
        </p:nvSpPr>
        <p:spPr>
          <a:xfrm>
            <a:off x="9934684" y="2700016"/>
            <a:ext cx="2162398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1 283,7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11"/>
          <p:cNvSpPr/>
          <p:nvPr/>
        </p:nvSpPr>
        <p:spPr>
          <a:xfrm>
            <a:off x="9599932" y="2704691"/>
            <a:ext cx="242975" cy="242975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4584479" y="4155117"/>
            <a:ext cx="7221438" cy="247038"/>
            <a:chOff x="4584479" y="4250556"/>
            <a:chExt cx="7221438" cy="247038"/>
          </a:xfrm>
        </p:grpSpPr>
        <p:sp>
          <p:nvSpPr>
            <p:cNvPr id="1529" name="Google Shape;1529;p11"/>
            <p:cNvSpPr/>
            <p:nvPr/>
          </p:nvSpPr>
          <p:spPr>
            <a:xfrm>
              <a:off x="4584479" y="4254619"/>
              <a:ext cx="1871233" cy="24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162,2 </a:t>
              </a: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billion</a:t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541981" y="4252318"/>
              <a:ext cx="242975" cy="242975"/>
            </a:xfrm>
            <a:prstGeom prst="ellipse">
              <a:avLst/>
            </a:prstGeom>
            <a:solidFill>
              <a:srgbClr val="6F6F6F"/>
            </a:solidFill>
            <a:ln cap="flat" cmpd="sng" w="38100">
              <a:solidFill>
                <a:srgbClr val="6F6F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9934684" y="4252857"/>
              <a:ext cx="1871233" cy="24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25,2 </a:t>
              </a: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billion</a:t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9599932" y="4250556"/>
              <a:ext cx="242975" cy="242975"/>
            </a:xfrm>
            <a:prstGeom prst="ellipse">
              <a:avLst/>
            </a:prstGeom>
            <a:solidFill>
              <a:srgbClr val="6F6F6F"/>
            </a:solidFill>
            <a:ln cap="flat" cmpd="sng" w="38100">
              <a:solidFill>
                <a:srgbClr val="6F6F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32" name="Google Shape;1532;p11"/>
          <p:cNvCxnSpPr>
            <a:stCxn id="1518" idx="6"/>
            <a:endCxn id="1521" idx="2"/>
          </p:cNvCxnSpPr>
          <p:nvPr/>
        </p:nvCxnSpPr>
        <p:spPr>
          <a:xfrm flipH="1" rot="10800000">
            <a:off x="6770240" y="4276646"/>
            <a:ext cx="2829600" cy="1455600"/>
          </a:xfrm>
          <a:prstGeom prst="bentConnector3">
            <a:avLst>
              <a:gd fmla="val 50000" name="adj1"/>
            </a:avLst>
          </a:prstGeom>
          <a:noFill/>
          <a:ln cap="rnd" cmpd="sng" w="19050">
            <a:solidFill>
              <a:srgbClr val="FD3D4C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522" name="Google Shape;1522;p11"/>
          <p:cNvSpPr/>
          <p:nvPr/>
        </p:nvSpPr>
        <p:spPr>
          <a:xfrm>
            <a:off x="9585216" y="5608996"/>
            <a:ext cx="242975" cy="242975"/>
          </a:xfrm>
          <a:prstGeom prst="ellipse">
            <a:avLst/>
          </a:prstGeom>
          <a:solidFill>
            <a:srgbClr val="FD3D4C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2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2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Unit-economy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r>
              <a:rPr b="1" lang="en-US" sz="2400">
                <a:solidFill>
                  <a:schemeClr val="dk1"/>
                </a:solidFill>
              </a:rPr>
              <a:t>/RUB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0" name="Google Shape;15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2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2" name="Google Shape;1542;p12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12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4" name="Google Shape;1544;p12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5" name="Google Shape;1545;p12"/>
          <p:cNvGraphicFramePr/>
          <p:nvPr/>
        </p:nvGraphicFramePr>
        <p:xfrm>
          <a:off x="371474" y="10287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{D2D61DE3-53FF-45D0-B694-6D68DD8A58E2}</a:tableStyleId>
              </a:tblPr>
              <a:tblGrid>
                <a:gridCol w="5999975"/>
                <a:gridCol w="2724525"/>
                <a:gridCol w="2724525"/>
              </a:tblGrid>
              <a:tr h="823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Index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2022 / 100 objects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2025 / 500 objects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</a:tr>
              <a:tr h="52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Revenue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414,3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2 505,8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2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Cost of attraction (incl. payroll)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176,0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1 032,0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2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Gross profit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238,3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1 473,8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2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 / f revenue to the cost of attraction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</a:tr>
              <a:tr h="52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Expenses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119,9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280,5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2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Profit before tax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118,4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1 193,3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</a:tr>
              <a:tr h="470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2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Available funds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35,5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692,1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3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13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2828"/>
                </a:solidFill>
              </a:rPr>
              <a:t>C</a:t>
            </a:r>
            <a:r>
              <a:rPr b="1"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ompetitors Analysis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car owners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3" name="Google Shape;15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13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5" name="Google Shape;1555;p13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13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7" name="Google Shape;1557;p13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58" name="Google Shape;1558;p13"/>
          <p:cNvGraphicFramePr/>
          <p:nvPr/>
        </p:nvGraphicFramePr>
        <p:xfrm>
          <a:off x="371475" y="1028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{D2D61DE3-53FF-45D0-B694-6D68DD8A58E2}</a:tableStyleId>
              </a:tblPr>
              <a:tblGrid>
                <a:gridCol w="2028350"/>
                <a:gridCol w="5485600"/>
                <a:gridCol w="3935075"/>
              </a:tblGrid>
              <a:tr h="76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Indirect competitors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Benefits of TYT service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</a:tr>
              <a:tr h="1638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Organization of the work process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683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Search for a garage in aggregators / with friends OR rent / logistics to your garage OR street</a:t>
                      </a:r>
                      <a:endParaRPr/>
                    </a:p>
                    <a:p>
                      <a:pPr indent="0" lvl="0" marL="9683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search for a mechanic-private trader / friend-expert</a:t>
                      </a:r>
                      <a:endParaRPr/>
                    </a:p>
                    <a:p>
                      <a:pPr indent="0" lvl="0" marL="9683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purchase of tools</a:t>
                      </a:r>
                      <a:endParaRPr/>
                    </a:p>
                    <a:p>
                      <a:pPr indent="0" lvl="0" marL="9683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search and purchase of spare parts in offline/online stores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280988" lvl="0" marL="4000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Reducing the amount of time spent searching for and booking a place by at least half</a:t>
                      </a:r>
                      <a:endParaRPr/>
                    </a:p>
                    <a:p>
                      <a:pPr indent="-280988" lvl="0" marL="40005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Reduction of time spent on logistics at all stages of the process</a:t>
                      </a:r>
                      <a:endParaRPr/>
                    </a:p>
                    <a:p>
                      <a:pPr indent="-280988" lvl="0" marL="40005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The costs of maintaining your garage, purchasing tools are replaced by significantly lower costs for renting a post</a:t>
                      </a:r>
                      <a:endParaRPr/>
                    </a:p>
                    <a:p>
                      <a:pPr indent="-280988" lvl="0" marL="40005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Reduced travel time and money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1554300">
                <a:tc vMerge="1"/>
                <a:tc>
                  <a:txBody>
                    <a:bodyPr/>
                    <a:lstStyle/>
                    <a:p>
                      <a:pPr indent="0" lvl="0" marL="139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Familiar </a:t>
                      </a:r>
                      <a:r>
                        <a:rPr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private</a:t>
                      </a: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 mechanic</a:t>
                      </a:r>
                      <a:endParaRPr/>
                    </a:p>
                    <a:p>
                      <a:pPr indent="0" lvl="0" marL="139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logistics to his garage</a:t>
                      </a:r>
                      <a:endParaRPr/>
                    </a:p>
                    <a:p>
                      <a:pPr indent="0" lvl="0" marL="139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search and purchase of spare parts in offline / online stores, logistics to a private mechanic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vMerge="1"/>
              </a:tr>
              <a:tr h="103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Services used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Avito / Ya.Maps / Yula with a garage reservation by phone</a:t>
                      </a:r>
                      <a:endParaRPr/>
                    </a:p>
                    <a:p>
                      <a:pPr indent="0" lvl="0" marL="139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Profi.ru/YouDo/Ya.Services with correspondence with private mechanics under the terms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Only TYT service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4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14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Competitor analysis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private mechanics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6" name="Google Shape;15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14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8" name="Google Shape;1568;p14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14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0" name="Google Shape;1570;p14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1" name="Google Shape;1571;p14"/>
          <p:cNvGraphicFramePr/>
          <p:nvPr/>
        </p:nvGraphicFramePr>
        <p:xfrm>
          <a:off x="371475" y="10287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{D2D61DE3-53FF-45D0-B694-6D68DD8A58E2}</a:tableStyleId>
              </a:tblPr>
              <a:tblGrid>
                <a:gridCol w="2028350"/>
                <a:gridCol w="4961500"/>
                <a:gridCol w="4459200"/>
              </a:tblGrid>
              <a:tr h="784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Indirect competitors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Benefits of TYT service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</a:tr>
              <a:tr h="304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Organization of the work process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7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Finding clients through aggregators</a:t>
                      </a:r>
                      <a:endParaRPr/>
                    </a:p>
                    <a:p>
                      <a:pPr indent="0" lvl="0" marL="187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maintenance of the garage and tools or search for a garage / free space in the NCS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49" lvl="0" marL="5667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The cost of attracting a client is about 5 times lower than in aggregators*</a:t>
                      </a:r>
                      <a:endParaRPr/>
                    </a:p>
                    <a:p>
                      <a:pPr indent="-285749" lvl="0" marL="56673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Reducing the amount of time spent searching for and booking a place by at least half</a:t>
                      </a:r>
                      <a:endParaRPr/>
                    </a:p>
                    <a:p>
                      <a:pPr indent="-285749" lvl="0" marL="56673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Costs of maintaining your garage, purchasing tools that are not tied to the presence of customers, are replaced by the costs of renting a post that are tied to the presence of a customer = no downtime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115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Services used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7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Profi, YouDo, Y.Services, Avito with a commission of 30% for contact with a client</a:t>
                      </a:r>
                      <a:endParaRPr/>
                    </a:p>
                    <a:p>
                      <a:pPr indent="0" lvl="0" marL="187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correspondence with clients on terms</a:t>
                      </a:r>
                      <a:endParaRPr/>
                    </a:p>
                    <a:p>
                      <a:pPr indent="0" lvl="0" marL="187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Avito / Ya.Karty / Yula with a garage reservation by phone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8098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Only TYT service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5"/>
          <p:cNvSpPr/>
          <p:nvPr/>
        </p:nvSpPr>
        <p:spPr>
          <a:xfrm>
            <a:off x="2915650" y="1602752"/>
            <a:ext cx="4210707" cy="746143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91425" spcFirstLastPara="1" rIns="91425" wrap="square" tIns="72000">
            <a:noAutofit/>
          </a:bodyPr>
          <a:lstStyle/>
          <a:p>
            <a:pPr indent="0" lvl="0" marL="53340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with online registration https://sammaster.club/main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5"/>
          <p:cNvSpPr/>
          <p:nvPr/>
        </p:nvSpPr>
        <p:spPr>
          <a:xfrm>
            <a:off x="2915650" y="4647938"/>
            <a:ext cx="4210707" cy="746143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91425" spcFirstLastPara="1" rIns="91425" wrap="square" tIns="72000">
            <a:noAutofit/>
          </a:bodyPr>
          <a:lstStyle/>
          <a:p>
            <a:pPr indent="0" lvl="0" marL="53340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Ordering spare parts to the workshop through a request for selection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5"/>
          <p:cNvSpPr/>
          <p:nvPr/>
        </p:nvSpPr>
        <p:spPr>
          <a:xfrm>
            <a:off x="2915650" y="3632876"/>
            <a:ext cx="4210707" cy="746143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91425" spcFirstLastPara="1" rIns="91425" wrap="square" tIns="72000">
            <a:noAutofit/>
          </a:bodyPr>
          <a:lstStyle/>
          <a:p>
            <a:pPr indent="0" lvl="0" marL="53340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 assistance service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15"/>
          <p:cNvSpPr/>
          <p:nvPr/>
        </p:nvSpPr>
        <p:spPr>
          <a:xfrm>
            <a:off x="2915650" y="2617814"/>
            <a:ext cx="4210707" cy="746143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91425" spcFirstLastPara="1" rIns="91425" wrap="square" tIns="72000">
            <a:noAutofit/>
          </a:bodyPr>
          <a:lstStyle/>
          <a:p>
            <a:pPr indent="0" lvl="0" marL="53340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property and franchise offer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15"/>
          <p:cNvSpPr/>
          <p:nvPr/>
        </p:nvSpPr>
        <p:spPr>
          <a:xfrm>
            <a:off x="8784771" y="1602752"/>
            <a:ext cx="3035753" cy="3791329"/>
          </a:xfrm>
          <a:prstGeom prst="roundRect">
            <a:avLst>
              <a:gd fmla="val 3442" name="adj"/>
            </a:avLst>
          </a:prstGeom>
          <a:solidFill>
            <a:srgbClr val="FD3D4C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216000" spcFirstLastPara="1" rIns="216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 of the TYTservice platform: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Possibility of online booking across the entire network of participating facilities in various locations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15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15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Indirect competitor (Moscow)</a:t>
            </a:r>
            <a:endParaRPr b="1" sz="24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car owners and private mechanics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4" name="Google Shape;15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5" name="Google Shape;1585;p15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86" name="Google Shape;1586;p15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15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88" name="Google Shape;1588;p15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15"/>
          <p:cNvSpPr/>
          <p:nvPr/>
        </p:nvSpPr>
        <p:spPr>
          <a:xfrm rot="-8602732">
            <a:off x="-3633150" y="1169803"/>
            <a:ext cx="6654249" cy="5112539"/>
          </a:xfrm>
          <a:custGeom>
            <a:rect b="b" l="l" r="r" t="t"/>
            <a:pathLst>
              <a:path extrusionOk="0" h="1347478" w="1753816">
                <a:moveTo>
                  <a:pt x="1602333" y="198941"/>
                </a:moveTo>
                <a:cubicBezTo>
                  <a:pt x="1602333" y="198941"/>
                  <a:pt x="1460904" y="-586"/>
                  <a:pt x="1205089" y="1"/>
                </a:cubicBezTo>
                <a:cubicBezTo>
                  <a:pt x="949274" y="588"/>
                  <a:pt x="793467" y="177766"/>
                  <a:pt x="618245" y="280855"/>
                </a:cubicBezTo>
                <a:cubicBezTo>
                  <a:pt x="526600" y="334649"/>
                  <a:pt x="413730" y="332937"/>
                  <a:pt x="313331" y="366241"/>
                </a:cubicBezTo>
                <a:cubicBezTo>
                  <a:pt x="-7526" y="472753"/>
                  <a:pt x="-79854" y="891466"/>
                  <a:pt x="86663" y="1102876"/>
                </a:cubicBezTo>
                <a:cubicBezTo>
                  <a:pt x="230831" y="1285923"/>
                  <a:pt x="453049" y="1362066"/>
                  <a:pt x="774297" y="1345194"/>
                </a:cubicBezTo>
                <a:cubicBezTo>
                  <a:pt x="1095545" y="1328322"/>
                  <a:pt x="1322311" y="1327246"/>
                  <a:pt x="1582332" y="1096372"/>
                </a:cubicBezTo>
                <a:cubicBezTo>
                  <a:pt x="1842352" y="865498"/>
                  <a:pt x="1771442" y="463412"/>
                  <a:pt x="1602333" y="198941"/>
                </a:cubicBezTo>
                <a:close/>
              </a:path>
            </a:pathLst>
          </a:custGeom>
          <a:solidFill>
            <a:srgbClr val="FED5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90" name="Google Shape;1590;p15"/>
          <p:cNvPicPr preferRelativeResize="0"/>
          <p:nvPr/>
        </p:nvPicPr>
        <p:blipFill rotWithShape="1">
          <a:blip r:embed="rId4">
            <a:alphaModFix/>
          </a:blip>
          <a:srcRect b="0" l="0" r="37664" t="0"/>
          <a:stretch/>
        </p:blipFill>
        <p:spPr>
          <a:xfrm>
            <a:off x="-3419993" y="152400"/>
            <a:ext cx="6839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15"/>
          <p:cNvSpPr/>
          <p:nvPr/>
        </p:nvSpPr>
        <p:spPr>
          <a:xfrm>
            <a:off x="1166648" y="2525110"/>
            <a:ext cx="1860331" cy="21125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92" name="Google Shape;159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4740" y="2596927"/>
            <a:ext cx="1664145" cy="166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22114" y="2116394"/>
            <a:ext cx="961066" cy="96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6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6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Competitor analysis for STCO</a:t>
            </a:r>
            <a:endParaRPr b="1" sz="2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1" name="Google Shape;16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2" name="Google Shape;1602;p16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3" name="Google Shape;1603;p16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16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5" name="Google Shape;1605;p16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06" name="Google Shape;1606;p16"/>
          <p:cNvGraphicFramePr/>
          <p:nvPr/>
        </p:nvGraphicFramePr>
        <p:xfrm>
          <a:off x="371475" y="11604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{D2D61DE3-53FF-45D0-B694-6D68DD8A58E2}</a:tableStyleId>
              </a:tblPr>
              <a:tblGrid>
                <a:gridCol w="2028350"/>
                <a:gridCol w="5485600"/>
                <a:gridCol w="3935075"/>
              </a:tblGrid>
              <a:tr h="764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Indirect competitors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Benefits of TYT service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</a:tr>
              <a:tr h="296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Organization of the work process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33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Waiting for clients from aggregators / acquaintances / from the street</a:t>
                      </a:r>
                      <a:endParaRPr/>
                    </a:p>
                    <a:p>
                      <a:pPr indent="0" lvl="0" marL="2333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purchase of advertising placements</a:t>
                      </a:r>
                      <a:endParaRPr/>
                    </a:p>
                    <a:p>
                      <a:pPr indent="0" lvl="0" marL="2333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independently optimize facility management or hire a specialist to record and control the flow of customers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5191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No need to attract customers - this function is taken over by the platform</a:t>
                      </a:r>
                      <a:endParaRPr/>
                    </a:p>
                    <a:p>
                      <a:pPr indent="-285750" lvl="0" marL="519112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Increasing object load</a:t>
                      </a:r>
                      <a:endParaRPr/>
                    </a:p>
                    <a:p>
                      <a:pPr indent="-285750" lvl="0" marL="519112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Reducing the cost of business processes due to their automation</a:t>
                      </a:r>
                      <a:endParaRPr/>
                    </a:p>
                    <a:p>
                      <a:pPr indent="-285750" lvl="0" marL="519112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D3D4C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Reducing the time of involvement of the owner in operational activities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112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Services used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62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Avito / Ya.Maps / Yula to attract customers</a:t>
                      </a:r>
                      <a:endParaRPr/>
                    </a:p>
                    <a:p>
                      <a:pPr indent="0" lvl="0" marL="2762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call handling by the owner</a:t>
                      </a:r>
                      <a:endParaRPr/>
                    </a:p>
                    <a:p>
                      <a:pPr indent="0" lvl="0" marL="2762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+ notebook / excel / google sheets for object management (“on the knee”)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62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Only TYT service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7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7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now?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Incomes are falling, the fleet is aging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4" name="Google Shape;16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17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6" name="Google Shape;1616;p17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17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8" name="Google Shape;1618;p17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17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Source: https://yandex.ru/turbo/autostat.ru/s/infographics/40584, https://auto.vercity.ru/statistics/sales/europe/russia/, https://autoreview.ru/news /rossiyskiy-avtorynok-itogi-pervyh-treh-kvartalov-2020-goda, https://www.rbc.ru/economics/17/07/2020/5f119dad9a79475dd1458eeb, https://www.gazeta.ru/business/2020 /09/18/13255951.shtml</a:t>
            </a:r>
            <a:endParaRPr sz="105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7"/>
          <p:cNvSpPr/>
          <p:nvPr/>
        </p:nvSpPr>
        <p:spPr>
          <a:xfrm>
            <a:off x="371475" y="1161374"/>
            <a:ext cx="11449050" cy="1222025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1" name="Google Shape;1621;p17"/>
          <p:cNvSpPr txBox="1"/>
          <p:nvPr/>
        </p:nvSpPr>
        <p:spPr>
          <a:xfrm>
            <a:off x="491027" y="1323360"/>
            <a:ext cx="1958875" cy="898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US" sz="5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3,7%</a:t>
            </a:r>
            <a:endParaRPr/>
          </a:p>
        </p:txBody>
      </p:sp>
      <p:sp>
        <p:nvSpPr>
          <p:cNvPr id="1622" name="Google Shape;1622;p17"/>
          <p:cNvSpPr txBox="1"/>
          <p:nvPr/>
        </p:nvSpPr>
        <p:spPr>
          <a:xfrm>
            <a:off x="2850868" y="1569253"/>
            <a:ext cx="79232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decline in real disposable cash income for 1HY 2020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17"/>
          <p:cNvSpPr/>
          <p:nvPr/>
        </p:nvSpPr>
        <p:spPr>
          <a:xfrm>
            <a:off x="371475" y="2791278"/>
            <a:ext cx="5459982" cy="3230110"/>
          </a:xfrm>
          <a:prstGeom prst="roundRect">
            <a:avLst>
              <a:gd fmla="val 5640" name="adj"/>
            </a:avLst>
          </a:prstGeom>
          <a:noFill/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4" name="Google Shape;1624;p17"/>
          <p:cNvSpPr/>
          <p:nvPr/>
        </p:nvSpPr>
        <p:spPr>
          <a:xfrm>
            <a:off x="6357430" y="2791278"/>
            <a:ext cx="5459982" cy="3230110"/>
          </a:xfrm>
          <a:prstGeom prst="roundRect">
            <a:avLst>
              <a:gd fmla="val 5640" name="adj"/>
            </a:avLst>
          </a:prstGeom>
          <a:noFill/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625" name="Google Shape;1625;p17"/>
          <p:cNvGraphicFramePr/>
          <p:nvPr/>
        </p:nvGraphicFramePr>
        <p:xfrm>
          <a:off x="371475" y="2528838"/>
          <a:ext cx="5268913" cy="3644949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626" name="Google Shape;1626;p17"/>
          <p:cNvSpPr txBox="1"/>
          <p:nvPr/>
        </p:nvSpPr>
        <p:spPr>
          <a:xfrm>
            <a:off x="1400783" y="2628302"/>
            <a:ext cx="365759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Sales of new cars, million units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17"/>
          <p:cNvSpPr txBox="1"/>
          <p:nvPr/>
        </p:nvSpPr>
        <p:spPr>
          <a:xfrm>
            <a:off x="7412478" y="2628302"/>
            <a:ext cx="342413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age of car fleet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17"/>
          <p:cNvSpPr/>
          <p:nvPr/>
        </p:nvSpPr>
        <p:spPr>
          <a:xfrm>
            <a:off x="7650956" y="5003600"/>
            <a:ext cx="299244" cy="299244"/>
          </a:xfrm>
          <a:prstGeom prst="ellipse">
            <a:avLst/>
          </a:prstGeom>
          <a:noFill/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9" name="Google Shape;1629;p17"/>
          <p:cNvSpPr/>
          <p:nvPr/>
        </p:nvSpPr>
        <p:spPr>
          <a:xfrm>
            <a:off x="9962356" y="4128722"/>
            <a:ext cx="298800" cy="298800"/>
          </a:xfrm>
          <a:prstGeom prst="ellipse">
            <a:avLst/>
          </a:prstGeom>
          <a:noFill/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0" name="Google Shape;1630;p17"/>
          <p:cNvSpPr txBox="1"/>
          <p:nvPr/>
        </p:nvSpPr>
        <p:spPr>
          <a:xfrm>
            <a:off x="6225703" y="3831193"/>
            <a:ext cx="3015574" cy="968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11,8</a:t>
            </a:r>
            <a:r>
              <a:rPr lang="en-US" sz="28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years</a:t>
            </a:r>
            <a:endParaRPr sz="28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17"/>
          <p:cNvSpPr txBox="1"/>
          <p:nvPr/>
        </p:nvSpPr>
        <p:spPr>
          <a:xfrm>
            <a:off x="7331710" y="5315544"/>
            <a:ext cx="937736" cy="5451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17"/>
          <p:cNvSpPr txBox="1"/>
          <p:nvPr/>
        </p:nvSpPr>
        <p:spPr>
          <a:xfrm>
            <a:off x="9343232" y="4490073"/>
            <a:ext cx="1554956" cy="5451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Aug 2020</a:t>
            </a:r>
            <a:endParaRPr sz="11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7"/>
          <p:cNvSpPr txBox="1"/>
          <p:nvPr/>
        </p:nvSpPr>
        <p:spPr>
          <a:xfrm>
            <a:off x="9147190" y="3041685"/>
            <a:ext cx="2516273" cy="11412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13,6</a:t>
            </a:r>
            <a:r>
              <a:rPr lang="en-US" sz="28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years </a:t>
            </a:r>
            <a:endParaRPr sz="28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4" name="Google Shape;1634;p17"/>
          <p:cNvCxnSpPr>
            <a:stCxn id="1628" idx="6"/>
            <a:endCxn id="1629" idx="2"/>
          </p:cNvCxnSpPr>
          <p:nvPr/>
        </p:nvCxnSpPr>
        <p:spPr>
          <a:xfrm flipH="1" rot="10800000">
            <a:off x="7950200" y="4278122"/>
            <a:ext cx="2012100" cy="875100"/>
          </a:xfrm>
          <a:prstGeom prst="straightConnector1">
            <a:avLst/>
          </a:prstGeom>
          <a:noFill/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8"/>
          <p:cNvSpPr/>
          <p:nvPr/>
        </p:nvSpPr>
        <p:spPr>
          <a:xfrm>
            <a:off x="-1295400" y="2946400"/>
            <a:ext cx="13525500" cy="4864100"/>
          </a:xfrm>
          <a:custGeom>
            <a:rect b="b" l="l" r="r" t="t"/>
            <a:pathLst>
              <a:path extrusionOk="0" h="4864100" w="13525500">
                <a:moveTo>
                  <a:pt x="0" y="4864100"/>
                </a:moveTo>
                <a:lnTo>
                  <a:pt x="4076700" y="1816100"/>
                </a:lnTo>
                <a:lnTo>
                  <a:pt x="8890000" y="254000"/>
                </a:lnTo>
                <a:lnTo>
                  <a:pt x="13525500" y="0"/>
                </a:lnTo>
                <a:lnTo>
                  <a:pt x="13500100" y="4699000"/>
                </a:lnTo>
                <a:lnTo>
                  <a:pt x="50800" y="4838700"/>
                </a:lnTo>
                <a:lnTo>
                  <a:pt x="228600" y="4660900"/>
                </a:lnTo>
              </a:path>
            </a:pathLst>
          </a:custGeom>
          <a:solidFill>
            <a:srgbClr val="FD3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1" name="Google Shape;1641;p18"/>
          <p:cNvSpPr/>
          <p:nvPr/>
        </p:nvSpPr>
        <p:spPr>
          <a:xfrm>
            <a:off x="2576530" y="4629186"/>
            <a:ext cx="365125" cy="36512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2" name="Google Shape;1642;p18"/>
          <p:cNvSpPr/>
          <p:nvPr/>
        </p:nvSpPr>
        <p:spPr>
          <a:xfrm>
            <a:off x="7389830" y="3028986"/>
            <a:ext cx="365125" cy="36512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3" name="Google Shape;1643;p18"/>
          <p:cNvSpPr txBox="1"/>
          <p:nvPr/>
        </p:nvSpPr>
        <p:spPr>
          <a:xfrm>
            <a:off x="3002186" y="4669920"/>
            <a:ext cx="490640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300.6 billion </a:t>
            </a:r>
            <a:r>
              <a:rPr lang="en-US" sz="4400">
                <a:solidFill>
                  <a:schemeClr val="lt1"/>
                </a:solidFill>
              </a:rPr>
              <a:t>RUB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18"/>
          <p:cNvSpPr txBox="1"/>
          <p:nvPr/>
        </p:nvSpPr>
        <p:spPr>
          <a:xfrm>
            <a:off x="7754954" y="3195133"/>
            <a:ext cx="457971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310.6 billion </a:t>
            </a:r>
            <a:r>
              <a:rPr lang="en-US" sz="4400">
                <a:solidFill>
                  <a:schemeClr val="lt1"/>
                </a:solidFill>
              </a:rPr>
              <a:t>RUB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18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18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The maintenance and repair market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will continue to grow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7" name="Google Shape;16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8" name="Google Shape;1648;p18">
            <a:hlinkClick r:id="rId4"/>
          </p:cNvPr>
          <p:cNvSpPr txBox="1"/>
          <p:nvPr/>
        </p:nvSpPr>
        <p:spPr>
          <a:xfrm>
            <a:off x="989704" y="6094990"/>
            <a:ext cx="89747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https://www.autostat.ru/infographics/42442/, excluding tire fitting, washing and body repair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9" name="Google Shape;1649;p18"/>
          <p:cNvGrpSpPr/>
          <p:nvPr/>
        </p:nvGrpSpPr>
        <p:grpSpPr>
          <a:xfrm>
            <a:off x="5690951" y="1524188"/>
            <a:ext cx="3762881" cy="1325562"/>
            <a:chOff x="5615592" y="1697038"/>
            <a:chExt cx="3762881" cy="1325562"/>
          </a:xfrm>
        </p:grpSpPr>
        <p:sp>
          <p:nvSpPr>
            <p:cNvPr id="1650" name="Google Shape;1650;p18"/>
            <p:cNvSpPr txBox="1"/>
            <p:nvPr/>
          </p:nvSpPr>
          <p:spPr>
            <a:xfrm>
              <a:off x="6344126" y="1697038"/>
              <a:ext cx="3034347" cy="1325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lang="en-US" sz="88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rPr>
                <a:t>3,3</a:t>
              </a:r>
              <a:r>
                <a:rPr b="1" lang="en-US" sz="44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/>
            </a:p>
          </p:txBody>
        </p:sp>
        <p:pic>
          <p:nvPicPr>
            <p:cNvPr id="1651" name="Google Shape;1651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5615592" y="2151567"/>
              <a:ext cx="695325" cy="695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2" name="Google Shape;1652;p18"/>
          <p:cNvGrpSpPr/>
          <p:nvPr/>
        </p:nvGrpSpPr>
        <p:grpSpPr>
          <a:xfrm>
            <a:off x="794976" y="3123277"/>
            <a:ext cx="3808297" cy="1325562"/>
            <a:chOff x="794976" y="3244850"/>
            <a:chExt cx="3808297" cy="1325562"/>
          </a:xfrm>
        </p:grpSpPr>
        <p:sp>
          <p:nvSpPr>
            <p:cNvPr id="1653" name="Google Shape;1653;p18"/>
            <p:cNvSpPr txBox="1"/>
            <p:nvPr/>
          </p:nvSpPr>
          <p:spPr>
            <a:xfrm>
              <a:off x="1568926" y="3244850"/>
              <a:ext cx="3034347" cy="1325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lang="en-US" sz="88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rPr>
                <a:t>8,6</a:t>
              </a:r>
              <a:r>
                <a:rPr b="1" lang="en-US" sz="44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/>
            </a:p>
          </p:txBody>
        </p:sp>
        <p:pic>
          <p:nvPicPr>
            <p:cNvPr id="1654" name="Google Shape;1654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794976" y="3701563"/>
              <a:ext cx="695325" cy="695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9"/>
          <p:cNvSpPr/>
          <p:nvPr/>
        </p:nvSpPr>
        <p:spPr>
          <a:xfrm rot="10800000">
            <a:off x="4389139" y="1048027"/>
            <a:ext cx="3117600" cy="3424205"/>
          </a:xfrm>
          <a:custGeom>
            <a:rect b="b" l="l" r="r" t="t"/>
            <a:pathLst>
              <a:path extrusionOk="0" h="3424205" w="3117600">
                <a:moveTo>
                  <a:pt x="2941767" y="3424205"/>
                </a:moveTo>
                <a:lnTo>
                  <a:pt x="175833" y="3424205"/>
                </a:lnTo>
                <a:cubicBezTo>
                  <a:pt x="78723" y="3424205"/>
                  <a:pt x="0" y="3345482"/>
                  <a:pt x="0" y="3248372"/>
                </a:cubicBezTo>
                <a:lnTo>
                  <a:pt x="0" y="369928"/>
                </a:lnTo>
                <a:cubicBezTo>
                  <a:pt x="0" y="272818"/>
                  <a:pt x="78723" y="194095"/>
                  <a:pt x="175833" y="194095"/>
                </a:cubicBezTo>
                <a:lnTo>
                  <a:pt x="1444313" y="194095"/>
                </a:lnTo>
                <a:lnTo>
                  <a:pt x="1558801" y="0"/>
                </a:lnTo>
                <a:lnTo>
                  <a:pt x="1673289" y="194095"/>
                </a:lnTo>
                <a:lnTo>
                  <a:pt x="2941767" y="194095"/>
                </a:lnTo>
                <a:cubicBezTo>
                  <a:pt x="3038877" y="194095"/>
                  <a:pt x="3117600" y="272818"/>
                  <a:pt x="3117600" y="369928"/>
                </a:cubicBezTo>
                <a:lnTo>
                  <a:pt x="3117600" y="3248372"/>
                </a:lnTo>
                <a:cubicBezTo>
                  <a:pt x="3117600" y="3345482"/>
                  <a:pt x="3038877" y="3424205"/>
                  <a:pt x="2941767" y="3424205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1" name="Google Shape;1661;p19"/>
          <p:cNvSpPr/>
          <p:nvPr/>
        </p:nvSpPr>
        <p:spPr>
          <a:xfrm rot="10800000">
            <a:off x="382905" y="1048027"/>
            <a:ext cx="3114674" cy="3424205"/>
          </a:xfrm>
          <a:custGeom>
            <a:rect b="b" l="l" r="r" t="t"/>
            <a:pathLst>
              <a:path extrusionOk="0" h="3424205" w="3114674">
                <a:moveTo>
                  <a:pt x="2939006" y="3424205"/>
                </a:moveTo>
                <a:lnTo>
                  <a:pt x="175668" y="3424205"/>
                </a:lnTo>
                <a:cubicBezTo>
                  <a:pt x="78649" y="3424205"/>
                  <a:pt x="0" y="3345556"/>
                  <a:pt x="0" y="3248537"/>
                </a:cubicBezTo>
                <a:lnTo>
                  <a:pt x="0" y="369763"/>
                </a:lnTo>
                <a:cubicBezTo>
                  <a:pt x="0" y="321253"/>
                  <a:pt x="19662" y="277337"/>
                  <a:pt x="51452" y="245547"/>
                </a:cubicBezTo>
                <a:lnTo>
                  <a:pt x="104314" y="209907"/>
                </a:lnTo>
                <a:lnTo>
                  <a:pt x="228128" y="0"/>
                </a:lnTo>
                <a:lnTo>
                  <a:pt x="342615" y="194095"/>
                </a:lnTo>
                <a:lnTo>
                  <a:pt x="2939006" y="194095"/>
                </a:lnTo>
                <a:cubicBezTo>
                  <a:pt x="3036025" y="194095"/>
                  <a:pt x="3114674" y="272744"/>
                  <a:pt x="3114674" y="369763"/>
                </a:cubicBezTo>
                <a:lnTo>
                  <a:pt x="3114674" y="3248537"/>
                </a:lnTo>
                <a:cubicBezTo>
                  <a:pt x="3114674" y="3345556"/>
                  <a:pt x="3036025" y="3424205"/>
                  <a:pt x="2939006" y="3424205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2" name="Google Shape;1662;p19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19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Go-to-market.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Iterative approach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4" name="Google Shape;16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5" name="Google Shape;1665;p19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6" name="Google Shape;1666;p19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19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8" name="Google Shape;1668;p19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19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*Comparison of the investment attractiveness of NSTO and </a:t>
            </a:r>
            <a:r>
              <a:rPr lang="en-US" sz="1050">
                <a:solidFill>
                  <a:srgbClr val="282828"/>
                </a:solidFill>
              </a:rPr>
              <a:t>TSS</a:t>
            </a: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 with TYTservice.ru https://docs.google.com/spreadsheets/d/19A_4T5Qi0jVgupnOSmog037L18iRlMBWoy4Ze_zjwwI/edit?usp=sharing</a:t>
            </a:r>
            <a:endParaRPr sz="105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0" name="Google Shape;1670;p19"/>
          <p:cNvGrpSpPr/>
          <p:nvPr/>
        </p:nvGrpSpPr>
        <p:grpSpPr>
          <a:xfrm>
            <a:off x="371475" y="4389484"/>
            <a:ext cx="11500343" cy="1526185"/>
            <a:chOff x="371475" y="4597680"/>
            <a:chExt cx="11500343" cy="1526185"/>
          </a:xfrm>
        </p:grpSpPr>
        <p:sp>
          <p:nvSpPr>
            <p:cNvPr id="1671" name="Google Shape;1671;p19"/>
            <p:cNvSpPr/>
            <p:nvPr/>
          </p:nvSpPr>
          <p:spPr>
            <a:xfrm>
              <a:off x="528320" y="4845030"/>
              <a:ext cx="11292204" cy="303213"/>
            </a:xfrm>
            <a:prstGeom prst="roundRect">
              <a:avLst>
                <a:gd fmla="val 16667" name="adj"/>
              </a:avLst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3047083" y="4771388"/>
              <a:ext cx="450496" cy="450496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D3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3" name="Google Shape;1673;p19"/>
            <p:cNvSpPr/>
            <p:nvPr/>
          </p:nvSpPr>
          <p:spPr>
            <a:xfrm>
              <a:off x="371475" y="4771388"/>
              <a:ext cx="450496" cy="450496"/>
            </a:xfrm>
            <a:prstGeom prst="ellipse">
              <a:avLst/>
            </a:prstGeom>
            <a:solidFill>
              <a:srgbClr val="FD3D4C">
                <a:alpha val="98823"/>
              </a:srgbClr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4" name="Google Shape;1674;p19"/>
            <p:cNvSpPr/>
            <p:nvPr/>
          </p:nvSpPr>
          <p:spPr>
            <a:xfrm>
              <a:off x="5722691" y="4771388"/>
              <a:ext cx="450496" cy="450496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D3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8398299" y="4771388"/>
              <a:ext cx="450496" cy="450496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D3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1073906" y="4597680"/>
              <a:ext cx="797912" cy="797912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D3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1225201" y="4789054"/>
              <a:ext cx="495322" cy="415164"/>
            </a:xfrm>
            <a:custGeom>
              <a:rect b="b" l="l" r="r" t="t"/>
              <a:pathLst>
                <a:path extrusionOk="0" h="310831" w="370845">
                  <a:moveTo>
                    <a:pt x="226202" y="4426"/>
                  </a:moveTo>
                  <a:cubicBezTo>
                    <a:pt x="220304" y="-1475"/>
                    <a:pt x="210736" y="-1475"/>
                    <a:pt x="204829" y="4426"/>
                  </a:cubicBezTo>
                  <a:cubicBezTo>
                    <a:pt x="198926" y="10324"/>
                    <a:pt x="198926" y="19897"/>
                    <a:pt x="204829" y="25800"/>
                  </a:cubicBezTo>
                  <a:lnTo>
                    <a:pt x="319295" y="140266"/>
                  </a:lnTo>
                  <a:lnTo>
                    <a:pt x="15162" y="140266"/>
                  </a:lnTo>
                  <a:cubicBezTo>
                    <a:pt x="6790" y="140266"/>
                    <a:pt x="0" y="147057"/>
                    <a:pt x="0" y="155427"/>
                  </a:cubicBezTo>
                  <a:cubicBezTo>
                    <a:pt x="0" y="163804"/>
                    <a:pt x="6790" y="170590"/>
                    <a:pt x="15162" y="170590"/>
                  </a:cubicBezTo>
                  <a:lnTo>
                    <a:pt x="319143" y="170590"/>
                  </a:lnTo>
                  <a:lnTo>
                    <a:pt x="204677" y="285056"/>
                  </a:lnTo>
                  <a:cubicBezTo>
                    <a:pt x="201838" y="287886"/>
                    <a:pt x="200242" y="291737"/>
                    <a:pt x="200242" y="295744"/>
                  </a:cubicBezTo>
                  <a:cubicBezTo>
                    <a:pt x="200242" y="299757"/>
                    <a:pt x="201838" y="303598"/>
                    <a:pt x="204677" y="306433"/>
                  </a:cubicBezTo>
                  <a:cubicBezTo>
                    <a:pt x="207517" y="309296"/>
                    <a:pt x="211406" y="310882"/>
                    <a:pt x="215441" y="310830"/>
                  </a:cubicBezTo>
                  <a:cubicBezTo>
                    <a:pt x="219464" y="310811"/>
                    <a:pt x="223325" y="309235"/>
                    <a:pt x="226202" y="306433"/>
                  </a:cubicBezTo>
                  <a:lnTo>
                    <a:pt x="366442" y="166198"/>
                  </a:lnTo>
                  <a:cubicBezTo>
                    <a:pt x="369297" y="163338"/>
                    <a:pt x="370887" y="159459"/>
                    <a:pt x="370844" y="155427"/>
                  </a:cubicBezTo>
                  <a:cubicBezTo>
                    <a:pt x="370816" y="151406"/>
                    <a:pt x="369240" y="147560"/>
                    <a:pt x="366442" y="144668"/>
                  </a:cubicBezTo>
                  <a:close/>
                </a:path>
              </a:pathLst>
            </a:custGeom>
            <a:solidFill>
              <a:srgbClr val="FD3D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8" name="Google Shape;1678;p19"/>
            <p:cNvSpPr txBox="1"/>
            <p:nvPr/>
          </p:nvSpPr>
          <p:spPr>
            <a:xfrm>
              <a:off x="371475" y="5415979"/>
              <a:ext cx="20682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Feb 2021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MVP launch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9"/>
            <p:cNvSpPr txBox="1"/>
            <p:nvPr/>
          </p:nvSpPr>
          <p:spPr>
            <a:xfrm>
              <a:off x="3047083" y="5415979"/>
              <a:ext cx="20682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Mar-Dec 2021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9"/>
            <p:cNvSpPr txBox="1"/>
            <p:nvPr/>
          </p:nvSpPr>
          <p:spPr>
            <a:xfrm>
              <a:off x="5722690" y="5415979"/>
              <a:ext cx="20682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Jan-Jun 2022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9"/>
            <p:cNvSpPr txBox="1"/>
            <p:nvPr/>
          </p:nvSpPr>
          <p:spPr>
            <a:xfrm>
              <a:off x="8398297" y="5415979"/>
              <a:ext cx="20682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Jul 2022 - …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2" name="Google Shape;1682;p19"/>
          <p:cNvSpPr/>
          <p:nvPr/>
        </p:nvSpPr>
        <p:spPr>
          <a:xfrm>
            <a:off x="8398297" y="1048027"/>
            <a:ext cx="3117600" cy="3424205"/>
          </a:xfrm>
          <a:custGeom>
            <a:rect b="b" l="l" r="r" t="t"/>
            <a:pathLst>
              <a:path extrusionOk="0" h="3424205" w="3117600">
                <a:moveTo>
                  <a:pt x="175833" y="0"/>
                </a:moveTo>
                <a:lnTo>
                  <a:pt x="2941767" y="0"/>
                </a:lnTo>
                <a:cubicBezTo>
                  <a:pt x="3038877" y="0"/>
                  <a:pt x="3117600" y="78723"/>
                  <a:pt x="3117600" y="175833"/>
                </a:cubicBezTo>
                <a:lnTo>
                  <a:pt x="3117600" y="3054277"/>
                </a:lnTo>
                <a:cubicBezTo>
                  <a:pt x="3117600" y="3151387"/>
                  <a:pt x="3038877" y="3230110"/>
                  <a:pt x="2941767" y="3230110"/>
                </a:cubicBezTo>
                <a:lnTo>
                  <a:pt x="345041" y="3230110"/>
                </a:lnTo>
                <a:lnTo>
                  <a:pt x="230553" y="3424205"/>
                </a:lnTo>
                <a:lnTo>
                  <a:pt x="107986" y="3216413"/>
                </a:lnTo>
                <a:lnTo>
                  <a:pt x="107391" y="3216292"/>
                </a:lnTo>
                <a:cubicBezTo>
                  <a:pt x="44282" y="3189600"/>
                  <a:pt x="0" y="3127110"/>
                  <a:pt x="0" y="3054277"/>
                </a:cubicBezTo>
                <a:lnTo>
                  <a:pt x="0" y="175833"/>
                </a:lnTo>
                <a:cubicBezTo>
                  <a:pt x="0" y="78723"/>
                  <a:pt x="78723" y="0"/>
                  <a:pt x="17583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3" name="Google Shape;1683;p19"/>
          <p:cNvSpPr/>
          <p:nvPr/>
        </p:nvSpPr>
        <p:spPr>
          <a:xfrm>
            <a:off x="471495" y="1882473"/>
            <a:ext cx="2937492" cy="2439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 with a large </a:t>
            </a:r>
            <a:r>
              <a:rPr lang="en-US" sz="1000">
                <a:solidFill>
                  <a:schemeClr val="dk1"/>
                </a:solidFill>
              </a:rPr>
              <a:t>TSS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Moscow on ERP "by barter" for "running in", transferring the flow of customers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Connecting Garages for an hour with free maintenance for 3 months, transferring the flow of customers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 your own demo object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Involvement of NSR in the form of a "franchisee" *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 with taxi companies with corporate conditions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"Hiring" private mechanics as self-employed on hh.ru, worki.ru, etc., transferring the customer base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9"/>
          <p:cNvSpPr/>
          <p:nvPr/>
        </p:nvSpPr>
        <p:spPr>
          <a:xfrm>
            <a:off x="4479192" y="1882473"/>
            <a:ext cx="293749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30 objects in M ​​/ MO - lead generation with armor in the locations of objects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own objects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Paid involvement of private mechanics in the pool of specialists for selection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9"/>
          <p:cNvSpPr/>
          <p:nvPr/>
        </p:nvSpPr>
        <p:spPr>
          <a:xfrm>
            <a:off x="8488351" y="1882473"/>
            <a:ext cx="293749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100 objects building a brand and reach</a:t>
            </a:r>
            <a:endParaRPr/>
          </a:p>
          <a:p>
            <a:pPr indent="-182563" lvl="0" marL="182563" marR="0" rtl="0" algn="l">
              <a:spcBef>
                <a:spcPts val="300"/>
              </a:spcBef>
              <a:spcAft>
                <a:spcPts val="0"/>
              </a:spcAft>
              <a:buClr>
                <a:srgbClr val="FD3D4C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Virality set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9"/>
          <p:cNvSpPr txBox="1"/>
          <p:nvPr/>
        </p:nvSpPr>
        <p:spPr>
          <a:xfrm>
            <a:off x="1319437" y="1210030"/>
            <a:ext cx="1241607" cy="569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5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19"/>
          <p:cNvSpPr txBox="1"/>
          <p:nvPr/>
        </p:nvSpPr>
        <p:spPr>
          <a:xfrm>
            <a:off x="5327134" y="1210030"/>
            <a:ext cx="1241607" cy="569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5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9"/>
          <p:cNvSpPr txBox="1"/>
          <p:nvPr/>
        </p:nvSpPr>
        <p:spPr>
          <a:xfrm>
            <a:off x="9343646" y="1210030"/>
            <a:ext cx="1241607" cy="569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5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idx="4294967295" type="body"/>
          </p:nvPr>
        </p:nvSpPr>
        <p:spPr>
          <a:xfrm>
            <a:off x="274350" y="6094990"/>
            <a:ext cx="10173156" cy="626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Source: https</a:t>
            </a:r>
            <a:r>
              <a:rPr lang="en-US" sz="1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://www.autostat.ru/infographics/42442/, </a:t>
            </a: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excluding tire fitting, washing and body repair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050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050">
                <a:solidFill>
                  <a:srgbClr val="282828"/>
                </a:solidFill>
              </a:rPr>
              <a:t>IMS</a:t>
            </a: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 - independent maintenance services (classic)</a:t>
            </a:r>
            <a:endParaRPr sz="105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 txBox="1"/>
          <p:nvPr>
            <p:ph idx="4294967295" type="sldNum"/>
          </p:nvPr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274351" y="276532"/>
            <a:ext cx="9735412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Context: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52% of the maintenance and repair market “passes by” dealers and </a:t>
            </a:r>
            <a:r>
              <a:rPr lang="en-US" sz="2400">
                <a:solidFill>
                  <a:schemeClr val="dk1"/>
                </a:solidFill>
              </a:rPr>
              <a:t>IMS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>
            <a:off x="371475" y="1619476"/>
            <a:ext cx="11449050" cy="3918690"/>
            <a:chOff x="371475" y="1865790"/>
            <a:chExt cx="11449050" cy="3562445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371475" y="1865790"/>
              <a:ext cx="11449050" cy="1642141"/>
              <a:chOff x="371475" y="1865790"/>
              <a:chExt cx="11449050" cy="1642141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371475" y="1865790"/>
                <a:ext cx="11449050" cy="1642141"/>
              </a:xfrm>
              <a:prstGeom prst="roundRect">
                <a:avLst>
                  <a:gd fmla="val 7989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0" rotWithShape="0" algn="tl" dir="2700000" dist="38100">
                  <a:srgbClr val="000000">
                    <a:alpha val="941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50" name="Google Shape;50;p2"/>
              <p:cNvGrpSpPr/>
              <p:nvPr/>
            </p:nvGrpSpPr>
            <p:grpSpPr>
              <a:xfrm>
                <a:off x="727724" y="1945260"/>
                <a:ext cx="9592975" cy="1483200"/>
                <a:chOff x="371475" y="1624743"/>
                <a:chExt cx="9592975" cy="1483200"/>
              </a:xfrm>
            </p:grpSpPr>
            <p:sp>
              <p:nvSpPr>
                <p:cNvPr id="51" name="Google Shape;51;p2"/>
                <p:cNvSpPr txBox="1"/>
                <p:nvPr/>
              </p:nvSpPr>
              <p:spPr>
                <a:xfrm>
                  <a:off x="371475" y="1624743"/>
                  <a:ext cx="2897352" cy="148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>
                      <a:solidFill>
                        <a:srgbClr val="FD3D4C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162.2</a:t>
                  </a:r>
                  <a:endParaRPr/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billion rubles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2"/>
                <p:cNvSpPr txBox="1"/>
                <p:nvPr/>
              </p:nvSpPr>
              <p:spPr>
                <a:xfrm>
                  <a:off x="2494619" y="2181677"/>
                  <a:ext cx="7469831" cy="3357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Was spent on self-service cars in 2019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" name="Google Shape;53;p2"/>
            <p:cNvGrpSpPr/>
            <p:nvPr/>
          </p:nvGrpSpPr>
          <p:grpSpPr>
            <a:xfrm>
              <a:off x="371475" y="3786094"/>
              <a:ext cx="11449050" cy="1642141"/>
              <a:chOff x="371475" y="3786094"/>
              <a:chExt cx="11449050" cy="1642141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371475" y="3786094"/>
                <a:ext cx="11449050" cy="1642141"/>
              </a:xfrm>
              <a:prstGeom prst="roundRect">
                <a:avLst>
                  <a:gd fmla="val 7989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0" rotWithShape="0" algn="tl" dir="2700000" dist="38100">
                  <a:srgbClr val="000000">
                    <a:alpha val="941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55" name="Google Shape;55;p2"/>
              <p:cNvGrpSpPr/>
              <p:nvPr/>
            </p:nvGrpSpPr>
            <p:grpSpPr>
              <a:xfrm>
                <a:off x="716826" y="3865025"/>
                <a:ext cx="9603873" cy="1484279"/>
                <a:chOff x="371475" y="3266884"/>
                <a:chExt cx="9603873" cy="1484279"/>
              </a:xfrm>
            </p:grpSpPr>
            <p:sp>
              <p:nvSpPr>
                <p:cNvPr id="56" name="Google Shape;56;p2"/>
                <p:cNvSpPr txBox="1"/>
                <p:nvPr/>
              </p:nvSpPr>
              <p:spPr>
                <a:xfrm>
                  <a:off x="371475" y="3266884"/>
                  <a:ext cx="2310274" cy="1484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282828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Х</a:t>
                  </a:r>
                  <a:r>
                    <a:rPr lang="en-US" sz="6000">
                      <a:solidFill>
                        <a:srgbClr val="FD3D4C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2,4</a:t>
                  </a:r>
                  <a:endParaRPr sz="6600">
                    <a:solidFill>
                      <a:srgbClr val="FD3D4C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2"/>
                <p:cNvSpPr txBox="1"/>
                <p:nvPr/>
              </p:nvSpPr>
              <p:spPr>
                <a:xfrm>
                  <a:off x="2494619" y="3685858"/>
                  <a:ext cx="7480729" cy="839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Growth in the share of services of private mechanics in the turnover of maintenance of warranty vehicles with a decrease in the share of dealers by 4pp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20"/>
          <p:cNvSpPr/>
          <p:nvPr/>
        </p:nvSpPr>
        <p:spPr>
          <a:xfrm>
            <a:off x="6357430" y="3759828"/>
            <a:ext cx="5459982" cy="2261559"/>
          </a:xfrm>
          <a:prstGeom prst="roundRect">
            <a:avLst>
              <a:gd fmla="val 5640" name="adj"/>
            </a:avLst>
          </a:prstGeom>
          <a:noFill/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5" name="Google Shape;1695;p20"/>
          <p:cNvSpPr/>
          <p:nvPr/>
        </p:nvSpPr>
        <p:spPr>
          <a:xfrm>
            <a:off x="6357430" y="1029612"/>
            <a:ext cx="5459982" cy="2261559"/>
          </a:xfrm>
          <a:prstGeom prst="roundRect">
            <a:avLst>
              <a:gd fmla="val 5640" name="adj"/>
            </a:avLst>
          </a:prstGeom>
          <a:noFill/>
          <a:ln cap="flat" cmpd="sng" w="19050">
            <a:solidFill>
              <a:srgbClr val="FED50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6" name="Google Shape;1696;p20"/>
          <p:cNvSpPr/>
          <p:nvPr/>
        </p:nvSpPr>
        <p:spPr>
          <a:xfrm>
            <a:off x="371475" y="3759828"/>
            <a:ext cx="5459982" cy="2261559"/>
          </a:xfrm>
          <a:prstGeom prst="roundRect">
            <a:avLst>
              <a:gd fmla="val 5640" name="adj"/>
            </a:avLst>
          </a:prstGeom>
          <a:noFill/>
          <a:ln cap="flat" cmpd="sng" w="19050">
            <a:solidFill>
              <a:srgbClr val="FED50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7" name="Google Shape;1697;p20"/>
          <p:cNvSpPr/>
          <p:nvPr/>
        </p:nvSpPr>
        <p:spPr>
          <a:xfrm>
            <a:off x="371475" y="1029612"/>
            <a:ext cx="5459982" cy="2261559"/>
          </a:xfrm>
          <a:prstGeom prst="roundRect">
            <a:avLst>
              <a:gd fmla="val 5640" name="adj"/>
            </a:avLst>
          </a:prstGeom>
          <a:noFill/>
          <a:ln cap="flat" cmpd="sng" w="1905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8" name="Google Shape;1698;p20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20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Development strategy for 5 years.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revenue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0" name="Google Shape;17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1" name="Google Shape;1701;p20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2" name="Google Shape;1702;p20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20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4" name="Google Shape;1704;p20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20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* SEA - Southeast Asia: Indonesia, Vietnam, etc.</a:t>
            </a:r>
            <a:endParaRPr sz="105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6" name="Google Shape;1706;p20"/>
          <p:cNvGrpSpPr/>
          <p:nvPr/>
        </p:nvGrpSpPr>
        <p:grpSpPr>
          <a:xfrm>
            <a:off x="5394728" y="2684087"/>
            <a:ext cx="1427833" cy="1427833"/>
            <a:chOff x="6107443" y="3678876"/>
            <a:chExt cx="1897993" cy="1897993"/>
          </a:xfrm>
        </p:grpSpPr>
        <p:sp>
          <p:nvSpPr>
            <p:cNvPr id="1707" name="Google Shape;1707;p20"/>
            <p:cNvSpPr/>
            <p:nvPr/>
          </p:nvSpPr>
          <p:spPr>
            <a:xfrm>
              <a:off x="6107443" y="3678876"/>
              <a:ext cx="1897993" cy="1897993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708" name="Google Shape;1708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80358" y="3890361"/>
              <a:ext cx="1152163" cy="14750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9" name="Google Shape;1709;p20"/>
          <p:cNvGrpSpPr/>
          <p:nvPr/>
        </p:nvGrpSpPr>
        <p:grpSpPr>
          <a:xfrm>
            <a:off x="921498" y="1260492"/>
            <a:ext cx="4808093" cy="2015242"/>
            <a:chOff x="921498" y="1160463"/>
            <a:chExt cx="4808093" cy="2015242"/>
          </a:xfrm>
        </p:grpSpPr>
        <p:sp>
          <p:nvSpPr>
            <p:cNvPr id="1710" name="Google Shape;1710;p20"/>
            <p:cNvSpPr txBox="1"/>
            <p:nvPr/>
          </p:nvSpPr>
          <p:spPr>
            <a:xfrm>
              <a:off x="921498" y="2006154"/>
              <a:ext cx="4676755" cy="1169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FD3D4C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 to the regions of the Russian Federation (250 </a:t>
              </a:r>
              <a:r>
                <a:rPr lang="en-US">
                  <a:solidFill>
                    <a:schemeClr val="dk1"/>
                  </a:solidFill>
                </a:rPr>
                <a:t>TSS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FD3D4C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Launch of a full-fledged online store of spare parts and consumables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FD3D4C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Development of drop off sales of spare parts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1" name="Google Shape;1711;p20"/>
            <p:cNvGrpSpPr/>
            <p:nvPr/>
          </p:nvGrpSpPr>
          <p:grpSpPr>
            <a:xfrm>
              <a:off x="921498" y="1160463"/>
              <a:ext cx="4808093" cy="707886"/>
              <a:chOff x="519191" y="1160463"/>
              <a:chExt cx="4808093" cy="707886"/>
            </a:xfrm>
          </p:grpSpPr>
          <p:sp>
            <p:nvSpPr>
              <p:cNvPr id="1712" name="Google Shape;1712;p20"/>
              <p:cNvSpPr txBox="1"/>
              <p:nvPr/>
            </p:nvSpPr>
            <p:spPr>
              <a:xfrm>
                <a:off x="519191" y="1360129"/>
                <a:ext cx="17144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2022-2023</a:t>
                </a:r>
                <a:endParaRPr b="1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20"/>
              <p:cNvSpPr txBox="1"/>
              <p:nvPr/>
            </p:nvSpPr>
            <p:spPr>
              <a:xfrm>
                <a:off x="2233650" y="1160463"/>
                <a:ext cx="309363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FD3D4C"/>
                    </a:solidFill>
                    <a:latin typeface="Arial"/>
                    <a:ea typeface="Arial"/>
                    <a:cs typeface="Arial"/>
                    <a:sym typeface="Arial"/>
                  </a:rPr>
                  <a:t>1 035,8 </a:t>
                </a:r>
                <a:r>
                  <a:rPr b="1" lang="en-US" sz="2000">
                    <a:solidFill>
                      <a:srgbClr val="FD3D4C"/>
                    </a:solidFill>
                    <a:latin typeface="Arial"/>
                    <a:ea typeface="Arial"/>
                    <a:cs typeface="Arial"/>
                    <a:sym typeface="Arial"/>
                  </a:rPr>
                  <a:t>million</a:t>
                </a:r>
                <a:endParaRPr b="1" sz="20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4" name="Google Shape;1714;p20"/>
          <p:cNvGrpSpPr/>
          <p:nvPr/>
        </p:nvGrpSpPr>
        <p:grpSpPr>
          <a:xfrm>
            <a:off x="921498" y="3990708"/>
            <a:ext cx="4676700" cy="1799991"/>
            <a:chOff x="921498" y="1160463"/>
            <a:chExt cx="4676700" cy="1799991"/>
          </a:xfrm>
        </p:grpSpPr>
        <p:sp>
          <p:nvSpPr>
            <p:cNvPr id="1715" name="Google Shape;1715;p20"/>
            <p:cNvSpPr txBox="1"/>
            <p:nvPr/>
          </p:nvSpPr>
          <p:spPr>
            <a:xfrm>
              <a:off x="921498" y="2006154"/>
              <a:ext cx="4676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FED50A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Development of a network of subscribers (100 </a:t>
              </a:r>
              <a:r>
                <a:rPr lang="en-US">
                  <a:solidFill>
                    <a:schemeClr val="dk1"/>
                  </a:solidFill>
                </a:rPr>
                <a:t>TSS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and private mechanics in Moscow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FED50A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Development of the service in the application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FED50A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Development of an ERP system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6" name="Google Shape;1716;p20"/>
            <p:cNvGrpSpPr/>
            <p:nvPr/>
          </p:nvGrpSpPr>
          <p:grpSpPr>
            <a:xfrm>
              <a:off x="921498" y="1160463"/>
              <a:ext cx="4359937" cy="707886"/>
              <a:chOff x="519191" y="1160463"/>
              <a:chExt cx="4359937" cy="707886"/>
            </a:xfrm>
          </p:grpSpPr>
          <p:sp>
            <p:nvSpPr>
              <p:cNvPr id="1717" name="Google Shape;1717;p20"/>
              <p:cNvSpPr txBox="1"/>
              <p:nvPr/>
            </p:nvSpPr>
            <p:spPr>
              <a:xfrm>
                <a:off x="519191" y="1360129"/>
                <a:ext cx="17144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2021-2022</a:t>
                </a:r>
                <a:endParaRPr/>
              </a:p>
            </p:txBody>
          </p:sp>
          <p:sp>
            <p:nvSpPr>
              <p:cNvPr id="1718" name="Google Shape;1718;p20"/>
              <p:cNvSpPr txBox="1"/>
              <p:nvPr/>
            </p:nvSpPr>
            <p:spPr>
              <a:xfrm>
                <a:off x="2233650" y="1160463"/>
                <a:ext cx="264547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FED50A"/>
                    </a:solidFill>
                    <a:latin typeface="Arial"/>
                    <a:ea typeface="Arial"/>
                    <a:cs typeface="Arial"/>
                    <a:sym typeface="Arial"/>
                  </a:rPr>
                  <a:t>414,3 </a:t>
                </a:r>
                <a:r>
                  <a:rPr b="1" lang="en-US" sz="2000">
                    <a:solidFill>
                      <a:srgbClr val="FED50A"/>
                    </a:solidFill>
                    <a:latin typeface="Arial"/>
                    <a:ea typeface="Arial"/>
                    <a:cs typeface="Arial"/>
                    <a:sym typeface="Arial"/>
                  </a:rPr>
                  <a:t>million</a:t>
                </a:r>
                <a:endParaRPr b="1" sz="2000">
                  <a:solidFill>
                    <a:srgbClr val="FED50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9" name="Google Shape;1719;p20"/>
          <p:cNvGrpSpPr/>
          <p:nvPr/>
        </p:nvGrpSpPr>
        <p:grpSpPr>
          <a:xfrm>
            <a:off x="7065862" y="1260492"/>
            <a:ext cx="4908887" cy="1896891"/>
            <a:chOff x="921498" y="1160463"/>
            <a:chExt cx="4908887" cy="1896891"/>
          </a:xfrm>
        </p:grpSpPr>
        <p:sp>
          <p:nvSpPr>
            <p:cNvPr id="1720" name="Google Shape;1720;p20"/>
            <p:cNvSpPr txBox="1"/>
            <p:nvPr/>
          </p:nvSpPr>
          <p:spPr>
            <a:xfrm>
              <a:off x="921498" y="2006154"/>
              <a:ext cx="4676700" cy="10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D50A"/>
                </a:buClr>
                <a:buSzPts val="1400"/>
                <a:buChar char="•"/>
              </a:pPr>
              <a:r>
                <a:rPr lang="en-US">
                  <a:solidFill>
                    <a:schemeClr val="dk1"/>
                  </a:solidFill>
                </a:rPr>
                <a:t>Development of the federal network of facilities (500 TSS)</a:t>
              </a:r>
              <a:endParaRPr>
                <a:solidFill>
                  <a:schemeClr val="dk1"/>
                </a:solidFill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D50A"/>
                </a:buClr>
                <a:buSzPts val="1400"/>
                <a:buChar char="•"/>
              </a:pPr>
              <a:r>
                <a:rPr lang="en-US">
                  <a:solidFill>
                    <a:schemeClr val="dk1"/>
                  </a:solidFill>
                </a:rPr>
                <a:t>Expanding the list of services on the platform (insurance, partner integrations, tire sales, etc.)</a:t>
              </a:r>
              <a:endParaRPr/>
            </a:p>
          </p:txBody>
        </p:sp>
        <p:grpSp>
          <p:nvGrpSpPr>
            <p:cNvPr id="1721" name="Google Shape;1721;p20"/>
            <p:cNvGrpSpPr/>
            <p:nvPr/>
          </p:nvGrpSpPr>
          <p:grpSpPr>
            <a:xfrm>
              <a:off x="921498" y="1160463"/>
              <a:ext cx="4908887" cy="707886"/>
              <a:chOff x="519191" y="1160463"/>
              <a:chExt cx="4908887" cy="707886"/>
            </a:xfrm>
          </p:grpSpPr>
          <p:sp>
            <p:nvSpPr>
              <p:cNvPr id="1722" name="Google Shape;1722;p20"/>
              <p:cNvSpPr txBox="1"/>
              <p:nvPr/>
            </p:nvSpPr>
            <p:spPr>
              <a:xfrm>
                <a:off x="519191" y="1360129"/>
                <a:ext cx="17144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2023-2024</a:t>
                </a:r>
                <a:endParaRPr/>
              </a:p>
            </p:txBody>
          </p:sp>
          <p:sp>
            <p:nvSpPr>
              <p:cNvPr id="1723" name="Google Shape;1723;p20"/>
              <p:cNvSpPr txBox="1"/>
              <p:nvPr/>
            </p:nvSpPr>
            <p:spPr>
              <a:xfrm>
                <a:off x="2233649" y="1160463"/>
                <a:ext cx="319442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FED50A"/>
                    </a:solidFill>
                    <a:latin typeface="Arial"/>
                    <a:ea typeface="Arial"/>
                    <a:cs typeface="Arial"/>
                    <a:sym typeface="Arial"/>
                  </a:rPr>
                  <a:t>2 505,8 </a:t>
                </a:r>
                <a:r>
                  <a:rPr b="1" lang="en-US" sz="2000">
                    <a:solidFill>
                      <a:srgbClr val="FED50A"/>
                    </a:solidFill>
                    <a:latin typeface="Arial"/>
                    <a:ea typeface="Arial"/>
                    <a:cs typeface="Arial"/>
                    <a:sym typeface="Arial"/>
                  </a:rPr>
                  <a:t>million</a:t>
                </a:r>
                <a:endParaRPr b="1" sz="2000">
                  <a:solidFill>
                    <a:srgbClr val="FED50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24" name="Google Shape;1724;p20"/>
          <p:cNvGrpSpPr/>
          <p:nvPr/>
        </p:nvGrpSpPr>
        <p:grpSpPr>
          <a:xfrm>
            <a:off x="7065862" y="3990708"/>
            <a:ext cx="5521729" cy="1368911"/>
            <a:chOff x="921498" y="1160463"/>
            <a:chExt cx="5521729" cy="1368911"/>
          </a:xfrm>
        </p:grpSpPr>
        <p:sp>
          <p:nvSpPr>
            <p:cNvPr id="1725" name="Google Shape;1725;p20"/>
            <p:cNvSpPr txBox="1"/>
            <p:nvPr/>
          </p:nvSpPr>
          <p:spPr>
            <a:xfrm>
              <a:off x="921499" y="2006154"/>
              <a:ext cx="44673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FD3D4C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Adaptation of the platform for key foreign markets (China, India, Brazil, Southeast Asia*)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26" name="Google Shape;1726;p20"/>
            <p:cNvGrpSpPr/>
            <p:nvPr/>
          </p:nvGrpSpPr>
          <p:grpSpPr>
            <a:xfrm>
              <a:off x="921498" y="1160463"/>
              <a:ext cx="5521729" cy="952291"/>
              <a:chOff x="519191" y="1160463"/>
              <a:chExt cx="5521729" cy="952291"/>
            </a:xfrm>
          </p:grpSpPr>
          <p:sp>
            <p:nvSpPr>
              <p:cNvPr id="1727" name="Google Shape;1727;p20"/>
              <p:cNvSpPr txBox="1"/>
              <p:nvPr/>
            </p:nvSpPr>
            <p:spPr>
              <a:xfrm>
                <a:off x="519191" y="1281754"/>
                <a:ext cx="17145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</a:rPr>
                  <a:t>toward</a:t>
                </a:r>
                <a:r>
                  <a:rPr b="1"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2026</a:t>
                </a:r>
                <a:endParaRPr/>
              </a:p>
            </p:txBody>
          </p:sp>
          <p:sp>
            <p:nvSpPr>
              <p:cNvPr id="1728" name="Google Shape;1728;p20"/>
              <p:cNvSpPr txBox="1"/>
              <p:nvPr/>
            </p:nvSpPr>
            <p:spPr>
              <a:xfrm>
                <a:off x="1770478" y="1160463"/>
                <a:ext cx="427044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FD3D4C"/>
                    </a:solidFill>
                    <a:latin typeface="Arial"/>
                    <a:ea typeface="Arial"/>
                    <a:cs typeface="Arial"/>
                    <a:sym typeface="Arial"/>
                  </a:rPr>
                  <a:t>400 </a:t>
                </a:r>
                <a:r>
                  <a:rPr b="1" lang="en-US" sz="2000">
                    <a:solidFill>
                      <a:srgbClr val="FD3D4C"/>
                    </a:solidFill>
                    <a:latin typeface="Arial"/>
                    <a:ea typeface="Arial"/>
                    <a:cs typeface="Arial"/>
                    <a:sym typeface="Arial"/>
                  </a:rPr>
                  <a:t>million $ per year</a:t>
                </a:r>
                <a:endParaRPr b="1" sz="20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1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1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Founding Team</a:t>
            </a:r>
            <a:endParaRPr b="1" sz="24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6" name="Google Shape;17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Google Shape;1737;p21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8" name="Google Shape;1738;p21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1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0" name="Google Shape;1740;p21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1" name="Google Shape;1741;p21"/>
          <p:cNvGrpSpPr/>
          <p:nvPr/>
        </p:nvGrpSpPr>
        <p:grpSpPr>
          <a:xfrm>
            <a:off x="249371" y="1284110"/>
            <a:ext cx="11708922" cy="4158144"/>
            <a:chOff x="249371" y="1029612"/>
            <a:chExt cx="11708922" cy="4158144"/>
          </a:xfrm>
        </p:grpSpPr>
        <p:sp>
          <p:nvSpPr>
            <p:cNvPr id="1742" name="Google Shape;1742;p21"/>
            <p:cNvSpPr/>
            <p:nvPr/>
          </p:nvSpPr>
          <p:spPr>
            <a:xfrm>
              <a:off x="371474" y="1029612"/>
              <a:ext cx="11449049" cy="2261559"/>
            </a:xfrm>
            <a:prstGeom prst="roundRect">
              <a:avLst>
                <a:gd fmla="val 5640" name="adj"/>
              </a:avLst>
            </a:prstGeom>
            <a:noFill/>
            <a:ln cap="flat" cmpd="sng" w="19050">
              <a:solidFill>
                <a:srgbClr val="FD3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3" name="Google Shape;1743;p21"/>
            <p:cNvSpPr txBox="1"/>
            <p:nvPr/>
          </p:nvSpPr>
          <p:spPr>
            <a:xfrm>
              <a:off x="249371" y="3510374"/>
              <a:ext cx="2691052" cy="1208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CEO</a:t>
              </a:r>
              <a:endParaRPr/>
            </a:p>
            <a:p>
              <a:pPr indent="0" lvl="0" marL="0" marR="0" rtl="0" algn="ctr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 years of experience in entrepreneurship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Inspirer, engine and investor of the project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4" name="Google Shape;1744;p21"/>
            <p:cNvGrpSpPr/>
            <p:nvPr/>
          </p:nvGrpSpPr>
          <p:grpSpPr>
            <a:xfrm>
              <a:off x="789919" y="1213725"/>
              <a:ext cx="1609956" cy="1746624"/>
              <a:chOff x="990634" y="1404391"/>
              <a:chExt cx="1609956" cy="1746624"/>
            </a:xfrm>
          </p:grpSpPr>
          <p:pic>
            <p:nvPicPr>
              <p:cNvPr descr="Изображение выглядит как человек, мужчина&#10;&#10;Автоматически созданное описание" id="1745" name="Google Shape;1745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990634" y="1404391"/>
                <a:ext cx="1512000" cy="1512000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</p:spPr>
          </p:pic>
          <p:sp>
            <p:nvSpPr>
              <p:cNvPr id="1746" name="Google Shape;1746;p21"/>
              <p:cNvSpPr/>
              <p:nvPr/>
            </p:nvSpPr>
            <p:spPr>
              <a:xfrm>
                <a:off x="1945498" y="2495923"/>
                <a:ext cx="655092" cy="655092"/>
              </a:xfrm>
              <a:prstGeom prst="ellipse">
                <a:avLst/>
              </a:pr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id="1747" name="Google Shape;1747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083966" y="2634391"/>
                <a:ext cx="378156" cy="3781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48" name="Google Shape;1748;p21"/>
            <p:cNvSpPr txBox="1"/>
            <p:nvPr/>
          </p:nvSpPr>
          <p:spPr>
            <a:xfrm>
              <a:off x="3253580" y="3510374"/>
              <a:ext cx="2692800" cy="1208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Product</a:t>
              </a:r>
              <a:endParaRPr/>
            </a:p>
            <a:p>
              <a:pPr indent="0" lvl="0" marL="0" marR="0" rtl="0" algn="ctr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Energetic, creative, passionate 10 years in IT, development and implementation of internal corporate products, b2b sales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9" name="Google Shape;1749;p21"/>
            <p:cNvGrpSpPr/>
            <p:nvPr/>
          </p:nvGrpSpPr>
          <p:grpSpPr>
            <a:xfrm>
              <a:off x="3761246" y="1213725"/>
              <a:ext cx="1677469" cy="1746624"/>
              <a:chOff x="3811133" y="1404391"/>
              <a:chExt cx="1677469" cy="1746624"/>
            </a:xfrm>
          </p:grpSpPr>
          <p:pic>
            <p:nvPicPr>
              <p:cNvPr descr="Изображение выглядит как человек, внутренний&#10;&#10;Автоматически созданное описание" id="1750" name="Google Shape;175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811133" y="1404391"/>
                <a:ext cx="1512000" cy="1512000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</p:spPr>
          </p:pic>
          <p:sp>
            <p:nvSpPr>
              <p:cNvPr id="1751" name="Google Shape;1751;p21"/>
              <p:cNvSpPr/>
              <p:nvPr/>
            </p:nvSpPr>
            <p:spPr>
              <a:xfrm>
                <a:off x="4833510" y="2495923"/>
                <a:ext cx="655092" cy="655092"/>
              </a:xfrm>
              <a:prstGeom prst="ellipse">
                <a:avLst/>
              </a:pr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id="1752" name="Google Shape;1752;p2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973856" y="2636269"/>
                <a:ext cx="374400" cy="37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53" name="Google Shape;1753;p21"/>
            <p:cNvSpPr txBox="1"/>
            <p:nvPr/>
          </p:nvSpPr>
          <p:spPr>
            <a:xfrm>
              <a:off x="6259537" y="3510374"/>
              <a:ext cx="2692800" cy="1208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COO</a:t>
              </a:r>
              <a:endParaRPr/>
            </a:p>
            <a:p>
              <a:pPr indent="0" lvl="0" marL="0" marR="0" rtl="0" algn="ctr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Author of the idea, practical economist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Responsible for offline project development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4" name="Google Shape;1754;p21"/>
            <p:cNvGrpSpPr/>
            <p:nvPr/>
          </p:nvGrpSpPr>
          <p:grpSpPr>
            <a:xfrm>
              <a:off x="6769330" y="1213725"/>
              <a:ext cx="1673215" cy="1746624"/>
              <a:chOff x="6703399" y="1404391"/>
              <a:chExt cx="1673215" cy="1746624"/>
            </a:xfrm>
          </p:grpSpPr>
          <p:pic>
            <p:nvPicPr>
              <p:cNvPr descr="Изображение выглядит как человек, в позе&#10;&#10;Автоматически созданное описание" id="1755" name="Google Shape;1755;p2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703399" y="1404391"/>
                <a:ext cx="1512000" cy="1512000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</p:spPr>
          </p:pic>
          <p:sp>
            <p:nvSpPr>
              <p:cNvPr id="1756" name="Google Shape;1756;p21"/>
              <p:cNvSpPr/>
              <p:nvPr/>
            </p:nvSpPr>
            <p:spPr>
              <a:xfrm>
                <a:off x="7721522" y="2495923"/>
                <a:ext cx="655092" cy="655092"/>
              </a:xfrm>
              <a:prstGeom prst="ellipse">
                <a:avLst/>
              </a:pr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id="1757" name="Google Shape;1757;p21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861868" y="2636269"/>
                <a:ext cx="374400" cy="37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58" name="Google Shape;1758;p21"/>
            <p:cNvSpPr txBox="1"/>
            <p:nvPr/>
          </p:nvSpPr>
          <p:spPr>
            <a:xfrm>
              <a:off x="9265493" y="3510374"/>
              <a:ext cx="2692800" cy="1677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/>
            </a:p>
            <a:p>
              <a:pPr indent="0" lvl="0" marL="0" marR="0" rtl="0" algn="ctr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Talent, system vision, attention to detail and responsibility</a:t>
              </a:r>
              <a:endParaRPr/>
            </a:p>
            <a:p>
              <a:pPr indent="0" lvl="0" marL="0" marR="0" rtl="0" algn="ctr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 years in digital communications (BBDO Group, Leroy Merlin, VTB, Samolet Group, consulting)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9" name="Google Shape;1759;p21"/>
            <p:cNvGrpSpPr/>
            <p:nvPr/>
          </p:nvGrpSpPr>
          <p:grpSpPr>
            <a:xfrm>
              <a:off x="9752206" y="1213725"/>
              <a:ext cx="1719374" cy="1746624"/>
              <a:chOff x="9753488" y="1404391"/>
              <a:chExt cx="1719374" cy="1746624"/>
            </a:xfrm>
          </p:grpSpPr>
          <p:pic>
            <p:nvPicPr>
              <p:cNvPr descr="Изображение выглядит как человек, стена, в позе&#10;&#10;Автоматически созданное описание" id="1760" name="Google Shape;1760;p2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753488" y="1404391"/>
                <a:ext cx="1512000" cy="1512000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</p:spPr>
          </p:pic>
          <p:sp>
            <p:nvSpPr>
              <p:cNvPr id="1761" name="Google Shape;1761;p21"/>
              <p:cNvSpPr/>
              <p:nvPr/>
            </p:nvSpPr>
            <p:spPr>
              <a:xfrm>
                <a:off x="10817770" y="2495923"/>
                <a:ext cx="655092" cy="655092"/>
              </a:xfrm>
              <a:prstGeom prst="ellipse">
                <a:avLst/>
              </a:pr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id="1762" name="Google Shape;1762;p21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0958116" y="2636269"/>
                <a:ext cx="374400" cy="37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63" name="Google Shape;1763;p21"/>
            <p:cNvSpPr txBox="1"/>
            <p:nvPr/>
          </p:nvSpPr>
          <p:spPr>
            <a:xfrm>
              <a:off x="626162" y="3135594"/>
              <a:ext cx="193747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Vladimir Lushnikov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1"/>
            <p:cNvSpPr txBox="1"/>
            <p:nvPr/>
          </p:nvSpPr>
          <p:spPr>
            <a:xfrm>
              <a:off x="3631245" y="3135594"/>
              <a:ext cx="193747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Sergey Tyulenev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1"/>
            <p:cNvSpPr txBox="1"/>
            <p:nvPr/>
          </p:nvSpPr>
          <p:spPr>
            <a:xfrm>
              <a:off x="6636328" y="3135594"/>
              <a:ext cx="193747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Dmitry Dybin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1"/>
            <p:cNvSpPr txBox="1"/>
            <p:nvPr/>
          </p:nvSpPr>
          <p:spPr>
            <a:xfrm>
              <a:off x="9646607" y="3135594"/>
              <a:ext cx="1937470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Natalya Tyuleneva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2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22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We attract money and advisers for development | </a:t>
            </a: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1 round</a:t>
            </a:r>
            <a:endParaRPr b="1" sz="24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4" name="Google Shape;17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p22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6" name="Google Shape;1776;p22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22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8" name="Google Shape;1778;p22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22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050">
                <a:solidFill>
                  <a:srgbClr val="282828"/>
                </a:solidFill>
              </a:rPr>
              <a:t>with conditional </a:t>
            </a:r>
            <a:r>
              <a:rPr lang="en-US" sz="1050">
                <a:solidFill>
                  <a:srgbClr val="282828"/>
                </a:solidFill>
              </a:rPr>
              <a:t>currency</a:t>
            </a:r>
            <a:r>
              <a:rPr lang="en-US" sz="1050">
                <a:solidFill>
                  <a:srgbClr val="282828"/>
                </a:solidFill>
              </a:rPr>
              <a:t> of </a:t>
            </a: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 80 </a:t>
            </a:r>
            <a:r>
              <a:rPr lang="en-US" sz="1050">
                <a:solidFill>
                  <a:srgbClr val="282828"/>
                </a:solidFill>
              </a:rPr>
              <a:t>RUB</a:t>
            </a: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80" name="Google Shape;1780;p22"/>
          <p:cNvSpPr/>
          <p:nvPr/>
        </p:nvSpPr>
        <p:spPr>
          <a:xfrm>
            <a:off x="371475" y="1161374"/>
            <a:ext cx="11449050" cy="1222025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0.5 million USD* / 3% share in business in the Russian Federation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5 packages of 0.1 million USD/ 0.6% for 5 months (Mar-Sep 2021)</a:t>
            </a:r>
            <a:endParaRPr b="1" sz="20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81" name="Google Shape;1781;p22"/>
          <p:cNvGraphicFramePr/>
          <p:nvPr/>
        </p:nvGraphicFramePr>
        <p:xfrm>
          <a:off x="371476" y="26368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{D2D61DE3-53FF-45D0-B694-6D68DD8A58E2}</a:tableStyleId>
              </a:tblPr>
              <a:tblGrid>
                <a:gridCol w="5371200"/>
                <a:gridCol w="1149700"/>
              </a:tblGrid>
              <a:tr h="48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development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6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demo object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8,0-12,0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83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 of attraction (advertising and b2b sales, incl. payroll)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48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Legal structure (+legal services)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 1,5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48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FOT founders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48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Reserve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</a:tbl>
          </a:graphicData>
        </a:graphic>
      </p:graphicFrame>
      <p:sp>
        <p:nvSpPr>
          <p:cNvPr id="1782" name="Google Shape;1782;p22"/>
          <p:cNvSpPr txBox="1"/>
          <p:nvPr/>
        </p:nvSpPr>
        <p:spPr>
          <a:xfrm>
            <a:off x="7918686" y="3408599"/>
            <a:ext cx="309703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Х</a:t>
            </a:r>
            <a:r>
              <a:rPr b="1" lang="en-US" sz="7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10+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by 2026</a:t>
            </a:r>
            <a:endParaRPr b="1" sz="40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23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3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We attract money and advisers for development | </a:t>
            </a: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1 round</a:t>
            </a:r>
            <a:endParaRPr b="1" sz="24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0" name="Google Shape;17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1" name="Google Shape;1791;p23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2" name="Google Shape;1792;p23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3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4" name="Google Shape;1794;p23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3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050">
                <a:solidFill>
                  <a:srgbClr val="282828"/>
                </a:solidFill>
              </a:rPr>
              <a:t>With conditional currency of 80 RUB</a:t>
            </a:r>
            <a:endParaRPr/>
          </a:p>
        </p:txBody>
      </p:sp>
      <p:sp>
        <p:nvSpPr>
          <p:cNvPr id="1796" name="Google Shape;1796;p23"/>
          <p:cNvSpPr/>
          <p:nvPr/>
        </p:nvSpPr>
        <p:spPr>
          <a:xfrm>
            <a:off x="371475" y="1161374"/>
            <a:ext cx="11449050" cy="1222025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4.5 million USD / 27% share in business in the Russian Federation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=45 packages of 0.1 million USD / 0.6% share in business in the Russian Federation for 10-12 months (Oct 2021 - Sep 2022)</a:t>
            </a:r>
            <a:endParaRPr b="1" sz="20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7" name="Google Shape;1797;p23"/>
          <p:cNvGraphicFramePr/>
          <p:nvPr/>
        </p:nvGraphicFramePr>
        <p:xfrm>
          <a:off x="371474" y="26256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{D2D61DE3-53FF-45D0-B694-6D68DD8A58E2}</a:tableStyleId>
              </a:tblPr>
              <a:tblGrid>
                <a:gridCol w="5662475"/>
                <a:gridCol w="858425"/>
              </a:tblGrid>
              <a:tr h="36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Development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41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 3 own objects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563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 of attraction (advertising and b2b sales, incl. payroll)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170,0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563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Legal and financial structure (payroll and third party services)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FOT founders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support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Administrative expenses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Reserve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3D4C"/>
                    </a:solidFill>
                  </a:tcPr>
                </a:tc>
              </a:tr>
            </a:tbl>
          </a:graphicData>
        </a:graphic>
      </p:graphicFrame>
      <p:sp>
        <p:nvSpPr>
          <p:cNvPr id="1798" name="Google Shape;1798;p23"/>
          <p:cNvSpPr txBox="1"/>
          <p:nvPr/>
        </p:nvSpPr>
        <p:spPr>
          <a:xfrm>
            <a:off x="7918686" y="3408599"/>
            <a:ext cx="309703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Х</a:t>
            </a:r>
            <a:r>
              <a:rPr b="1" lang="en-US" sz="7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10+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by 2026</a:t>
            </a:r>
            <a:endParaRPr b="1" sz="40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24"/>
          <p:cNvSpPr txBox="1"/>
          <p:nvPr/>
        </p:nvSpPr>
        <p:spPr>
          <a:xfrm>
            <a:off x="-979714" y="8926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804" name="Google Shape;1804;p24"/>
          <p:cNvGrpSpPr/>
          <p:nvPr/>
        </p:nvGrpSpPr>
        <p:grpSpPr>
          <a:xfrm>
            <a:off x="282295" y="397577"/>
            <a:ext cx="6096000" cy="2071906"/>
            <a:chOff x="282295" y="836613"/>
            <a:chExt cx="6096000" cy="2071906"/>
          </a:xfrm>
        </p:grpSpPr>
        <p:pic>
          <p:nvPicPr>
            <p:cNvPr id="1805" name="Google Shape;180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1475" y="836613"/>
              <a:ext cx="4598930" cy="1302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6" name="Google Shape;1806;p24"/>
            <p:cNvSpPr/>
            <p:nvPr/>
          </p:nvSpPr>
          <p:spPr>
            <a:xfrm>
              <a:off x="282295" y="2323744"/>
              <a:ext cx="6096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Join now!</a:t>
              </a:r>
              <a:endPara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7" name="Google Shape;1807;p24"/>
          <p:cNvSpPr/>
          <p:nvPr/>
        </p:nvSpPr>
        <p:spPr>
          <a:xfrm>
            <a:off x="371476" y="2654239"/>
            <a:ext cx="756202" cy="754982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8" name="Google Shape;1808;p24"/>
          <p:cNvSpPr/>
          <p:nvPr/>
        </p:nvSpPr>
        <p:spPr>
          <a:xfrm>
            <a:off x="371476" y="4505642"/>
            <a:ext cx="756202" cy="754982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9" name="Google Shape;1809;p24"/>
          <p:cNvSpPr/>
          <p:nvPr/>
        </p:nvSpPr>
        <p:spPr>
          <a:xfrm>
            <a:off x="371475" y="3579941"/>
            <a:ext cx="756202" cy="754982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0" name="Google Shape;18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077" y="284123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1" name="Google Shape;18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776" y="3766632"/>
            <a:ext cx="381600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2" name="Google Shape;181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777" y="4692333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3" name="Google Shape;1813;p24"/>
          <p:cNvSpPr txBox="1"/>
          <p:nvPr/>
        </p:nvSpPr>
        <p:spPr>
          <a:xfrm>
            <a:off x="1315279" y="2847064"/>
            <a:ext cx="2104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4"/>
          <p:cNvSpPr txBox="1"/>
          <p:nvPr/>
        </p:nvSpPr>
        <p:spPr>
          <a:xfrm>
            <a:off x="1315279" y="3772766"/>
            <a:ext cx="2104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4"/>
          <p:cNvSpPr txBox="1"/>
          <p:nvPr/>
        </p:nvSpPr>
        <p:spPr>
          <a:xfrm>
            <a:off x="1315279" y="4698467"/>
            <a:ext cx="2104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4"/>
          <p:cNvSpPr/>
          <p:nvPr/>
        </p:nvSpPr>
        <p:spPr>
          <a:xfrm rot="-6496502">
            <a:off x="7405987" y="-1777973"/>
            <a:ext cx="6654249" cy="5112539"/>
          </a:xfrm>
          <a:custGeom>
            <a:rect b="b" l="l" r="r" t="t"/>
            <a:pathLst>
              <a:path extrusionOk="0" h="1347478" w="1753816">
                <a:moveTo>
                  <a:pt x="1602333" y="198941"/>
                </a:moveTo>
                <a:cubicBezTo>
                  <a:pt x="1602333" y="198941"/>
                  <a:pt x="1460904" y="-586"/>
                  <a:pt x="1205089" y="1"/>
                </a:cubicBezTo>
                <a:cubicBezTo>
                  <a:pt x="949274" y="588"/>
                  <a:pt x="793467" y="177766"/>
                  <a:pt x="618245" y="280855"/>
                </a:cubicBezTo>
                <a:cubicBezTo>
                  <a:pt x="526600" y="334649"/>
                  <a:pt x="413730" y="332937"/>
                  <a:pt x="313331" y="366241"/>
                </a:cubicBezTo>
                <a:cubicBezTo>
                  <a:pt x="-7526" y="472753"/>
                  <a:pt x="-79854" y="891466"/>
                  <a:pt x="86663" y="1102876"/>
                </a:cubicBezTo>
                <a:cubicBezTo>
                  <a:pt x="230831" y="1285923"/>
                  <a:pt x="453049" y="1362066"/>
                  <a:pt x="774297" y="1345194"/>
                </a:cubicBezTo>
                <a:cubicBezTo>
                  <a:pt x="1095545" y="1328322"/>
                  <a:pt x="1322311" y="1327246"/>
                  <a:pt x="1582332" y="1096372"/>
                </a:cubicBezTo>
                <a:cubicBezTo>
                  <a:pt x="1842352" y="865498"/>
                  <a:pt x="1771442" y="463412"/>
                  <a:pt x="1602333" y="198941"/>
                </a:cubicBezTo>
                <a:close/>
              </a:path>
            </a:pathLst>
          </a:custGeom>
          <a:solidFill>
            <a:srgbClr val="FD3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7" name="Google Shape;1817;p24"/>
          <p:cNvSpPr/>
          <p:nvPr/>
        </p:nvSpPr>
        <p:spPr>
          <a:xfrm rot="4002327">
            <a:off x="-735964" y="5918066"/>
            <a:ext cx="2993549" cy="2299979"/>
          </a:xfrm>
          <a:custGeom>
            <a:rect b="b" l="l" r="r" t="t"/>
            <a:pathLst>
              <a:path extrusionOk="0" h="1347478" w="1753816">
                <a:moveTo>
                  <a:pt x="1602333" y="198941"/>
                </a:moveTo>
                <a:cubicBezTo>
                  <a:pt x="1602333" y="198941"/>
                  <a:pt x="1460904" y="-586"/>
                  <a:pt x="1205089" y="1"/>
                </a:cubicBezTo>
                <a:cubicBezTo>
                  <a:pt x="949274" y="588"/>
                  <a:pt x="793467" y="177766"/>
                  <a:pt x="618245" y="280855"/>
                </a:cubicBezTo>
                <a:cubicBezTo>
                  <a:pt x="526600" y="334649"/>
                  <a:pt x="413730" y="332937"/>
                  <a:pt x="313331" y="366241"/>
                </a:cubicBezTo>
                <a:cubicBezTo>
                  <a:pt x="-7526" y="472753"/>
                  <a:pt x="-79854" y="891466"/>
                  <a:pt x="86663" y="1102876"/>
                </a:cubicBezTo>
                <a:cubicBezTo>
                  <a:pt x="230831" y="1285923"/>
                  <a:pt x="453049" y="1362066"/>
                  <a:pt x="774297" y="1345194"/>
                </a:cubicBezTo>
                <a:cubicBezTo>
                  <a:pt x="1095545" y="1328322"/>
                  <a:pt x="1322311" y="1327246"/>
                  <a:pt x="1582332" y="1096372"/>
                </a:cubicBezTo>
                <a:cubicBezTo>
                  <a:pt x="1842352" y="865498"/>
                  <a:pt x="1771442" y="463412"/>
                  <a:pt x="1602333" y="198941"/>
                </a:cubicBezTo>
                <a:close/>
              </a:path>
            </a:pathLst>
          </a:custGeom>
          <a:solidFill>
            <a:srgbClr val="FED5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18" name="Google Shape;181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88737" y="695392"/>
            <a:ext cx="3796683" cy="773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>
            <a:off x="373198" y="1056410"/>
            <a:ext cx="3354302" cy="4776355"/>
          </a:xfrm>
          <a:prstGeom prst="roundRect">
            <a:avLst>
              <a:gd fmla="val 2946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4421290" y="1056410"/>
            <a:ext cx="3354302" cy="4776355"/>
          </a:xfrm>
          <a:prstGeom prst="roundRect">
            <a:avLst>
              <a:gd fmla="val 2946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468115" y="1056410"/>
            <a:ext cx="3354302" cy="4776355"/>
          </a:xfrm>
          <a:prstGeom prst="roundRect">
            <a:avLst>
              <a:gd fmla="val 2946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Problem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“wild” self-service market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3"/>
          <p:cNvGrpSpPr/>
          <p:nvPr/>
        </p:nvGrpSpPr>
        <p:grpSpPr>
          <a:xfrm>
            <a:off x="478304" y="1447729"/>
            <a:ext cx="3144090" cy="3948462"/>
            <a:chOff x="585133" y="1447729"/>
            <a:chExt cx="3144090" cy="3948462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4">
              <a:alphaModFix/>
            </a:blip>
            <a:srcRect b="16125" l="0" r="0" t="17115"/>
            <a:stretch/>
          </p:blipFill>
          <p:spPr>
            <a:xfrm>
              <a:off x="585133" y="1447729"/>
              <a:ext cx="3144089" cy="2098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3"/>
            <p:cNvSpPr/>
            <p:nvPr/>
          </p:nvSpPr>
          <p:spPr>
            <a:xfrm>
              <a:off x="585134" y="3995808"/>
              <a:ext cx="3144089" cy="1400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Car owner</a:t>
              </a:r>
              <a:endParaRPr/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rPr>
                <a:t>A large number of operations for organizing a place, tools, selection and logistics of spare parts</a:t>
              </a:r>
              <a:endParaRPr sz="16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3"/>
          <p:cNvSpPr/>
          <p:nvPr/>
        </p:nvSpPr>
        <p:spPr>
          <a:xfrm>
            <a:off x="4526397" y="3995808"/>
            <a:ext cx="3144089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Private mechanic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Time-consuming and costly process of attracting customers and organizing service</a:t>
            </a:r>
            <a:endParaRPr sz="16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8576668" y="3900791"/>
            <a:ext cx="3137196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Self-service car services (</a:t>
            </a:r>
            <a:r>
              <a:rPr b="1" lang="en-US" sz="1600">
                <a:solidFill>
                  <a:srgbClr val="FD3D4C"/>
                </a:solidFill>
              </a:rPr>
              <a:t>TSS</a:t>
            </a:r>
            <a:r>
              <a:rPr b="1" lang="en-US"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*)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Downtime, especially in the summer. Poor customer acquisition efficiency</a:t>
            </a:r>
            <a:endParaRPr sz="16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>
            <a:off x="9079165" y="1655675"/>
            <a:ext cx="2107062" cy="1746644"/>
            <a:chOff x="9079165" y="1655675"/>
            <a:chExt cx="2107062" cy="1746644"/>
          </a:xfrm>
        </p:grpSpPr>
        <p:sp>
          <p:nvSpPr>
            <p:cNvPr id="76" name="Google Shape;76;p3"/>
            <p:cNvSpPr/>
            <p:nvPr/>
          </p:nvSpPr>
          <p:spPr>
            <a:xfrm>
              <a:off x="9270275" y="1655675"/>
              <a:ext cx="1753816" cy="1347478"/>
            </a:xfrm>
            <a:custGeom>
              <a:rect b="b" l="l" r="r" t="t"/>
              <a:pathLst>
                <a:path extrusionOk="0" h="1347478" w="1753816">
                  <a:moveTo>
                    <a:pt x="1602333" y="198941"/>
                  </a:moveTo>
                  <a:cubicBezTo>
                    <a:pt x="1602333" y="198941"/>
                    <a:pt x="1460904" y="-586"/>
                    <a:pt x="1205089" y="1"/>
                  </a:cubicBezTo>
                  <a:cubicBezTo>
                    <a:pt x="949274" y="588"/>
                    <a:pt x="793467" y="177766"/>
                    <a:pt x="618245" y="280855"/>
                  </a:cubicBezTo>
                  <a:cubicBezTo>
                    <a:pt x="526600" y="334649"/>
                    <a:pt x="413730" y="332937"/>
                    <a:pt x="313331" y="366241"/>
                  </a:cubicBezTo>
                  <a:cubicBezTo>
                    <a:pt x="-7526" y="472753"/>
                    <a:pt x="-79854" y="891466"/>
                    <a:pt x="86663" y="1102876"/>
                  </a:cubicBezTo>
                  <a:cubicBezTo>
                    <a:pt x="230831" y="1285923"/>
                    <a:pt x="453049" y="1362066"/>
                    <a:pt x="774297" y="1345194"/>
                  </a:cubicBezTo>
                  <a:cubicBezTo>
                    <a:pt x="1095545" y="1328322"/>
                    <a:pt x="1322311" y="1327246"/>
                    <a:pt x="1582332" y="1096372"/>
                  </a:cubicBezTo>
                  <a:cubicBezTo>
                    <a:pt x="1842352" y="865498"/>
                    <a:pt x="1771442" y="463412"/>
                    <a:pt x="1602333" y="198941"/>
                  </a:cubicBezTo>
                  <a:close/>
                </a:path>
              </a:pathLst>
            </a:custGeom>
            <a:solidFill>
              <a:srgbClr val="E94F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270275" y="1655675"/>
              <a:ext cx="1753816" cy="1347478"/>
            </a:xfrm>
            <a:custGeom>
              <a:rect b="b" l="l" r="r" t="t"/>
              <a:pathLst>
                <a:path extrusionOk="0" h="1347478" w="1753816">
                  <a:moveTo>
                    <a:pt x="1602333" y="198941"/>
                  </a:moveTo>
                  <a:cubicBezTo>
                    <a:pt x="1602333" y="198941"/>
                    <a:pt x="1460904" y="-586"/>
                    <a:pt x="1205089" y="1"/>
                  </a:cubicBezTo>
                  <a:cubicBezTo>
                    <a:pt x="949274" y="588"/>
                    <a:pt x="793467" y="177766"/>
                    <a:pt x="618245" y="280855"/>
                  </a:cubicBezTo>
                  <a:cubicBezTo>
                    <a:pt x="526600" y="334649"/>
                    <a:pt x="413730" y="332937"/>
                    <a:pt x="313331" y="366241"/>
                  </a:cubicBezTo>
                  <a:cubicBezTo>
                    <a:pt x="-7526" y="472753"/>
                    <a:pt x="-79854" y="891466"/>
                    <a:pt x="86663" y="1102876"/>
                  </a:cubicBezTo>
                  <a:cubicBezTo>
                    <a:pt x="230831" y="1285923"/>
                    <a:pt x="453049" y="1362066"/>
                    <a:pt x="774297" y="1345194"/>
                  </a:cubicBezTo>
                  <a:cubicBezTo>
                    <a:pt x="1095545" y="1328322"/>
                    <a:pt x="1322311" y="1327246"/>
                    <a:pt x="1582332" y="1096372"/>
                  </a:cubicBezTo>
                  <a:cubicBezTo>
                    <a:pt x="1842352" y="865498"/>
                    <a:pt x="1771442" y="463412"/>
                    <a:pt x="1602333" y="198941"/>
                  </a:cubicBez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079165" y="2712778"/>
              <a:ext cx="89542" cy="92281"/>
            </a:xfrm>
            <a:custGeom>
              <a:rect b="b" l="l" r="r" t="t"/>
              <a:pathLst>
                <a:path extrusionOk="0" h="92281" w="89542">
                  <a:moveTo>
                    <a:pt x="79566" y="0"/>
                  </a:moveTo>
                  <a:cubicBezTo>
                    <a:pt x="85076" y="0"/>
                    <a:pt x="89543" y="0"/>
                    <a:pt x="89543" y="0"/>
                  </a:cubicBezTo>
                  <a:lnTo>
                    <a:pt x="89543" y="92281"/>
                  </a:lnTo>
                  <a:cubicBezTo>
                    <a:pt x="89543" y="92281"/>
                    <a:pt x="85076" y="92281"/>
                    <a:pt x="79566" y="92281"/>
                  </a:cubicBezTo>
                  <a:lnTo>
                    <a:pt x="9976" y="92281"/>
                  </a:lnTo>
                  <a:cubicBezTo>
                    <a:pt x="4467" y="92281"/>
                    <a:pt x="0" y="92281"/>
                    <a:pt x="0" y="92281"/>
                  </a:cubicBezTo>
                  <a:lnTo>
                    <a:pt x="0" y="0"/>
                  </a:lnTo>
                  <a:cubicBezTo>
                    <a:pt x="0" y="0"/>
                    <a:pt x="4467" y="0"/>
                    <a:pt x="9976" y="0"/>
                  </a:cubicBez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180885" y="2712778"/>
              <a:ext cx="44159" cy="92281"/>
            </a:xfrm>
            <a:custGeom>
              <a:rect b="b" l="l" r="r" t="t"/>
              <a:pathLst>
                <a:path extrusionOk="0" h="92281" w="44159">
                  <a:moveTo>
                    <a:pt x="36629" y="0"/>
                  </a:moveTo>
                  <a:cubicBezTo>
                    <a:pt x="40788" y="0"/>
                    <a:pt x="44160" y="0"/>
                    <a:pt x="44160" y="0"/>
                  </a:cubicBezTo>
                  <a:lnTo>
                    <a:pt x="44160" y="92281"/>
                  </a:lnTo>
                  <a:cubicBezTo>
                    <a:pt x="44160" y="92281"/>
                    <a:pt x="40788" y="92281"/>
                    <a:pt x="36629" y="92281"/>
                  </a:cubicBezTo>
                  <a:lnTo>
                    <a:pt x="7531" y="92281"/>
                  </a:lnTo>
                  <a:cubicBezTo>
                    <a:pt x="3372" y="92281"/>
                    <a:pt x="0" y="92281"/>
                    <a:pt x="0" y="92281"/>
                  </a:cubicBezTo>
                  <a:lnTo>
                    <a:pt x="0" y="0"/>
                  </a:lnTo>
                  <a:cubicBezTo>
                    <a:pt x="0" y="0"/>
                    <a:pt x="3372" y="0"/>
                    <a:pt x="7531" y="0"/>
                  </a:cubicBezTo>
                  <a:close/>
                </a:path>
              </a:pathLst>
            </a:custGeom>
            <a:solidFill>
              <a:srgbClr val="D9D9D9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091684" y="2702117"/>
              <a:ext cx="133360" cy="10123"/>
            </a:xfrm>
            <a:custGeom>
              <a:rect b="b" l="l" r="r" t="t"/>
              <a:pathLst>
                <a:path extrusionOk="0" h="10123" w="133360">
                  <a:moveTo>
                    <a:pt x="129155" y="0"/>
                  </a:moveTo>
                  <a:cubicBezTo>
                    <a:pt x="131477" y="0"/>
                    <a:pt x="133360" y="0"/>
                    <a:pt x="133360" y="0"/>
                  </a:cubicBezTo>
                  <a:lnTo>
                    <a:pt x="133360" y="10123"/>
                  </a:lnTo>
                  <a:cubicBezTo>
                    <a:pt x="133360" y="10123"/>
                    <a:pt x="131477" y="10123"/>
                    <a:pt x="129155" y="10123"/>
                  </a:cubicBezTo>
                  <a:lnTo>
                    <a:pt x="4206" y="10123"/>
                  </a:lnTo>
                  <a:cubicBezTo>
                    <a:pt x="1883" y="10123"/>
                    <a:pt x="0" y="10123"/>
                    <a:pt x="0" y="10123"/>
                  </a:cubicBezTo>
                  <a:lnTo>
                    <a:pt x="0" y="0"/>
                  </a:lnTo>
                  <a:cubicBezTo>
                    <a:pt x="0" y="0"/>
                    <a:pt x="1883" y="0"/>
                    <a:pt x="4206" y="0"/>
                  </a:cubicBezTo>
                  <a:close/>
                </a:path>
              </a:pathLst>
            </a:custGeom>
            <a:solidFill>
              <a:srgbClr val="D9D9D9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9091684" y="2804374"/>
              <a:ext cx="133360" cy="10123"/>
            </a:xfrm>
            <a:custGeom>
              <a:rect b="b" l="l" r="r" t="t"/>
              <a:pathLst>
                <a:path extrusionOk="0" h="10123" w="133360">
                  <a:moveTo>
                    <a:pt x="129155" y="0"/>
                  </a:moveTo>
                  <a:cubicBezTo>
                    <a:pt x="131477" y="0"/>
                    <a:pt x="133360" y="0"/>
                    <a:pt x="133360" y="0"/>
                  </a:cubicBezTo>
                  <a:lnTo>
                    <a:pt x="133360" y="10123"/>
                  </a:lnTo>
                  <a:cubicBezTo>
                    <a:pt x="133360" y="10123"/>
                    <a:pt x="131477" y="10123"/>
                    <a:pt x="129155" y="10123"/>
                  </a:cubicBezTo>
                  <a:lnTo>
                    <a:pt x="4206" y="10123"/>
                  </a:lnTo>
                  <a:cubicBezTo>
                    <a:pt x="1883" y="10123"/>
                    <a:pt x="0" y="10123"/>
                    <a:pt x="0" y="10123"/>
                  </a:cubicBezTo>
                  <a:lnTo>
                    <a:pt x="0" y="0"/>
                  </a:lnTo>
                  <a:cubicBezTo>
                    <a:pt x="0" y="0"/>
                    <a:pt x="1883" y="0"/>
                    <a:pt x="4206" y="0"/>
                  </a:cubicBezTo>
                  <a:close/>
                </a:path>
              </a:pathLst>
            </a:custGeom>
            <a:solidFill>
              <a:srgbClr val="D9D9D9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9231989" y="2664412"/>
              <a:ext cx="120254" cy="41519"/>
            </a:xfrm>
            <a:custGeom>
              <a:rect b="b" l="l" r="r" t="t"/>
              <a:pathLst>
                <a:path extrusionOk="0" h="41519" w="120254">
                  <a:moveTo>
                    <a:pt x="0" y="0"/>
                  </a:moveTo>
                  <a:lnTo>
                    <a:pt x="120254" y="0"/>
                  </a:lnTo>
                  <a:lnTo>
                    <a:pt x="120254" y="41519"/>
                  </a:lnTo>
                  <a:lnTo>
                    <a:pt x="0" y="41519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9139561" y="2833227"/>
              <a:ext cx="92427" cy="41519"/>
            </a:xfrm>
            <a:custGeom>
              <a:rect b="b" l="l" r="r" t="t"/>
              <a:pathLst>
                <a:path extrusionOk="0" h="41519" w="92427">
                  <a:moveTo>
                    <a:pt x="0" y="0"/>
                  </a:moveTo>
                  <a:lnTo>
                    <a:pt x="92428" y="0"/>
                  </a:lnTo>
                  <a:lnTo>
                    <a:pt x="92428" y="41519"/>
                  </a:lnTo>
                  <a:lnTo>
                    <a:pt x="0" y="41519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216193" y="2599761"/>
              <a:ext cx="25283" cy="676092"/>
            </a:xfrm>
            <a:custGeom>
              <a:rect b="b" l="l" r="r" t="t"/>
              <a:pathLst>
                <a:path extrusionOk="0" h="676092" w="25283">
                  <a:moveTo>
                    <a:pt x="25283" y="676093"/>
                  </a:moveTo>
                  <a:lnTo>
                    <a:pt x="0" y="676093"/>
                  </a:lnTo>
                  <a:lnTo>
                    <a:pt x="6357" y="0"/>
                  </a:lnTo>
                  <a:lnTo>
                    <a:pt x="18975" y="0"/>
                  </a:lnTo>
                  <a:lnTo>
                    <a:pt x="25283" y="676093"/>
                  </a:lnTo>
                  <a:close/>
                </a:path>
              </a:pathLst>
            </a:custGeom>
            <a:solidFill>
              <a:srgbClr val="D9D9D9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9177021" y="3265731"/>
              <a:ext cx="101132" cy="97318"/>
            </a:xfrm>
            <a:custGeom>
              <a:rect b="b" l="l" r="r" t="t"/>
              <a:pathLst>
                <a:path extrusionOk="0" h="97318" w="101132">
                  <a:moveTo>
                    <a:pt x="101133" y="97318"/>
                  </a:moveTo>
                  <a:lnTo>
                    <a:pt x="0" y="97318"/>
                  </a:lnTo>
                  <a:lnTo>
                    <a:pt x="25283" y="0"/>
                  </a:lnTo>
                  <a:lnTo>
                    <a:pt x="75850" y="0"/>
                  </a:lnTo>
                  <a:lnTo>
                    <a:pt x="101133" y="97318"/>
                  </a:lnTo>
                  <a:close/>
                </a:path>
              </a:pathLst>
            </a:custGeom>
            <a:solidFill>
              <a:srgbClr val="D9D9D9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119413" y="2717277"/>
              <a:ext cx="19561" cy="19561"/>
            </a:xfrm>
            <a:custGeom>
              <a:rect b="b" l="l" r="r" t="t"/>
              <a:pathLst>
                <a:path extrusionOk="0" h="19561" w="19561">
                  <a:moveTo>
                    <a:pt x="19561" y="9781"/>
                  </a:moveTo>
                  <a:cubicBezTo>
                    <a:pt x="19561" y="4377"/>
                    <a:pt x="15183" y="0"/>
                    <a:pt x="9781" y="0"/>
                  </a:cubicBezTo>
                  <a:cubicBezTo>
                    <a:pt x="4379" y="0"/>
                    <a:pt x="0" y="4377"/>
                    <a:pt x="0" y="9781"/>
                  </a:cubicBezTo>
                  <a:cubicBezTo>
                    <a:pt x="0" y="15185"/>
                    <a:pt x="4379" y="19561"/>
                    <a:pt x="9781" y="19561"/>
                  </a:cubicBezTo>
                  <a:cubicBezTo>
                    <a:pt x="15183" y="19561"/>
                    <a:pt x="19561" y="15185"/>
                    <a:pt x="19561" y="9781"/>
                  </a:cubicBezTo>
                  <a:close/>
                </a:path>
              </a:pathLst>
            </a:custGeom>
            <a:solidFill>
              <a:srgbClr val="E94F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9094547" y="2738110"/>
              <a:ext cx="59481" cy="58258"/>
            </a:xfrm>
            <a:custGeom>
              <a:rect b="b" l="l" r="r" t="t"/>
              <a:pathLst>
                <a:path extrusionOk="0" h="58258" w="59481">
                  <a:moveTo>
                    <a:pt x="36065" y="3130"/>
                  </a:moveTo>
                  <a:lnTo>
                    <a:pt x="23741" y="0"/>
                  </a:lnTo>
                  <a:lnTo>
                    <a:pt x="7505" y="10123"/>
                  </a:lnTo>
                  <a:cubicBezTo>
                    <a:pt x="5070" y="11678"/>
                    <a:pt x="4357" y="14916"/>
                    <a:pt x="5913" y="17351"/>
                  </a:cubicBezTo>
                  <a:cubicBezTo>
                    <a:pt x="5969" y="17439"/>
                    <a:pt x="6027" y="17522"/>
                    <a:pt x="6087" y="17605"/>
                  </a:cubicBezTo>
                  <a:lnTo>
                    <a:pt x="12738" y="26701"/>
                  </a:lnTo>
                  <a:lnTo>
                    <a:pt x="12200" y="41862"/>
                  </a:lnTo>
                  <a:lnTo>
                    <a:pt x="1637" y="49050"/>
                  </a:lnTo>
                  <a:cubicBezTo>
                    <a:pt x="185" y="50048"/>
                    <a:pt x="-384" y="51916"/>
                    <a:pt x="268" y="53549"/>
                  </a:cubicBezTo>
                  <a:lnTo>
                    <a:pt x="268" y="53549"/>
                  </a:lnTo>
                  <a:cubicBezTo>
                    <a:pt x="1095" y="55422"/>
                    <a:pt x="3267" y="56293"/>
                    <a:pt x="5158" y="55506"/>
                  </a:cubicBezTo>
                  <a:lnTo>
                    <a:pt x="20563" y="48659"/>
                  </a:lnTo>
                  <a:lnTo>
                    <a:pt x="25795" y="33988"/>
                  </a:lnTo>
                  <a:lnTo>
                    <a:pt x="33620" y="41813"/>
                  </a:lnTo>
                  <a:lnTo>
                    <a:pt x="36701" y="55506"/>
                  </a:lnTo>
                  <a:cubicBezTo>
                    <a:pt x="37042" y="57017"/>
                    <a:pt x="38332" y="58132"/>
                    <a:pt x="39880" y="58244"/>
                  </a:cubicBezTo>
                  <a:lnTo>
                    <a:pt x="39880" y="58244"/>
                  </a:lnTo>
                  <a:cubicBezTo>
                    <a:pt x="41817" y="58415"/>
                    <a:pt x="43526" y="56987"/>
                    <a:pt x="43698" y="55051"/>
                  </a:cubicBezTo>
                  <a:cubicBezTo>
                    <a:pt x="43718" y="54826"/>
                    <a:pt x="43717" y="54601"/>
                    <a:pt x="43694" y="54381"/>
                  </a:cubicBezTo>
                  <a:lnTo>
                    <a:pt x="41982" y="36042"/>
                  </a:lnTo>
                  <a:lnTo>
                    <a:pt x="34158" y="24012"/>
                  </a:lnTo>
                  <a:lnTo>
                    <a:pt x="35723" y="16187"/>
                  </a:lnTo>
                  <a:lnTo>
                    <a:pt x="41934" y="22055"/>
                  </a:lnTo>
                  <a:cubicBezTo>
                    <a:pt x="43839" y="23850"/>
                    <a:pt x="46687" y="24207"/>
                    <a:pt x="48976" y="22936"/>
                  </a:cubicBezTo>
                  <a:lnTo>
                    <a:pt x="57974" y="18045"/>
                  </a:lnTo>
                  <a:cubicBezTo>
                    <a:pt x="59287" y="17317"/>
                    <a:pt x="59836" y="15713"/>
                    <a:pt x="59245" y="14329"/>
                  </a:cubicBezTo>
                  <a:lnTo>
                    <a:pt x="59245" y="14329"/>
                  </a:lnTo>
                  <a:cubicBezTo>
                    <a:pt x="58685" y="13018"/>
                    <a:pt x="57241" y="12329"/>
                    <a:pt x="55871" y="12715"/>
                  </a:cubicBezTo>
                  <a:lnTo>
                    <a:pt x="46090" y="15209"/>
                  </a:lnTo>
                  <a:close/>
                </a:path>
              </a:pathLst>
            </a:custGeom>
            <a:solidFill>
              <a:srgbClr val="E94F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158126" y="2073167"/>
              <a:ext cx="170771" cy="68905"/>
            </a:xfrm>
            <a:custGeom>
              <a:rect b="b" l="l" r="r" t="t"/>
              <a:pathLst>
                <a:path extrusionOk="0" h="68905" w="170771">
                  <a:moveTo>
                    <a:pt x="0" y="0"/>
                  </a:moveTo>
                  <a:lnTo>
                    <a:pt x="170772" y="0"/>
                  </a:lnTo>
                  <a:lnTo>
                    <a:pt x="170772" y="68905"/>
                  </a:lnTo>
                  <a:lnTo>
                    <a:pt x="0" y="6890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682440" y="2135666"/>
              <a:ext cx="798792" cy="1231735"/>
            </a:xfrm>
            <a:custGeom>
              <a:rect b="b" l="l" r="r" t="t"/>
              <a:pathLst>
                <a:path extrusionOk="0" h="1231735" w="798792">
                  <a:moveTo>
                    <a:pt x="0" y="0"/>
                  </a:moveTo>
                  <a:lnTo>
                    <a:pt x="798792" y="0"/>
                  </a:lnTo>
                  <a:lnTo>
                    <a:pt x="798792" y="1231736"/>
                  </a:lnTo>
                  <a:lnTo>
                    <a:pt x="0" y="1231736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682440" y="2135666"/>
              <a:ext cx="798792" cy="53304"/>
            </a:xfrm>
            <a:custGeom>
              <a:rect b="b" l="l" r="r" t="t"/>
              <a:pathLst>
                <a:path extrusionOk="0" h="53304" w="798792">
                  <a:moveTo>
                    <a:pt x="0" y="0"/>
                  </a:moveTo>
                  <a:lnTo>
                    <a:pt x="798792" y="0"/>
                  </a:lnTo>
                  <a:lnTo>
                    <a:pt x="798792" y="53305"/>
                  </a:lnTo>
                  <a:lnTo>
                    <a:pt x="0" y="5330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662048" y="2135666"/>
              <a:ext cx="819135" cy="37851"/>
            </a:xfrm>
            <a:custGeom>
              <a:rect b="b" l="l" r="r" t="t"/>
              <a:pathLst>
                <a:path extrusionOk="0" h="37851" w="819135">
                  <a:moveTo>
                    <a:pt x="0" y="0"/>
                  </a:moveTo>
                  <a:lnTo>
                    <a:pt x="819136" y="0"/>
                  </a:lnTo>
                  <a:lnTo>
                    <a:pt x="819136" y="37851"/>
                  </a:lnTo>
                  <a:lnTo>
                    <a:pt x="0" y="37851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243952" y="2525868"/>
              <a:ext cx="190919" cy="270094"/>
            </a:xfrm>
            <a:custGeom>
              <a:rect b="b" l="l" r="r" t="t"/>
              <a:pathLst>
                <a:path extrusionOk="0" h="270094" w="190919">
                  <a:moveTo>
                    <a:pt x="0" y="0"/>
                  </a:moveTo>
                  <a:lnTo>
                    <a:pt x="190920" y="0"/>
                  </a:lnTo>
                  <a:lnTo>
                    <a:pt x="190920" y="270095"/>
                  </a:lnTo>
                  <a:lnTo>
                    <a:pt x="0" y="27009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247571" y="2530954"/>
              <a:ext cx="183682" cy="259873"/>
            </a:xfrm>
            <a:custGeom>
              <a:rect b="b" l="l" r="r" t="t"/>
              <a:pathLst>
                <a:path extrusionOk="0" h="259873" w="183682">
                  <a:moveTo>
                    <a:pt x="0" y="0"/>
                  </a:moveTo>
                  <a:lnTo>
                    <a:pt x="183682" y="0"/>
                  </a:lnTo>
                  <a:lnTo>
                    <a:pt x="183682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335206" y="2530954"/>
              <a:ext cx="8411" cy="259873"/>
            </a:xfrm>
            <a:custGeom>
              <a:rect b="b" l="l" r="r" t="t"/>
              <a:pathLst>
                <a:path extrusionOk="0" h="259873" w="8411">
                  <a:moveTo>
                    <a:pt x="0" y="0"/>
                  </a:moveTo>
                  <a:lnTo>
                    <a:pt x="8411" y="0"/>
                  </a:lnTo>
                  <a:lnTo>
                    <a:pt x="8411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247718" y="2584455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247718" y="2658739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247718" y="2732975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987697" y="2525868"/>
              <a:ext cx="190919" cy="270094"/>
            </a:xfrm>
            <a:custGeom>
              <a:rect b="b" l="l" r="r" t="t"/>
              <a:pathLst>
                <a:path extrusionOk="0" h="270094" w="190919">
                  <a:moveTo>
                    <a:pt x="0" y="0"/>
                  </a:moveTo>
                  <a:lnTo>
                    <a:pt x="190920" y="0"/>
                  </a:lnTo>
                  <a:lnTo>
                    <a:pt x="190920" y="270095"/>
                  </a:lnTo>
                  <a:lnTo>
                    <a:pt x="0" y="27009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991316" y="2530954"/>
              <a:ext cx="183682" cy="259873"/>
            </a:xfrm>
            <a:custGeom>
              <a:rect b="b" l="l" r="r" t="t"/>
              <a:pathLst>
                <a:path extrusionOk="0" h="259873" w="183682">
                  <a:moveTo>
                    <a:pt x="0" y="0"/>
                  </a:moveTo>
                  <a:lnTo>
                    <a:pt x="183682" y="0"/>
                  </a:lnTo>
                  <a:lnTo>
                    <a:pt x="183682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078951" y="2530954"/>
              <a:ext cx="8411" cy="259873"/>
            </a:xfrm>
            <a:custGeom>
              <a:rect b="b" l="l" r="r" t="t"/>
              <a:pathLst>
                <a:path extrusionOk="0" h="259873" w="8411">
                  <a:moveTo>
                    <a:pt x="0" y="0"/>
                  </a:moveTo>
                  <a:lnTo>
                    <a:pt x="8411" y="0"/>
                  </a:lnTo>
                  <a:lnTo>
                    <a:pt x="8411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9991463" y="2584455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9991463" y="2658739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9991463" y="2732975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243952" y="2211369"/>
              <a:ext cx="190919" cy="270094"/>
            </a:xfrm>
            <a:custGeom>
              <a:rect b="b" l="l" r="r" t="t"/>
              <a:pathLst>
                <a:path extrusionOk="0" h="270094" w="190919">
                  <a:moveTo>
                    <a:pt x="0" y="0"/>
                  </a:moveTo>
                  <a:lnTo>
                    <a:pt x="190920" y="0"/>
                  </a:lnTo>
                  <a:lnTo>
                    <a:pt x="190920" y="270095"/>
                  </a:lnTo>
                  <a:lnTo>
                    <a:pt x="0" y="27009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247571" y="2216455"/>
              <a:ext cx="183682" cy="259873"/>
            </a:xfrm>
            <a:custGeom>
              <a:rect b="b" l="l" r="r" t="t"/>
              <a:pathLst>
                <a:path extrusionOk="0" h="259873" w="183682">
                  <a:moveTo>
                    <a:pt x="0" y="0"/>
                  </a:moveTo>
                  <a:lnTo>
                    <a:pt x="183682" y="0"/>
                  </a:lnTo>
                  <a:lnTo>
                    <a:pt x="183682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335206" y="2216455"/>
              <a:ext cx="8411" cy="259873"/>
            </a:xfrm>
            <a:custGeom>
              <a:rect b="b" l="l" r="r" t="t"/>
              <a:pathLst>
                <a:path extrusionOk="0" h="259873" w="8411">
                  <a:moveTo>
                    <a:pt x="0" y="0"/>
                  </a:moveTo>
                  <a:lnTo>
                    <a:pt x="8411" y="0"/>
                  </a:lnTo>
                  <a:lnTo>
                    <a:pt x="8411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247718" y="2270004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247718" y="2344240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247718" y="2418476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987697" y="2211369"/>
              <a:ext cx="190919" cy="270094"/>
            </a:xfrm>
            <a:custGeom>
              <a:rect b="b" l="l" r="r" t="t"/>
              <a:pathLst>
                <a:path extrusionOk="0" h="270094" w="190919">
                  <a:moveTo>
                    <a:pt x="0" y="0"/>
                  </a:moveTo>
                  <a:lnTo>
                    <a:pt x="190920" y="0"/>
                  </a:lnTo>
                  <a:lnTo>
                    <a:pt x="190920" y="270095"/>
                  </a:lnTo>
                  <a:lnTo>
                    <a:pt x="0" y="27009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991316" y="2216455"/>
              <a:ext cx="183682" cy="259873"/>
            </a:xfrm>
            <a:custGeom>
              <a:rect b="b" l="l" r="r" t="t"/>
              <a:pathLst>
                <a:path extrusionOk="0" h="259873" w="183682">
                  <a:moveTo>
                    <a:pt x="0" y="0"/>
                  </a:moveTo>
                  <a:lnTo>
                    <a:pt x="183682" y="0"/>
                  </a:lnTo>
                  <a:lnTo>
                    <a:pt x="183682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078951" y="2216455"/>
              <a:ext cx="8411" cy="259873"/>
            </a:xfrm>
            <a:custGeom>
              <a:rect b="b" l="l" r="r" t="t"/>
              <a:pathLst>
                <a:path extrusionOk="0" h="259873" w="8411">
                  <a:moveTo>
                    <a:pt x="0" y="0"/>
                  </a:moveTo>
                  <a:lnTo>
                    <a:pt x="8411" y="0"/>
                  </a:lnTo>
                  <a:lnTo>
                    <a:pt x="8411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991463" y="2270004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9991463" y="2344240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9991463" y="2418476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9731491" y="2211369"/>
              <a:ext cx="190919" cy="270094"/>
            </a:xfrm>
            <a:custGeom>
              <a:rect b="b" l="l" r="r" t="t"/>
              <a:pathLst>
                <a:path extrusionOk="0" h="270094" w="190919">
                  <a:moveTo>
                    <a:pt x="0" y="0"/>
                  </a:moveTo>
                  <a:lnTo>
                    <a:pt x="190920" y="0"/>
                  </a:lnTo>
                  <a:lnTo>
                    <a:pt x="190920" y="270095"/>
                  </a:lnTo>
                  <a:lnTo>
                    <a:pt x="0" y="27009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735061" y="2216455"/>
              <a:ext cx="183682" cy="259873"/>
            </a:xfrm>
            <a:custGeom>
              <a:rect b="b" l="l" r="r" t="t"/>
              <a:pathLst>
                <a:path extrusionOk="0" h="259873" w="183682">
                  <a:moveTo>
                    <a:pt x="0" y="0"/>
                  </a:moveTo>
                  <a:lnTo>
                    <a:pt x="183682" y="0"/>
                  </a:lnTo>
                  <a:lnTo>
                    <a:pt x="183682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9822745" y="2216455"/>
              <a:ext cx="8411" cy="259873"/>
            </a:xfrm>
            <a:custGeom>
              <a:rect b="b" l="l" r="r" t="t"/>
              <a:pathLst>
                <a:path extrusionOk="0" h="259873" w="8411">
                  <a:moveTo>
                    <a:pt x="0" y="0"/>
                  </a:moveTo>
                  <a:lnTo>
                    <a:pt x="8411" y="0"/>
                  </a:lnTo>
                  <a:lnTo>
                    <a:pt x="8411" y="259874"/>
                  </a:lnTo>
                  <a:lnTo>
                    <a:pt x="0" y="259874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9735256" y="2270004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9735256" y="2344240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9735256" y="2418476"/>
              <a:ext cx="182948" cy="8264"/>
            </a:xfrm>
            <a:custGeom>
              <a:rect b="b" l="l" r="r" t="t"/>
              <a:pathLst>
                <a:path extrusionOk="0" h="8264" w="182948">
                  <a:moveTo>
                    <a:pt x="0" y="0"/>
                  </a:moveTo>
                  <a:lnTo>
                    <a:pt x="182949" y="0"/>
                  </a:lnTo>
                  <a:lnTo>
                    <a:pt x="182949" y="8265"/>
                  </a:lnTo>
                  <a:lnTo>
                    <a:pt x="0" y="826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9722199" y="2914896"/>
              <a:ext cx="719225" cy="452505"/>
            </a:xfrm>
            <a:custGeom>
              <a:rect b="b" l="l" r="r" t="t"/>
              <a:pathLst>
                <a:path extrusionOk="0" h="452505" w="719225">
                  <a:moveTo>
                    <a:pt x="0" y="0"/>
                  </a:moveTo>
                  <a:lnTo>
                    <a:pt x="719226" y="0"/>
                  </a:lnTo>
                  <a:lnTo>
                    <a:pt x="719226" y="452505"/>
                  </a:lnTo>
                  <a:lnTo>
                    <a:pt x="0" y="452505"/>
                  </a:lnTo>
                  <a:close/>
                </a:path>
              </a:pathLst>
            </a:custGeom>
            <a:solidFill>
              <a:srgbClr val="D6D6D6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724351" y="3347596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9724351" y="3318645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724351" y="3289694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9724351" y="3260743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9724351" y="3231792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9724351" y="3202841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724351" y="3173890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724351" y="3144890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9724351" y="3115939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724351" y="3086988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9724351" y="3058037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724351" y="3029086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9724351" y="3000136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9724351" y="2971185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9724351" y="2942234"/>
              <a:ext cx="717416" cy="4890"/>
            </a:xfrm>
            <a:custGeom>
              <a:rect b="b" l="l" r="r" t="t"/>
              <a:pathLst>
                <a:path extrusionOk="0" h="4890" w="717416">
                  <a:moveTo>
                    <a:pt x="0" y="0"/>
                  </a:moveTo>
                  <a:lnTo>
                    <a:pt x="717416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9722199" y="2837433"/>
              <a:ext cx="719225" cy="128127"/>
            </a:xfrm>
            <a:custGeom>
              <a:rect b="b" l="l" r="r" t="t"/>
              <a:pathLst>
                <a:path extrusionOk="0" h="128127" w="719225">
                  <a:moveTo>
                    <a:pt x="0" y="0"/>
                  </a:moveTo>
                  <a:lnTo>
                    <a:pt x="719226" y="0"/>
                  </a:lnTo>
                  <a:lnTo>
                    <a:pt x="719226" y="128128"/>
                  </a:lnTo>
                  <a:lnTo>
                    <a:pt x="0" y="128128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760344" y="2524939"/>
              <a:ext cx="98394" cy="511776"/>
            </a:xfrm>
            <a:custGeom>
              <a:rect b="b" l="l" r="r" t="t"/>
              <a:pathLst>
                <a:path extrusionOk="0" h="511776" w="98394">
                  <a:moveTo>
                    <a:pt x="0" y="0"/>
                  </a:moveTo>
                  <a:lnTo>
                    <a:pt x="98394" y="0"/>
                  </a:lnTo>
                  <a:lnTo>
                    <a:pt x="98394" y="511777"/>
                  </a:lnTo>
                  <a:lnTo>
                    <a:pt x="0" y="511777"/>
                  </a:lnTo>
                  <a:close/>
                </a:path>
              </a:pathLst>
            </a:custGeom>
            <a:solidFill>
              <a:srgbClr val="E94F53"/>
            </a:solidFill>
            <a:ln cap="rnd" cmpd="sng" w="1007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9760246" y="2651257"/>
              <a:ext cx="97660" cy="4890"/>
            </a:xfrm>
            <a:custGeom>
              <a:rect b="b" l="l" r="r" t="t"/>
              <a:pathLst>
                <a:path extrusionOk="0" h="4890" w="97660">
                  <a:moveTo>
                    <a:pt x="0" y="0"/>
                  </a:moveTo>
                  <a:lnTo>
                    <a:pt x="97661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760246" y="2779140"/>
              <a:ext cx="97660" cy="4890"/>
            </a:xfrm>
            <a:custGeom>
              <a:rect b="b" l="l" r="r" t="t"/>
              <a:pathLst>
                <a:path extrusionOk="0" h="4890" w="97660">
                  <a:moveTo>
                    <a:pt x="0" y="0"/>
                  </a:moveTo>
                  <a:lnTo>
                    <a:pt x="97661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9760246" y="2906974"/>
              <a:ext cx="97660" cy="4890"/>
            </a:xfrm>
            <a:custGeom>
              <a:rect b="b" l="l" r="r" t="t"/>
              <a:pathLst>
                <a:path extrusionOk="0" h="4890" w="97660">
                  <a:moveTo>
                    <a:pt x="0" y="0"/>
                  </a:moveTo>
                  <a:lnTo>
                    <a:pt x="97661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790028" y="2540001"/>
              <a:ext cx="33841" cy="88809"/>
            </a:xfrm>
            <a:custGeom>
              <a:rect b="b" l="l" r="r" t="t"/>
              <a:pathLst>
                <a:path extrusionOk="0" h="88809" w="33841">
                  <a:moveTo>
                    <a:pt x="10416" y="88809"/>
                  </a:moveTo>
                  <a:lnTo>
                    <a:pt x="10416" y="11688"/>
                  </a:lnTo>
                  <a:lnTo>
                    <a:pt x="0" y="11688"/>
                  </a:lnTo>
                  <a:lnTo>
                    <a:pt x="0" y="0"/>
                  </a:lnTo>
                  <a:lnTo>
                    <a:pt x="33841" y="0"/>
                  </a:lnTo>
                  <a:lnTo>
                    <a:pt x="33841" y="11688"/>
                  </a:lnTo>
                  <a:lnTo>
                    <a:pt x="24061" y="11688"/>
                  </a:lnTo>
                  <a:lnTo>
                    <a:pt x="24061" y="8880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9791789" y="2660695"/>
              <a:ext cx="30369" cy="88809"/>
            </a:xfrm>
            <a:custGeom>
              <a:rect b="b" l="l" r="r" t="t"/>
              <a:pathLst>
                <a:path extrusionOk="0" h="88809" w="30369">
                  <a:moveTo>
                    <a:pt x="0" y="88809"/>
                  </a:moveTo>
                  <a:lnTo>
                    <a:pt x="0" y="0"/>
                  </a:lnTo>
                  <a:lnTo>
                    <a:pt x="29782" y="0"/>
                  </a:lnTo>
                  <a:lnTo>
                    <a:pt x="29782" y="11639"/>
                  </a:lnTo>
                  <a:lnTo>
                    <a:pt x="13497" y="11639"/>
                  </a:lnTo>
                  <a:lnTo>
                    <a:pt x="13497" y="37509"/>
                  </a:lnTo>
                  <a:lnTo>
                    <a:pt x="28951" y="37509"/>
                  </a:lnTo>
                  <a:lnTo>
                    <a:pt x="28951" y="48904"/>
                  </a:lnTo>
                  <a:lnTo>
                    <a:pt x="13497" y="48904"/>
                  </a:lnTo>
                  <a:lnTo>
                    <a:pt x="13497" y="77121"/>
                  </a:lnTo>
                  <a:lnTo>
                    <a:pt x="30369" y="77121"/>
                  </a:lnTo>
                  <a:lnTo>
                    <a:pt x="30369" y="8880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9787375" y="2791600"/>
              <a:ext cx="38613" cy="90902"/>
            </a:xfrm>
            <a:custGeom>
              <a:rect b="b" l="l" r="r" t="t"/>
              <a:pathLst>
                <a:path extrusionOk="0" h="90902" w="38613">
                  <a:moveTo>
                    <a:pt x="34294" y="84662"/>
                  </a:moveTo>
                  <a:cubicBezTo>
                    <a:pt x="30753" y="89054"/>
                    <a:pt x="25237" y="91367"/>
                    <a:pt x="19623" y="90824"/>
                  </a:cubicBezTo>
                  <a:cubicBezTo>
                    <a:pt x="13950" y="91186"/>
                    <a:pt x="8468" y="88736"/>
                    <a:pt x="4952" y="84271"/>
                  </a:cubicBezTo>
                  <a:cubicBezTo>
                    <a:pt x="1357" y="78623"/>
                    <a:pt x="-355" y="71981"/>
                    <a:pt x="61" y="65296"/>
                  </a:cubicBezTo>
                  <a:lnTo>
                    <a:pt x="61" y="26614"/>
                  </a:lnTo>
                  <a:cubicBezTo>
                    <a:pt x="61" y="13361"/>
                    <a:pt x="3533" y="5145"/>
                    <a:pt x="10429" y="1819"/>
                  </a:cubicBezTo>
                  <a:cubicBezTo>
                    <a:pt x="13353" y="533"/>
                    <a:pt x="16527" y="-88"/>
                    <a:pt x="19720" y="10"/>
                  </a:cubicBezTo>
                  <a:cubicBezTo>
                    <a:pt x="32176" y="10"/>
                    <a:pt x="38416" y="7883"/>
                    <a:pt x="38450" y="23630"/>
                  </a:cubicBezTo>
                  <a:lnTo>
                    <a:pt x="38450" y="35856"/>
                  </a:lnTo>
                  <a:lnTo>
                    <a:pt x="25393" y="35856"/>
                  </a:lnTo>
                  <a:lnTo>
                    <a:pt x="25393" y="24462"/>
                  </a:lnTo>
                  <a:cubicBezTo>
                    <a:pt x="25564" y="21161"/>
                    <a:pt x="25168" y="17850"/>
                    <a:pt x="24220" y="14681"/>
                  </a:cubicBezTo>
                  <a:cubicBezTo>
                    <a:pt x="23559" y="12769"/>
                    <a:pt x="21691" y="11542"/>
                    <a:pt x="19671" y="11698"/>
                  </a:cubicBezTo>
                  <a:cubicBezTo>
                    <a:pt x="17529" y="11556"/>
                    <a:pt x="15549" y="12823"/>
                    <a:pt x="14781" y="14828"/>
                  </a:cubicBezTo>
                  <a:cubicBezTo>
                    <a:pt x="13725" y="17977"/>
                    <a:pt x="13275" y="21293"/>
                    <a:pt x="13461" y="24609"/>
                  </a:cubicBezTo>
                  <a:lnTo>
                    <a:pt x="13461" y="66079"/>
                  </a:lnTo>
                  <a:cubicBezTo>
                    <a:pt x="13285" y="69551"/>
                    <a:pt x="13715" y="73023"/>
                    <a:pt x="14732" y="76349"/>
                  </a:cubicBezTo>
                  <a:cubicBezTo>
                    <a:pt x="15652" y="78887"/>
                    <a:pt x="18459" y="80197"/>
                    <a:pt x="20997" y="79278"/>
                  </a:cubicBezTo>
                  <a:cubicBezTo>
                    <a:pt x="22361" y="78784"/>
                    <a:pt x="23432" y="77708"/>
                    <a:pt x="23926" y="76349"/>
                  </a:cubicBezTo>
                  <a:cubicBezTo>
                    <a:pt x="24943" y="72994"/>
                    <a:pt x="25374" y="69482"/>
                    <a:pt x="25198" y="65981"/>
                  </a:cubicBezTo>
                  <a:lnTo>
                    <a:pt x="25198" y="52826"/>
                  </a:lnTo>
                  <a:lnTo>
                    <a:pt x="38450" y="52826"/>
                  </a:lnTo>
                  <a:lnTo>
                    <a:pt x="38450" y="65394"/>
                  </a:lnTo>
                  <a:cubicBezTo>
                    <a:pt x="39130" y="72094"/>
                    <a:pt x="37678" y="78838"/>
                    <a:pt x="34294" y="846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787388" y="2912891"/>
              <a:ext cx="39171" cy="88955"/>
            </a:xfrm>
            <a:custGeom>
              <a:rect b="b" l="l" r="r" t="t"/>
              <a:pathLst>
                <a:path extrusionOk="0" h="88955" w="39171">
                  <a:moveTo>
                    <a:pt x="0" y="88956"/>
                  </a:moveTo>
                  <a:lnTo>
                    <a:pt x="0" y="0"/>
                  </a:lnTo>
                  <a:lnTo>
                    <a:pt x="13546" y="0"/>
                  </a:lnTo>
                  <a:lnTo>
                    <a:pt x="13546" y="35944"/>
                  </a:lnTo>
                  <a:lnTo>
                    <a:pt x="25625" y="35944"/>
                  </a:lnTo>
                  <a:lnTo>
                    <a:pt x="25625" y="0"/>
                  </a:lnTo>
                  <a:lnTo>
                    <a:pt x="39172" y="0"/>
                  </a:lnTo>
                  <a:lnTo>
                    <a:pt x="39172" y="88809"/>
                  </a:lnTo>
                  <a:lnTo>
                    <a:pt x="25625" y="88809"/>
                  </a:lnTo>
                  <a:lnTo>
                    <a:pt x="25625" y="47534"/>
                  </a:lnTo>
                  <a:lnTo>
                    <a:pt x="13546" y="47534"/>
                  </a:lnTo>
                  <a:lnTo>
                    <a:pt x="13546" y="8880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079685" y="1950712"/>
              <a:ext cx="1074461" cy="1416640"/>
            </a:xfrm>
            <a:custGeom>
              <a:rect b="b" l="l" r="r" t="t"/>
              <a:pathLst>
                <a:path extrusionOk="0" h="1416640" w="1074461">
                  <a:moveTo>
                    <a:pt x="0" y="0"/>
                  </a:moveTo>
                  <a:lnTo>
                    <a:pt x="1074462" y="0"/>
                  </a:lnTo>
                  <a:lnTo>
                    <a:pt x="1074462" y="1416641"/>
                  </a:lnTo>
                  <a:lnTo>
                    <a:pt x="0" y="1416641"/>
                  </a:lnTo>
                  <a:close/>
                </a:path>
              </a:pathLst>
            </a:custGeom>
            <a:solidFill>
              <a:srgbClr val="808080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161011" y="2388058"/>
              <a:ext cx="232487" cy="313325"/>
            </a:xfrm>
            <a:custGeom>
              <a:rect b="b" l="l" r="r" t="t"/>
              <a:pathLst>
                <a:path extrusionOk="0" h="313325" w="232487">
                  <a:moveTo>
                    <a:pt x="0" y="0"/>
                  </a:moveTo>
                  <a:lnTo>
                    <a:pt x="232488" y="0"/>
                  </a:lnTo>
                  <a:lnTo>
                    <a:pt x="232488" y="313326"/>
                  </a:lnTo>
                  <a:lnTo>
                    <a:pt x="0" y="313326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281412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0246544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0351198" y="2404832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0211676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0316329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0290508" y="2497162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0175731" y="2404832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0175731" y="2497162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0186588" y="2597414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0212703" y="2543962"/>
              <a:ext cx="51788" cy="41763"/>
            </a:xfrm>
            <a:custGeom>
              <a:rect b="b" l="l" r="r" t="t"/>
              <a:pathLst>
                <a:path extrusionOk="0" h="41763" w="51788">
                  <a:moveTo>
                    <a:pt x="51789" y="0"/>
                  </a:moveTo>
                  <a:lnTo>
                    <a:pt x="0" y="4176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0297550" y="2597414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0323665" y="2543962"/>
              <a:ext cx="51788" cy="41763"/>
            </a:xfrm>
            <a:custGeom>
              <a:rect b="b" l="l" r="r" t="t"/>
              <a:pathLst>
                <a:path extrusionOk="0" h="41763" w="51788">
                  <a:moveTo>
                    <a:pt x="51789" y="0"/>
                  </a:moveTo>
                  <a:lnTo>
                    <a:pt x="0" y="4176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505049" y="2388058"/>
              <a:ext cx="232487" cy="313325"/>
            </a:xfrm>
            <a:custGeom>
              <a:rect b="b" l="l" r="r" t="t"/>
              <a:pathLst>
                <a:path extrusionOk="0" h="313325" w="232487">
                  <a:moveTo>
                    <a:pt x="0" y="0"/>
                  </a:moveTo>
                  <a:lnTo>
                    <a:pt x="232488" y="0"/>
                  </a:lnTo>
                  <a:lnTo>
                    <a:pt x="232488" y="313326"/>
                  </a:lnTo>
                  <a:lnTo>
                    <a:pt x="0" y="313326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625498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590581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0695284" y="2404832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0555713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0660367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634545" y="2497162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0519769" y="2404832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0519769" y="2497162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0528180" y="2597414"/>
              <a:ext cx="11590" cy="9389"/>
            </a:xfrm>
            <a:custGeom>
              <a:rect b="b" l="l" r="r" t="t"/>
              <a:pathLst>
                <a:path extrusionOk="0" h="9389" w="11590">
                  <a:moveTo>
                    <a:pt x="11590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0554295" y="2543962"/>
              <a:ext cx="51740" cy="41763"/>
            </a:xfrm>
            <a:custGeom>
              <a:rect b="b" l="l" r="r" t="t"/>
              <a:pathLst>
                <a:path extrusionOk="0" h="41763" w="51740">
                  <a:moveTo>
                    <a:pt x="51740" y="0"/>
                  </a:moveTo>
                  <a:lnTo>
                    <a:pt x="0" y="4176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641930" y="2597414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68044" y="2543962"/>
              <a:ext cx="51788" cy="41763"/>
            </a:xfrm>
            <a:custGeom>
              <a:rect b="b" l="l" r="r" t="t"/>
              <a:pathLst>
                <a:path extrusionOk="0" h="41763" w="51788">
                  <a:moveTo>
                    <a:pt x="51789" y="0"/>
                  </a:moveTo>
                  <a:lnTo>
                    <a:pt x="0" y="4176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0849135" y="2388058"/>
              <a:ext cx="232487" cy="313325"/>
            </a:xfrm>
            <a:custGeom>
              <a:rect b="b" l="l" r="r" t="t"/>
              <a:pathLst>
                <a:path extrusionOk="0" h="313325" w="232487">
                  <a:moveTo>
                    <a:pt x="0" y="0"/>
                  </a:moveTo>
                  <a:lnTo>
                    <a:pt x="232488" y="0"/>
                  </a:lnTo>
                  <a:lnTo>
                    <a:pt x="232488" y="313326"/>
                  </a:lnTo>
                  <a:lnTo>
                    <a:pt x="0" y="313326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969535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0934667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1039321" y="2404832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0899799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004453" y="2404832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0978631" y="2497162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0863855" y="2404832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0863855" y="2497162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0878183" y="2597414"/>
              <a:ext cx="11590" cy="9389"/>
            </a:xfrm>
            <a:custGeom>
              <a:rect b="b" l="l" r="r" t="t"/>
              <a:pathLst>
                <a:path extrusionOk="0" h="9389" w="11590">
                  <a:moveTo>
                    <a:pt x="11590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0904298" y="2543962"/>
              <a:ext cx="51788" cy="41763"/>
            </a:xfrm>
            <a:custGeom>
              <a:rect b="b" l="l" r="r" t="t"/>
              <a:pathLst>
                <a:path extrusionOk="0" h="41763" w="51788">
                  <a:moveTo>
                    <a:pt x="51789" y="0"/>
                  </a:moveTo>
                  <a:lnTo>
                    <a:pt x="0" y="4176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0991933" y="2597414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1018048" y="2543962"/>
              <a:ext cx="51788" cy="41763"/>
            </a:xfrm>
            <a:custGeom>
              <a:rect b="b" l="l" r="r" t="t"/>
              <a:pathLst>
                <a:path extrusionOk="0" h="41763" w="51788">
                  <a:moveTo>
                    <a:pt x="51789" y="0"/>
                  </a:moveTo>
                  <a:lnTo>
                    <a:pt x="0" y="4176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849135" y="2006365"/>
              <a:ext cx="232487" cy="313325"/>
            </a:xfrm>
            <a:custGeom>
              <a:rect b="b" l="l" r="r" t="t"/>
              <a:pathLst>
                <a:path extrusionOk="0" h="313325" w="232487">
                  <a:moveTo>
                    <a:pt x="0" y="0"/>
                  </a:moveTo>
                  <a:lnTo>
                    <a:pt x="232488" y="0"/>
                  </a:lnTo>
                  <a:lnTo>
                    <a:pt x="232488" y="313326"/>
                  </a:lnTo>
                  <a:lnTo>
                    <a:pt x="0" y="313326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0969535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0934667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1039321" y="2023139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0899799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1004453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978631" y="2115469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863855" y="2023139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863855" y="2115469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878183" y="2220709"/>
              <a:ext cx="11590" cy="9389"/>
            </a:xfrm>
            <a:custGeom>
              <a:rect b="b" l="l" r="r" t="t"/>
              <a:pathLst>
                <a:path extrusionOk="0" h="9389" w="11590">
                  <a:moveTo>
                    <a:pt x="11590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904298" y="2167209"/>
              <a:ext cx="51788" cy="41812"/>
            </a:xfrm>
            <a:custGeom>
              <a:rect b="b" l="l" r="r" t="t"/>
              <a:pathLst>
                <a:path extrusionOk="0" h="41812" w="51788">
                  <a:moveTo>
                    <a:pt x="51789" y="0"/>
                  </a:moveTo>
                  <a:lnTo>
                    <a:pt x="0" y="4181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991933" y="2220709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1018048" y="2167209"/>
              <a:ext cx="51788" cy="41812"/>
            </a:xfrm>
            <a:custGeom>
              <a:rect b="b" l="l" r="r" t="t"/>
              <a:pathLst>
                <a:path extrusionOk="0" h="41812" w="51788">
                  <a:moveTo>
                    <a:pt x="51789" y="0"/>
                  </a:moveTo>
                  <a:lnTo>
                    <a:pt x="0" y="4181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505049" y="2006365"/>
              <a:ext cx="232487" cy="313325"/>
            </a:xfrm>
            <a:custGeom>
              <a:rect b="b" l="l" r="r" t="t"/>
              <a:pathLst>
                <a:path extrusionOk="0" h="313325" w="232487">
                  <a:moveTo>
                    <a:pt x="0" y="0"/>
                  </a:moveTo>
                  <a:lnTo>
                    <a:pt x="232488" y="0"/>
                  </a:lnTo>
                  <a:lnTo>
                    <a:pt x="232488" y="313326"/>
                  </a:lnTo>
                  <a:lnTo>
                    <a:pt x="0" y="313326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625498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590581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695284" y="2023139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0555713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660367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0634545" y="2115469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0519769" y="2023139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0519769" y="2115469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0528425" y="2220709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0554539" y="2167209"/>
              <a:ext cx="51788" cy="41812"/>
            </a:xfrm>
            <a:custGeom>
              <a:rect b="b" l="l" r="r" t="t"/>
              <a:pathLst>
                <a:path extrusionOk="0" h="41812" w="51788">
                  <a:moveTo>
                    <a:pt x="51789" y="0"/>
                  </a:moveTo>
                  <a:lnTo>
                    <a:pt x="0" y="4181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0642174" y="2220709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0668289" y="2167209"/>
              <a:ext cx="51788" cy="41812"/>
            </a:xfrm>
            <a:custGeom>
              <a:rect b="b" l="l" r="r" t="t"/>
              <a:pathLst>
                <a:path extrusionOk="0" h="41812" w="51788">
                  <a:moveTo>
                    <a:pt x="51789" y="0"/>
                  </a:moveTo>
                  <a:lnTo>
                    <a:pt x="0" y="4181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0161011" y="2006365"/>
              <a:ext cx="232487" cy="313325"/>
            </a:xfrm>
            <a:custGeom>
              <a:rect b="b" l="l" r="r" t="t"/>
              <a:pathLst>
                <a:path extrusionOk="0" h="313325" w="232487">
                  <a:moveTo>
                    <a:pt x="0" y="0"/>
                  </a:moveTo>
                  <a:lnTo>
                    <a:pt x="232488" y="0"/>
                  </a:lnTo>
                  <a:lnTo>
                    <a:pt x="232488" y="313326"/>
                  </a:lnTo>
                  <a:lnTo>
                    <a:pt x="0" y="313326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0281412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0246544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0351198" y="2023139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0211676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0316329" y="2023139"/>
              <a:ext cx="26505" cy="72719"/>
            </a:xfrm>
            <a:custGeom>
              <a:rect b="b" l="l" r="r" t="t"/>
              <a:pathLst>
                <a:path extrusionOk="0" h="72719" w="26505">
                  <a:moveTo>
                    <a:pt x="0" y="0"/>
                  </a:moveTo>
                  <a:lnTo>
                    <a:pt x="26506" y="0"/>
                  </a:lnTo>
                  <a:lnTo>
                    <a:pt x="26506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290508" y="2115469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175731" y="2023139"/>
              <a:ext cx="27581" cy="72719"/>
            </a:xfrm>
            <a:custGeom>
              <a:rect b="b" l="l" r="r" t="t"/>
              <a:pathLst>
                <a:path extrusionOk="0" h="72719" w="27581">
                  <a:moveTo>
                    <a:pt x="0" y="0"/>
                  </a:moveTo>
                  <a:lnTo>
                    <a:pt x="27582" y="0"/>
                  </a:lnTo>
                  <a:lnTo>
                    <a:pt x="27582" y="72720"/>
                  </a:lnTo>
                  <a:lnTo>
                    <a:pt x="0" y="7272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0175731" y="2115469"/>
              <a:ext cx="88271" cy="187398"/>
            </a:xfrm>
            <a:custGeom>
              <a:rect b="b" l="l" r="r" t="t"/>
              <a:pathLst>
                <a:path extrusionOk="0" h="187398" w="88271">
                  <a:moveTo>
                    <a:pt x="0" y="0"/>
                  </a:moveTo>
                  <a:lnTo>
                    <a:pt x="88271" y="0"/>
                  </a:lnTo>
                  <a:lnTo>
                    <a:pt x="88271" y="187399"/>
                  </a:lnTo>
                  <a:lnTo>
                    <a:pt x="0" y="18739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0181209" y="2220709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0207323" y="2167209"/>
              <a:ext cx="51788" cy="41812"/>
            </a:xfrm>
            <a:custGeom>
              <a:rect b="b" l="l" r="r" t="t"/>
              <a:pathLst>
                <a:path extrusionOk="0" h="41812" w="51788">
                  <a:moveTo>
                    <a:pt x="51789" y="0"/>
                  </a:moveTo>
                  <a:lnTo>
                    <a:pt x="0" y="4181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0294959" y="2220709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0321122" y="2167209"/>
              <a:ext cx="51740" cy="41812"/>
            </a:xfrm>
            <a:custGeom>
              <a:rect b="b" l="l" r="r" t="t"/>
              <a:pathLst>
                <a:path extrusionOk="0" h="41812" w="51740">
                  <a:moveTo>
                    <a:pt x="51740" y="0"/>
                  </a:moveTo>
                  <a:lnTo>
                    <a:pt x="0" y="4181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0347579" y="2948102"/>
              <a:ext cx="209649" cy="299926"/>
            </a:xfrm>
            <a:custGeom>
              <a:rect b="b" l="l" r="r" t="t"/>
              <a:pathLst>
                <a:path extrusionOk="0" h="299926" w="209649">
                  <a:moveTo>
                    <a:pt x="0" y="0"/>
                  </a:moveTo>
                  <a:lnTo>
                    <a:pt x="209650" y="0"/>
                  </a:lnTo>
                  <a:lnTo>
                    <a:pt x="209650" y="299926"/>
                  </a:lnTo>
                  <a:lnTo>
                    <a:pt x="0" y="299926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10368656" y="3094520"/>
              <a:ext cx="11639" cy="9389"/>
            </a:xfrm>
            <a:custGeom>
              <a:rect b="b" l="l" r="r" t="t"/>
              <a:pathLst>
                <a:path extrusionOk="0" h="9389" w="11639">
                  <a:moveTo>
                    <a:pt x="11639" y="0"/>
                  </a:moveTo>
                  <a:lnTo>
                    <a:pt x="0" y="9389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10394820" y="2983264"/>
              <a:ext cx="123286" cy="99518"/>
            </a:xfrm>
            <a:custGeom>
              <a:rect b="b" l="l" r="r" t="t"/>
              <a:pathLst>
                <a:path extrusionOk="0" h="99518" w="123286">
                  <a:moveTo>
                    <a:pt x="123286" y="0"/>
                  </a:moveTo>
                  <a:lnTo>
                    <a:pt x="0" y="99519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10368656" y="3065911"/>
              <a:ext cx="69785" cy="56336"/>
            </a:xfrm>
            <a:custGeom>
              <a:rect b="b" l="l" r="r" t="t"/>
              <a:pathLst>
                <a:path extrusionOk="0" h="56336" w="69785">
                  <a:moveTo>
                    <a:pt x="69786" y="0"/>
                  </a:moveTo>
                  <a:lnTo>
                    <a:pt x="0" y="56337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10447831" y="3137359"/>
              <a:ext cx="11590" cy="9389"/>
            </a:xfrm>
            <a:custGeom>
              <a:rect b="b" l="l" r="r" t="t"/>
              <a:pathLst>
                <a:path extrusionOk="0" h="9389" w="11590">
                  <a:moveTo>
                    <a:pt x="11590" y="0"/>
                  </a:moveTo>
                  <a:lnTo>
                    <a:pt x="0" y="93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10473946" y="3083859"/>
              <a:ext cx="51740" cy="41812"/>
            </a:xfrm>
            <a:custGeom>
              <a:rect b="b" l="l" r="r" t="t"/>
              <a:pathLst>
                <a:path extrusionOk="0" h="41812" w="51740">
                  <a:moveTo>
                    <a:pt x="51740" y="0"/>
                  </a:moveTo>
                  <a:lnTo>
                    <a:pt x="0" y="4181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10079685" y="1950712"/>
              <a:ext cx="1074461" cy="27826"/>
            </a:xfrm>
            <a:custGeom>
              <a:rect b="b" l="l" r="r" t="t"/>
              <a:pathLst>
                <a:path extrusionOk="0" h="27826" w="1074461">
                  <a:moveTo>
                    <a:pt x="0" y="0"/>
                  </a:moveTo>
                  <a:lnTo>
                    <a:pt x="1074462" y="0"/>
                  </a:lnTo>
                  <a:lnTo>
                    <a:pt x="1074462" y="27826"/>
                  </a:lnTo>
                  <a:lnTo>
                    <a:pt x="0" y="27826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0215392" y="1869483"/>
              <a:ext cx="170771" cy="68905"/>
            </a:xfrm>
            <a:custGeom>
              <a:rect b="b" l="l" r="r" t="t"/>
              <a:pathLst>
                <a:path extrusionOk="0" h="68905" w="170771">
                  <a:moveTo>
                    <a:pt x="0" y="0"/>
                  </a:moveTo>
                  <a:lnTo>
                    <a:pt x="170772" y="0"/>
                  </a:lnTo>
                  <a:lnTo>
                    <a:pt x="170772" y="68905"/>
                  </a:lnTo>
                  <a:lnTo>
                    <a:pt x="0" y="68905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0553903" y="1863468"/>
              <a:ext cx="23962" cy="74871"/>
            </a:xfrm>
            <a:custGeom>
              <a:rect b="b" l="l" r="r" t="t"/>
              <a:pathLst>
                <a:path extrusionOk="0" h="74871" w="23962">
                  <a:moveTo>
                    <a:pt x="0" y="0"/>
                  </a:moveTo>
                  <a:lnTo>
                    <a:pt x="23963" y="0"/>
                  </a:lnTo>
                  <a:lnTo>
                    <a:pt x="23963" y="74871"/>
                  </a:lnTo>
                  <a:lnTo>
                    <a:pt x="0" y="74871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0066627" y="1907335"/>
              <a:ext cx="1100674" cy="55603"/>
            </a:xfrm>
            <a:custGeom>
              <a:rect b="b" l="l" r="r" t="t"/>
              <a:pathLst>
                <a:path extrusionOk="0" h="55603" w="1100674">
                  <a:moveTo>
                    <a:pt x="0" y="0"/>
                  </a:moveTo>
                  <a:lnTo>
                    <a:pt x="1100674" y="0"/>
                  </a:lnTo>
                  <a:lnTo>
                    <a:pt x="1100674" y="55603"/>
                  </a:lnTo>
                  <a:lnTo>
                    <a:pt x="0" y="55603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0592928" y="2788676"/>
              <a:ext cx="561267" cy="578725"/>
            </a:xfrm>
            <a:custGeom>
              <a:rect b="b" l="l" r="r" t="t"/>
              <a:pathLst>
                <a:path extrusionOk="0" h="578725" w="561267">
                  <a:moveTo>
                    <a:pt x="0" y="0"/>
                  </a:moveTo>
                  <a:lnTo>
                    <a:pt x="561267" y="0"/>
                  </a:lnTo>
                  <a:lnTo>
                    <a:pt x="561267" y="578726"/>
                  </a:lnTo>
                  <a:lnTo>
                    <a:pt x="0" y="578726"/>
                  </a:lnTo>
                  <a:close/>
                </a:path>
              </a:pathLst>
            </a:custGeom>
            <a:solidFill>
              <a:srgbClr val="808080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0842630" y="2948102"/>
              <a:ext cx="285352" cy="299926"/>
            </a:xfrm>
            <a:custGeom>
              <a:rect b="b" l="l" r="r" t="t"/>
              <a:pathLst>
                <a:path extrusionOk="0" h="299926" w="285352">
                  <a:moveTo>
                    <a:pt x="0" y="0"/>
                  </a:moveTo>
                  <a:lnTo>
                    <a:pt x="285353" y="0"/>
                  </a:lnTo>
                  <a:lnTo>
                    <a:pt x="285353" y="299926"/>
                  </a:lnTo>
                  <a:lnTo>
                    <a:pt x="0" y="299926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0935890" y="3025517"/>
              <a:ext cx="90765" cy="57119"/>
            </a:xfrm>
            <a:custGeom>
              <a:rect b="b" l="l" r="r" t="t"/>
              <a:pathLst>
                <a:path extrusionOk="0" h="57119" w="90765">
                  <a:moveTo>
                    <a:pt x="0" y="55457"/>
                  </a:moveTo>
                  <a:lnTo>
                    <a:pt x="43720" y="0"/>
                  </a:lnTo>
                  <a:lnTo>
                    <a:pt x="90765" y="57119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0907330" y="3072562"/>
              <a:ext cx="141135" cy="73942"/>
            </a:xfrm>
            <a:custGeom>
              <a:rect b="b" l="l" r="r" t="t"/>
              <a:pathLst>
                <a:path extrusionOk="0" h="73942" w="141135">
                  <a:moveTo>
                    <a:pt x="0" y="0"/>
                  </a:moveTo>
                  <a:lnTo>
                    <a:pt x="141136" y="0"/>
                  </a:lnTo>
                  <a:lnTo>
                    <a:pt x="141136" y="73942"/>
                  </a:lnTo>
                  <a:lnTo>
                    <a:pt x="0" y="73942"/>
                  </a:lnTo>
                  <a:close/>
                </a:path>
              </a:pathLst>
            </a:custGeom>
            <a:solidFill>
              <a:srgbClr val="E94F53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0919917" y="3088256"/>
              <a:ext cx="17635" cy="41207"/>
            </a:xfrm>
            <a:custGeom>
              <a:rect b="b" l="l" r="r" t="t"/>
              <a:pathLst>
                <a:path extrusionOk="0" h="41207" w="17635">
                  <a:moveTo>
                    <a:pt x="15435" y="38344"/>
                  </a:moveTo>
                  <a:cubicBezTo>
                    <a:pt x="13865" y="40330"/>
                    <a:pt x="11405" y="41396"/>
                    <a:pt x="8881" y="41180"/>
                  </a:cubicBezTo>
                  <a:cubicBezTo>
                    <a:pt x="6309" y="41352"/>
                    <a:pt x="3815" y="40232"/>
                    <a:pt x="2230" y="38197"/>
                  </a:cubicBezTo>
                  <a:cubicBezTo>
                    <a:pt x="602" y="35635"/>
                    <a:pt x="-166" y="32622"/>
                    <a:pt x="30" y="29590"/>
                  </a:cubicBezTo>
                  <a:lnTo>
                    <a:pt x="30" y="12034"/>
                  </a:lnTo>
                  <a:cubicBezTo>
                    <a:pt x="30" y="6068"/>
                    <a:pt x="1595" y="2253"/>
                    <a:pt x="4920" y="835"/>
                  </a:cubicBezTo>
                  <a:cubicBezTo>
                    <a:pt x="6246" y="248"/>
                    <a:pt x="7678" y="-36"/>
                    <a:pt x="9126" y="4"/>
                  </a:cubicBezTo>
                  <a:cubicBezTo>
                    <a:pt x="14799" y="4"/>
                    <a:pt x="17635" y="3574"/>
                    <a:pt x="17635" y="10713"/>
                  </a:cubicBezTo>
                  <a:lnTo>
                    <a:pt x="17635" y="16240"/>
                  </a:lnTo>
                  <a:lnTo>
                    <a:pt x="11669" y="16240"/>
                  </a:lnTo>
                  <a:lnTo>
                    <a:pt x="11669" y="11105"/>
                  </a:lnTo>
                  <a:cubicBezTo>
                    <a:pt x="11752" y="9603"/>
                    <a:pt x="11586" y="8102"/>
                    <a:pt x="11180" y="6655"/>
                  </a:cubicBezTo>
                  <a:cubicBezTo>
                    <a:pt x="10872" y="5799"/>
                    <a:pt x="10031" y="5261"/>
                    <a:pt x="9126" y="5334"/>
                  </a:cubicBezTo>
                  <a:cubicBezTo>
                    <a:pt x="8167" y="5261"/>
                    <a:pt x="7282" y="5843"/>
                    <a:pt x="6974" y="6752"/>
                  </a:cubicBezTo>
                  <a:cubicBezTo>
                    <a:pt x="6514" y="8136"/>
                    <a:pt x="6319" y="9598"/>
                    <a:pt x="6387" y="11056"/>
                  </a:cubicBezTo>
                  <a:lnTo>
                    <a:pt x="6387" y="30030"/>
                  </a:lnTo>
                  <a:cubicBezTo>
                    <a:pt x="6304" y="31600"/>
                    <a:pt x="6500" y="33175"/>
                    <a:pt x="6974" y="34676"/>
                  </a:cubicBezTo>
                  <a:cubicBezTo>
                    <a:pt x="7263" y="35552"/>
                    <a:pt x="8109" y="36114"/>
                    <a:pt x="9028" y="36046"/>
                  </a:cubicBezTo>
                  <a:cubicBezTo>
                    <a:pt x="9972" y="36114"/>
                    <a:pt x="10842" y="35527"/>
                    <a:pt x="11131" y="34627"/>
                  </a:cubicBezTo>
                  <a:cubicBezTo>
                    <a:pt x="11605" y="33043"/>
                    <a:pt x="11791" y="31385"/>
                    <a:pt x="11669" y="29737"/>
                  </a:cubicBezTo>
                  <a:lnTo>
                    <a:pt x="11669" y="24015"/>
                  </a:lnTo>
                  <a:lnTo>
                    <a:pt x="17586" y="24015"/>
                  </a:lnTo>
                  <a:lnTo>
                    <a:pt x="17586" y="29688"/>
                  </a:lnTo>
                  <a:cubicBezTo>
                    <a:pt x="17787" y="32725"/>
                    <a:pt x="17034" y="35752"/>
                    <a:pt x="15435" y="383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0942394" y="3088945"/>
              <a:ext cx="13888" cy="40247"/>
            </a:xfrm>
            <a:custGeom>
              <a:rect b="b" l="l" r="r" t="t"/>
              <a:pathLst>
                <a:path extrusionOk="0" h="40247" w="13888">
                  <a:moveTo>
                    <a:pt x="0" y="40003"/>
                  </a:moveTo>
                  <a:lnTo>
                    <a:pt x="0" y="0"/>
                  </a:lnTo>
                  <a:lnTo>
                    <a:pt x="6162" y="0"/>
                  </a:lnTo>
                  <a:lnTo>
                    <a:pt x="6162" y="35064"/>
                  </a:lnTo>
                  <a:lnTo>
                    <a:pt x="13889" y="35064"/>
                  </a:lnTo>
                  <a:lnTo>
                    <a:pt x="13889" y="4024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0959078" y="3088226"/>
              <a:ext cx="17881" cy="41239"/>
            </a:xfrm>
            <a:custGeom>
              <a:rect b="b" l="l" r="r" t="t"/>
              <a:pathLst>
                <a:path extrusionOk="0" h="41239" w="17881">
                  <a:moveTo>
                    <a:pt x="15690" y="38277"/>
                  </a:moveTo>
                  <a:cubicBezTo>
                    <a:pt x="14100" y="40331"/>
                    <a:pt x="11577" y="41436"/>
                    <a:pt x="8990" y="41211"/>
                  </a:cubicBezTo>
                  <a:cubicBezTo>
                    <a:pt x="6378" y="41426"/>
                    <a:pt x="3831" y="40326"/>
                    <a:pt x="2192" y="38277"/>
                  </a:cubicBezTo>
                  <a:cubicBezTo>
                    <a:pt x="564" y="35641"/>
                    <a:pt x="-189" y="32560"/>
                    <a:pt x="41" y="29474"/>
                  </a:cubicBezTo>
                  <a:lnTo>
                    <a:pt x="41" y="11086"/>
                  </a:lnTo>
                  <a:cubicBezTo>
                    <a:pt x="41" y="3702"/>
                    <a:pt x="3024" y="34"/>
                    <a:pt x="9039" y="34"/>
                  </a:cubicBezTo>
                  <a:cubicBezTo>
                    <a:pt x="11611" y="-206"/>
                    <a:pt x="14134" y="836"/>
                    <a:pt x="15787" y="2821"/>
                  </a:cubicBezTo>
                  <a:cubicBezTo>
                    <a:pt x="17318" y="5296"/>
                    <a:pt x="18037" y="8186"/>
                    <a:pt x="17841" y="11086"/>
                  </a:cubicBezTo>
                  <a:lnTo>
                    <a:pt x="17841" y="29474"/>
                  </a:lnTo>
                  <a:cubicBezTo>
                    <a:pt x="18071" y="32560"/>
                    <a:pt x="17318" y="35641"/>
                    <a:pt x="15690" y="38277"/>
                  </a:cubicBezTo>
                  <a:close/>
                  <a:moveTo>
                    <a:pt x="6740" y="34511"/>
                  </a:moveTo>
                  <a:cubicBezTo>
                    <a:pt x="7327" y="35729"/>
                    <a:pt x="8789" y="36232"/>
                    <a:pt x="10007" y="35646"/>
                  </a:cubicBezTo>
                  <a:cubicBezTo>
                    <a:pt x="10501" y="35406"/>
                    <a:pt x="10902" y="35005"/>
                    <a:pt x="11142" y="34511"/>
                  </a:cubicBezTo>
                  <a:cubicBezTo>
                    <a:pt x="11572" y="32917"/>
                    <a:pt x="11753" y="31269"/>
                    <a:pt x="11679" y="29621"/>
                  </a:cubicBezTo>
                  <a:lnTo>
                    <a:pt x="11679" y="10842"/>
                  </a:lnTo>
                  <a:cubicBezTo>
                    <a:pt x="11743" y="9433"/>
                    <a:pt x="11562" y="8030"/>
                    <a:pt x="11142" y="6685"/>
                  </a:cubicBezTo>
                  <a:cubicBezTo>
                    <a:pt x="10804" y="5834"/>
                    <a:pt x="9953" y="5301"/>
                    <a:pt x="9039" y="5364"/>
                  </a:cubicBezTo>
                  <a:cubicBezTo>
                    <a:pt x="8100" y="5286"/>
                    <a:pt x="7215" y="5819"/>
                    <a:pt x="6838" y="6685"/>
                  </a:cubicBezTo>
                  <a:cubicBezTo>
                    <a:pt x="6329" y="8010"/>
                    <a:pt x="6109" y="9428"/>
                    <a:pt x="6202" y="10842"/>
                  </a:cubicBezTo>
                  <a:lnTo>
                    <a:pt x="6202" y="29621"/>
                  </a:lnTo>
                  <a:cubicBezTo>
                    <a:pt x="6129" y="31269"/>
                    <a:pt x="6310" y="32917"/>
                    <a:pt x="6740" y="345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0981435" y="3088551"/>
              <a:ext cx="17165" cy="40975"/>
            </a:xfrm>
            <a:custGeom>
              <a:rect b="b" l="l" r="r" t="t"/>
              <a:pathLst>
                <a:path extrusionOk="0" h="40975" w="17165">
                  <a:moveTo>
                    <a:pt x="82" y="29100"/>
                  </a:moveTo>
                  <a:lnTo>
                    <a:pt x="82" y="25530"/>
                  </a:lnTo>
                  <a:lnTo>
                    <a:pt x="5902" y="25530"/>
                  </a:lnTo>
                  <a:lnTo>
                    <a:pt x="5902" y="29735"/>
                  </a:lnTo>
                  <a:cubicBezTo>
                    <a:pt x="5784" y="31384"/>
                    <a:pt x="5965" y="33041"/>
                    <a:pt x="6440" y="34626"/>
                  </a:cubicBezTo>
                  <a:cubicBezTo>
                    <a:pt x="6792" y="35491"/>
                    <a:pt x="7657" y="36044"/>
                    <a:pt x="8591" y="35995"/>
                  </a:cubicBezTo>
                  <a:cubicBezTo>
                    <a:pt x="9457" y="36093"/>
                    <a:pt x="10293" y="35643"/>
                    <a:pt x="10694" y="34870"/>
                  </a:cubicBezTo>
                  <a:cubicBezTo>
                    <a:pt x="11120" y="33697"/>
                    <a:pt x="11301" y="32450"/>
                    <a:pt x="11232" y="31202"/>
                  </a:cubicBezTo>
                  <a:cubicBezTo>
                    <a:pt x="11257" y="29686"/>
                    <a:pt x="10939" y="28180"/>
                    <a:pt x="10303" y="26801"/>
                  </a:cubicBezTo>
                  <a:cubicBezTo>
                    <a:pt x="9545" y="25329"/>
                    <a:pt x="8557" y="23994"/>
                    <a:pt x="7369" y="22840"/>
                  </a:cubicBezTo>
                  <a:lnTo>
                    <a:pt x="4435" y="19759"/>
                  </a:lnTo>
                  <a:cubicBezTo>
                    <a:pt x="3109" y="18444"/>
                    <a:pt x="1999" y="16928"/>
                    <a:pt x="1158" y="15260"/>
                  </a:cubicBezTo>
                  <a:cubicBezTo>
                    <a:pt x="390" y="13573"/>
                    <a:pt x="9" y="11734"/>
                    <a:pt x="33" y="9881"/>
                  </a:cubicBezTo>
                  <a:cubicBezTo>
                    <a:pt x="-162" y="7259"/>
                    <a:pt x="508" y="4648"/>
                    <a:pt x="1941" y="2447"/>
                  </a:cubicBezTo>
                  <a:cubicBezTo>
                    <a:pt x="3647" y="662"/>
                    <a:pt x="6088" y="-223"/>
                    <a:pt x="8543" y="51"/>
                  </a:cubicBezTo>
                  <a:cubicBezTo>
                    <a:pt x="11012" y="-252"/>
                    <a:pt x="13453" y="814"/>
                    <a:pt x="14900" y="2838"/>
                  </a:cubicBezTo>
                  <a:cubicBezTo>
                    <a:pt x="16162" y="5401"/>
                    <a:pt x="16739" y="8252"/>
                    <a:pt x="16563" y="11103"/>
                  </a:cubicBezTo>
                  <a:lnTo>
                    <a:pt x="16563" y="13597"/>
                  </a:lnTo>
                  <a:lnTo>
                    <a:pt x="10890" y="13597"/>
                  </a:lnTo>
                  <a:lnTo>
                    <a:pt x="10890" y="10174"/>
                  </a:lnTo>
                  <a:cubicBezTo>
                    <a:pt x="10973" y="8756"/>
                    <a:pt x="10807" y="7333"/>
                    <a:pt x="10401" y="5968"/>
                  </a:cubicBezTo>
                  <a:cubicBezTo>
                    <a:pt x="10117" y="5166"/>
                    <a:pt x="9340" y="4648"/>
                    <a:pt x="8494" y="4697"/>
                  </a:cubicBezTo>
                  <a:cubicBezTo>
                    <a:pt x="7682" y="4628"/>
                    <a:pt x="6895" y="5000"/>
                    <a:pt x="6440" y="5675"/>
                  </a:cubicBezTo>
                  <a:cubicBezTo>
                    <a:pt x="5951" y="6555"/>
                    <a:pt x="5731" y="7558"/>
                    <a:pt x="5804" y="8560"/>
                  </a:cubicBezTo>
                  <a:cubicBezTo>
                    <a:pt x="5745" y="9612"/>
                    <a:pt x="5965" y="10653"/>
                    <a:pt x="6440" y="11592"/>
                  </a:cubicBezTo>
                  <a:cubicBezTo>
                    <a:pt x="7066" y="12673"/>
                    <a:pt x="7838" y="13661"/>
                    <a:pt x="8738" y="14526"/>
                  </a:cubicBezTo>
                  <a:lnTo>
                    <a:pt x="12064" y="18145"/>
                  </a:lnTo>
                  <a:cubicBezTo>
                    <a:pt x="13575" y="19759"/>
                    <a:pt x="14846" y="21588"/>
                    <a:pt x="15829" y="23574"/>
                  </a:cubicBezTo>
                  <a:cubicBezTo>
                    <a:pt x="17810" y="28317"/>
                    <a:pt x="17580" y="33692"/>
                    <a:pt x="15193" y="38245"/>
                  </a:cubicBezTo>
                  <a:cubicBezTo>
                    <a:pt x="13555" y="40186"/>
                    <a:pt x="11066" y="41194"/>
                    <a:pt x="8543" y="40934"/>
                  </a:cubicBezTo>
                  <a:cubicBezTo>
                    <a:pt x="5951" y="41213"/>
                    <a:pt x="3417" y="40049"/>
                    <a:pt x="1941" y="37902"/>
                  </a:cubicBezTo>
                  <a:cubicBezTo>
                    <a:pt x="513" y="35198"/>
                    <a:pt x="-128" y="32151"/>
                    <a:pt x="82" y="291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1003132" y="3088945"/>
              <a:ext cx="13790" cy="40003"/>
            </a:xfrm>
            <a:custGeom>
              <a:rect b="b" l="l" r="r" t="t"/>
              <a:pathLst>
                <a:path extrusionOk="0" h="40003" w="13790">
                  <a:moveTo>
                    <a:pt x="0" y="40003"/>
                  </a:moveTo>
                  <a:lnTo>
                    <a:pt x="0" y="0"/>
                  </a:lnTo>
                  <a:lnTo>
                    <a:pt x="13497" y="0"/>
                  </a:lnTo>
                  <a:lnTo>
                    <a:pt x="13497" y="4890"/>
                  </a:lnTo>
                  <a:lnTo>
                    <a:pt x="6162" y="4890"/>
                  </a:lnTo>
                  <a:lnTo>
                    <a:pt x="6162" y="16627"/>
                  </a:lnTo>
                  <a:lnTo>
                    <a:pt x="13155" y="16627"/>
                  </a:lnTo>
                  <a:lnTo>
                    <a:pt x="13155" y="21811"/>
                  </a:lnTo>
                  <a:lnTo>
                    <a:pt x="6162" y="21811"/>
                  </a:lnTo>
                  <a:lnTo>
                    <a:pt x="6162" y="34575"/>
                  </a:lnTo>
                  <a:lnTo>
                    <a:pt x="13791" y="34575"/>
                  </a:lnTo>
                  <a:lnTo>
                    <a:pt x="13791" y="3985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1021764" y="3088917"/>
              <a:ext cx="17550" cy="40311"/>
            </a:xfrm>
            <a:custGeom>
              <a:rect b="b" l="l" r="r" t="t"/>
              <a:pathLst>
                <a:path extrusionOk="0" h="40311" w="17550">
                  <a:moveTo>
                    <a:pt x="0" y="40031"/>
                  </a:moveTo>
                  <a:lnTo>
                    <a:pt x="0" y="28"/>
                  </a:lnTo>
                  <a:lnTo>
                    <a:pt x="9047" y="28"/>
                  </a:lnTo>
                  <a:cubicBezTo>
                    <a:pt x="11497" y="-182"/>
                    <a:pt x="13903" y="801"/>
                    <a:pt x="15502" y="2669"/>
                  </a:cubicBezTo>
                  <a:cubicBezTo>
                    <a:pt x="16984" y="4962"/>
                    <a:pt x="17688" y="7672"/>
                    <a:pt x="17507" y="10396"/>
                  </a:cubicBezTo>
                  <a:lnTo>
                    <a:pt x="17507" y="28539"/>
                  </a:lnTo>
                  <a:cubicBezTo>
                    <a:pt x="17737" y="31639"/>
                    <a:pt x="17038" y="34740"/>
                    <a:pt x="15502" y="37439"/>
                  </a:cubicBezTo>
                  <a:cubicBezTo>
                    <a:pt x="13913" y="39459"/>
                    <a:pt x="11409" y="40525"/>
                    <a:pt x="8852" y="40276"/>
                  </a:cubicBezTo>
                  <a:close/>
                  <a:moveTo>
                    <a:pt x="6162" y="35141"/>
                  </a:moveTo>
                  <a:lnTo>
                    <a:pt x="8167" y="35141"/>
                  </a:lnTo>
                  <a:cubicBezTo>
                    <a:pt x="9116" y="35229"/>
                    <a:pt x="10040" y="34823"/>
                    <a:pt x="10612" y="34065"/>
                  </a:cubicBezTo>
                  <a:cubicBezTo>
                    <a:pt x="11258" y="32813"/>
                    <a:pt x="11527" y="31405"/>
                    <a:pt x="11394" y="30006"/>
                  </a:cubicBezTo>
                  <a:lnTo>
                    <a:pt x="11394" y="10298"/>
                  </a:lnTo>
                  <a:cubicBezTo>
                    <a:pt x="11502" y="8777"/>
                    <a:pt x="11248" y="7256"/>
                    <a:pt x="10661" y="5848"/>
                  </a:cubicBezTo>
                  <a:cubicBezTo>
                    <a:pt x="10099" y="4948"/>
                    <a:pt x="9076" y="4439"/>
                    <a:pt x="8020" y="4527"/>
                  </a:cubicBezTo>
                  <a:lnTo>
                    <a:pt x="6211" y="452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0858182" y="3070899"/>
              <a:ext cx="9780" cy="7873"/>
            </a:xfrm>
            <a:custGeom>
              <a:rect b="b" l="l" r="r" t="t"/>
              <a:pathLst>
                <a:path extrusionOk="0" h="7873" w="9780">
                  <a:moveTo>
                    <a:pt x="9781" y="0"/>
                  </a:moveTo>
                  <a:lnTo>
                    <a:pt x="0" y="787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0880139" y="2977493"/>
              <a:ext cx="103529" cy="83576"/>
            </a:xfrm>
            <a:custGeom>
              <a:rect b="b" l="l" r="r" t="t"/>
              <a:pathLst>
                <a:path extrusionOk="0" h="83576" w="103529">
                  <a:moveTo>
                    <a:pt x="103529" y="0"/>
                  </a:moveTo>
                  <a:lnTo>
                    <a:pt x="0" y="83576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0858182" y="3046887"/>
              <a:ext cx="58586" cy="47289"/>
            </a:xfrm>
            <a:custGeom>
              <a:rect b="b" l="l" r="r" t="t"/>
              <a:pathLst>
                <a:path extrusionOk="0" h="47289" w="58586">
                  <a:moveTo>
                    <a:pt x="58587" y="0"/>
                  </a:moveTo>
                  <a:lnTo>
                    <a:pt x="0" y="472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0986652" y="3208514"/>
              <a:ext cx="9780" cy="7873"/>
            </a:xfrm>
            <a:custGeom>
              <a:rect b="b" l="l" r="r" t="t"/>
              <a:pathLst>
                <a:path extrusionOk="0" h="7873" w="9780">
                  <a:moveTo>
                    <a:pt x="9781" y="0"/>
                  </a:moveTo>
                  <a:lnTo>
                    <a:pt x="0" y="7873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1008609" y="3115157"/>
              <a:ext cx="103529" cy="83527"/>
            </a:xfrm>
            <a:custGeom>
              <a:rect b="b" l="l" r="r" t="t"/>
              <a:pathLst>
                <a:path extrusionOk="0" h="83527" w="103529">
                  <a:moveTo>
                    <a:pt x="103529" y="0"/>
                  </a:moveTo>
                  <a:lnTo>
                    <a:pt x="0" y="83527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0986652" y="3184551"/>
              <a:ext cx="58586" cy="47289"/>
            </a:xfrm>
            <a:custGeom>
              <a:rect b="b" l="l" r="r" t="t"/>
              <a:pathLst>
                <a:path extrusionOk="0" h="47289" w="58586">
                  <a:moveTo>
                    <a:pt x="58587" y="0"/>
                  </a:moveTo>
                  <a:lnTo>
                    <a:pt x="0" y="472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0618407" y="2895677"/>
              <a:ext cx="509575" cy="43670"/>
            </a:xfrm>
            <a:custGeom>
              <a:rect b="b" l="l" r="r" t="t"/>
              <a:pathLst>
                <a:path extrusionOk="0" h="43670" w="509575">
                  <a:moveTo>
                    <a:pt x="0" y="0"/>
                  </a:moveTo>
                  <a:lnTo>
                    <a:pt x="509576" y="0"/>
                  </a:lnTo>
                  <a:lnTo>
                    <a:pt x="509576" y="43671"/>
                  </a:lnTo>
                  <a:lnTo>
                    <a:pt x="0" y="43671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0574736" y="2843253"/>
              <a:ext cx="32031" cy="524149"/>
            </a:xfrm>
            <a:custGeom>
              <a:rect b="b" l="l" r="r" t="t"/>
              <a:pathLst>
                <a:path extrusionOk="0" h="524149" w="32031">
                  <a:moveTo>
                    <a:pt x="0" y="0"/>
                  </a:moveTo>
                  <a:lnTo>
                    <a:pt x="32032" y="0"/>
                  </a:lnTo>
                  <a:lnTo>
                    <a:pt x="32032" y="524149"/>
                  </a:lnTo>
                  <a:lnTo>
                    <a:pt x="0" y="524149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0079685" y="2858559"/>
              <a:ext cx="1074461" cy="45871"/>
            </a:xfrm>
            <a:custGeom>
              <a:rect b="b" l="l" r="r" t="t"/>
              <a:pathLst>
                <a:path extrusionOk="0" h="45871" w="1074461">
                  <a:moveTo>
                    <a:pt x="0" y="0"/>
                  </a:moveTo>
                  <a:lnTo>
                    <a:pt x="1074462" y="0"/>
                  </a:lnTo>
                  <a:lnTo>
                    <a:pt x="1074462" y="45872"/>
                  </a:lnTo>
                  <a:lnTo>
                    <a:pt x="0" y="45872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0059292" y="2726764"/>
              <a:ext cx="1109427" cy="153850"/>
            </a:xfrm>
            <a:custGeom>
              <a:rect b="b" l="l" r="r" t="t"/>
              <a:pathLst>
                <a:path extrusionOk="0" h="153850" w="1109427">
                  <a:moveTo>
                    <a:pt x="0" y="0"/>
                  </a:moveTo>
                  <a:lnTo>
                    <a:pt x="1109428" y="0"/>
                  </a:lnTo>
                  <a:lnTo>
                    <a:pt x="1109428" y="153851"/>
                  </a:lnTo>
                  <a:lnTo>
                    <a:pt x="0" y="153851"/>
                  </a:lnTo>
                  <a:close/>
                </a:path>
              </a:pathLst>
            </a:custGeom>
            <a:solidFill>
              <a:srgbClr val="E94F53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0606768" y="2726764"/>
              <a:ext cx="128078" cy="154339"/>
            </a:xfrm>
            <a:custGeom>
              <a:rect b="b" l="l" r="r" t="t"/>
              <a:pathLst>
                <a:path extrusionOk="0" h="154339" w="128078">
                  <a:moveTo>
                    <a:pt x="0" y="0"/>
                  </a:moveTo>
                  <a:lnTo>
                    <a:pt x="128079" y="154340"/>
                  </a:lnTo>
                  <a:lnTo>
                    <a:pt x="0" y="154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1048417" y="3177069"/>
              <a:ext cx="104213" cy="122846"/>
            </a:xfrm>
            <a:custGeom>
              <a:rect b="b" l="l" r="r" t="t"/>
              <a:pathLst>
                <a:path extrusionOk="0" h="122846" w="104213">
                  <a:moveTo>
                    <a:pt x="31983" y="119716"/>
                  </a:moveTo>
                  <a:lnTo>
                    <a:pt x="1027" y="100155"/>
                  </a:lnTo>
                  <a:lnTo>
                    <a:pt x="20637" y="99079"/>
                  </a:lnTo>
                  <a:lnTo>
                    <a:pt x="0" y="83625"/>
                  </a:lnTo>
                  <a:lnTo>
                    <a:pt x="12373" y="84652"/>
                  </a:lnTo>
                  <a:lnTo>
                    <a:pt x="5184" y="64015"/>
                  </a:lnTo>
                  <a:lnTo>
                    <a:pt x="18583" y="77415"/>
                  </a:lnTo>
                  <a:lnTo>
                    <a:pt x="14427" y="42351"/>
                  </a:lnTo>
                  <a:lnTo>
                    <a:pt x="26848" y="66069"/>
                  </a:lnTo>
                  <a:lnTo>
                    <a:pt x="24794" y="24794"/>
                  </a:lnTo>
                  <a:lnTo>
                    <a:pt x="35113" y="46458"/>
                  </a:lnTo>
                  <a:lnTo>
                    <a:pt x="37167" y="0"/>
                  </a:lnTo>
                  <a:lnTo>
                    <a:pt x="55750" y="44405"/>
                  </a:lnTo>
                  <a:lnTo>
                    <a:pt x="62939" y="21713"/>
                  </a:lnTo>
                  <a:lnTo>
                    <a:pt x="65042" y="45432"/>
                  </a:lnTo>
                  <a:lnTo>
                    <a:pt x="82549" y="33059"/>
                  </a:lnTo>
                  <a:lnTo>
                    <a:pt x="78441" y="56777"/>
                  </a:lnTo>
                  <a:lnTo>
                    <a:pt x="88760" y="47486"/>
                  </a:lnTo>
                  <a:lnTo>
                    <a:pt x="89787" y="75361"/>
                  </a:lnTo>
                  <a:lnTo>
                    <a:pt x="99079" y="71253"/>
                  </a:lnTo>
                  <a:lnTo>
                    <a:pt x="88760" y="92917"/>
                  </a:lnTo>
                  <a:lnTo>
                    <a:pt x="104214" y="89787"/>
                  </a:lnTo>
                  <a:lnTo>
                    <a:pt x="91841" y="103236"/>
                  </a:lnTo>
                  <a:lnTo>
                    <a:pt x="101133" y="103236"/>
                  </a:lnTo>
                  <a:lnTo>
                    <a:pt x="77415" y="122846"/>
                  </a:lnTo>
                  <a:lnTo>
                    <a:pt x="31983" y="119716"/>
                  </a:lnTo>
                  <a:close/>
                </a:path>
              </a:pathLst>
            </a:custGeom>
            <a:solidFill>
              <a:srgbClr val="E94F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1073162" y="3293704"/>
              <a:ext cx="56777" cy="72230"/>
            </a:xfrm>
            <a:custGeom>
              <a:rect b="b" l="l" r="r" t="t"/>
              <a:pathLst>
                <a:path extrusionOk="0" h="72230" w="56777">
                  <a:moveTo>
                    <a:pt x="0" y="0"/>
                  </a:moveTo>
                  <a:lnTo>
                    <a:pt x="56777" y="0"/>
                  </a:lnTo>
                  <a:lnTo>
                    <a:pt x="56777" y="72231"/>
                  </a:lnTo>
                  <a:lnTo>
                    <a:pt x="0" y="72231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0808545" y="3143570"/>
              <a:ext cx="19170" cy="19170"/>
            </a:xfrm>
            <a:custGeom>
              <a:rect b="b" l="l" r="r" t="t"/>
              <a:pathLst>
                <a:path extrusionOk="0" h="19170" w="19170">
                  <a:moveTo>
                    <a:pt x="19170" y="9585"/>
                  </a:moveTo>
                  <a:cubicBezTo>
                    <a:pt x="19170" y="14879"/>
                    <a:pt x="14879" y="19170"/>
                    <a:pt x="9585" y="19170"/>
                  </a:cubicBezTo>
                  <a:cubicBezTo>
                    <a:pt x="4291" y="19170"/>
                    <a:pt x="0" y="14879"/>
                    <a:pt x="0" y="9585"/>
                  </a:cubicBezTo>
                  <a:cubicBezTo>
                    <a:pt x="0" y="4291"/>
                    <a:pt x="4291" y="0"/>
                    <a:pt x="9585" y="0"/>
                  </a:cubicBezTo>
                  <a:cubicBezTo>
                    <a:pt x="14879" y="0"/>
                    <a:pt x="19170" y="4292"/>
                    <a:pt x="19170" y="9585"/>
                  </a:cubicBez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0059292" y="2726764"/>
              <a:ext cx="547427" cy="153850"/>
            </a:xfrm>
            <a:custGeom>
              <a:rect b="b" l="l" r="r" t="t"/>
              <a:pathLst>
                <a:path extrusionOk="0" h="153850" w="547427">
                  <a:moveTo>
                    <a:pt x="0" y="0"/>
                  </a:moveTo>
                  <a:lnTo>
                    <a:pt x="547427" y="0"/>
                  </a:lnTo>
                  <a:lnTo>
                    <a:pt x="547427" y="153851"/>
                  </a:lnTo>
                  <a:lnTo>
                    <a:pt x="0" y="153851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0143748" y="2726764"/>
              <a:ext cx="72817" cy="153850"/>
            </a:xfrm>
            <a:custGeom>
              <a:rect b="b" l="l" r="r" t="t"/>
              <a:pathLst>
                <a:path extrusionOk="0" h="153850" w="72817">
                  <a:moveTo>
                    <a:pt x="0" y="0"/>
                  </a:moveTo>
                  <a:lnTo>
                    <a:pt x="72818" y="0"/>
                  </a:lnTo>
                  <a:lnTo>
                    <a:pt x="72818" y="153851"/>
                  </a:lnTo>
                  <a:lnTo>
                    <a:pt x="0" y="153851"/>
                  </a:lnTo>
                  <a:close/>
                </a:path>
              </a:pathLst>
            </a:custGeom>
            <a:solidFill>
              <a:srgbClr val="E94F53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0298088" y="2726764"/>
              <a:ext cx="72817" cy="153850"/>
            </a:xfrm>
            <a:custGeom>
              <a:rect b="b" l="l" r="r" t="t"/>
              <a:pathLst>
                <a:path extrusionOk="0" h="153850" w="72817">
                  <a:moveTo>
                    <a:pt x="0" y="0"/>
                  </a:moveTo>
                  <a:lnTo>
                    <a:pt x="72818" y="0"/>
                  </a:lnTo>
                  <a:lnTo>
                    <a:pt x="72818" y="153851"/>
                  </a:lnTo>
                  <a:lnTo>
                    <a:pt x="0" y="153851"/>
                  </a:lnTo>
                  <a:close/>
                </a:path>
              </a:pathLst>
            </a:custGeom>
            <a:solidFill>
              <a:srgbClr val="E94F53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0452428" y="2726764"/>
              <a:ext cx="72817" cy="153850"/>
            </a:xfrm>
            <a:custGeom>
              <a:rect b="b" l="l" r="r" t="t"/>
              <a:pathLst>
                <a:path extrusionOk="0" h="153850" w="72817">
                  <a:moveTo>
                    <a:pt x="0" y="0"/>
                  </a:moveTo>
                  <a:lnTo>
                    <a:pt x="72818" y="0"/>
                  </a:lnTo>
                  <a:lnTo>
                    <a:pt x="72818" y="153851"/>
                  </a:lnTo>
                  <a:lnTo>
                    <a:pt x="0" y="153851"/>
                  </a:lnTo>
                  <a:close/>
                </a:path>
              </a:pathLst>
            </a:custGeom>
            <a:solidFill>
              <a:srgbClr val="E94F53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0100078" y="2948102"/>
              <a:ext cx="230042" cy="419299"/>
            </a:xfrm>
            <a:custGeom>
              <a:rect b="b" l="l" r="r" t="t"/>
              <a:pathLst>
                <a:path extrusionOk="0" h="419299" w="230042">
                  <a:moveTo>
                    <a:pt x="0" y="0"/>
                  </a:moveTo>
                  <a:lnTo>
                    <a:pt x="230043" y="0"/>
                  </a:lnTo>
                  <a:lnTo>
                    <a:pt x="230043" y="419300"/>
                  </a:lnTo>
                  <a:lnTo>
                    <a:pt x="0" y="419300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0114651" y="2968446"/>
              <a:ext cx="197277" cy="218403"/>
            </a:xfrm>
            <a:custGeom>
              <a:rect b="b" l="l" r="r" t="t"/>
              <a:pathLst>
                <a:path extrusionOk="0" h="218403" w="197277">
                  <a:moveTo>
                    <a:pt x="0" y="0"/>
                  </a:moveTo>
                  <a:lnTo>
                    <a:pt x="197277" y="0"/>
                  </a:lnTo>
                  <a:lnTo>
                    <a:pt x="197277" y="218404"/>
                  </a:lnTo>
                  <a:lnTo>
                    <a:pt x="0" y="218404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0114651" y="3210177"/>
              <a:ext cx="197277" cy="133947"/>
            </a:xfrm>
            <a:custGeom>
              <a:rect b="b" l="l" r="r" t="t"/>
              <a:pathLst>
                <a:path extrusionOk="0" h="133947" w="197277">
                  <a:moveTo>
                    <a:pt x="0" y="0"/>
                  </a:moveTo>
                  <a:lnTo>
                    <a:pt x="197277" y="0"/>
                  </a:lnTo>
                  <a:lnTo>
                    <a:pt x="197277" y="133947"/>
                  </a:lnTo>
                  <a:lnTo>
                    <a:pt x="0" y="133947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0315498" y="3136381"/>
              <a:ext cx="7188" cy="76583"/>
            </a:xfrm>
            <a:custGeom>
              <a:rect b="b" l="l" r="r" t="t"/>
              <a:pathLst>
                <a:path extrusionOk="0" h="76583" w="7188">
                  <a:moveTo>
                    <a:pt x="0" y="0"/>
                  </a:moveTo>
                  <a:lnTo>
                    <a:pt x="7189" y="0"/>
                  </a:lnTo>
                  <a:lnTo>
                    <a:pt x="7189" y="76583"/>
                  </a:lnTo>
                  <a:lnTo>
                    <a:pt x="0" y="765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0169276" y="3021311"/>
              <a:ext cx="90765" cy="57168"/>
            </a:xfrm>
            <a:custGeom>
              <a:rect b="b" l="l" r="r" t="t"/>
              <a:pathLst>
                <a:path extrusionOk="0" h="57168" w="90765">
                  <a:moveTo>
                    <a:pt x="0" y="55457"/>
                  </a:moveTo>
                  <a:lnTo>
                    <a:pt x="43720" y="0"/>
                  </a:lnTo>
                  <a:lnTo>
                    <a:pt x="90765" y="57168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0140716" y="3068356"/>
              <a:ext cx="141135" cy="73942"/>
            </a:xfrm>
            <a:custGeom>
              <a:rect b="b" l="l" r="r" t="t"/>
              <a:pathLst>
                <a:path extrusionOk="0" h="73942" w="141135">
                  <a:moveTo>
                    <a:pt x="0" y="0"/>
                  </a:moveTo>
                  <a:lnTo>
                    <a:pt x="141136" y="0"/>
                  </a:lnTo>
                  <a:lnTo>
                    <a:pt x="141136" y="73942"/>
                  </a:lnTo>
                  <a:lnTo>
                    <a:pt x="0" y="73942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0153304" y="3084291"/>
              <a:ext cx="17586" cy="41037"/>
            </a:xfrm>
            <a:custGeom>
              <a:rect b="b" l="l" r="r" t="t"/>
              <a:pathLst>
                <a:path extrusionOk="0" h="41037" w="17586">
                  <a:moveTo>
                    <a:pt x="15435" y="38152"/>
                  </a:moveTo>
                  <a:cubicBezTo>
                    <a:pt x="12060" y="41801"/>
                    <a:pt x="6363" y="42016"/>
                    <a:pt x="2720" y="38641"/>
                  </a:cubicBezTo>
                  <a:cubicBezTo>
                    <a:pt x="2548" y="38485"/>
                    <a:pt x="2387" y="38324"/>
                    <a:pt x="2231" y="38152"/>
                  </a:cubicBezTo>
                  <a:cubicBezTo>
                    <a:pt x="602" y="35605"/>
                    <a:pt x="-166" y="32607"/>
                    <a:pt x="30" y="29594"/>
                  </a:cubicBezTo>
                  <a:lnTo>
                    <a:pt x="30" y="12038"/>
                  </a:lnTo>
                  <a:cubicBezTo>
                    <a:pt x="30" y="6072"/>
                    <a:pt x="1595" y="2257"/>
                    <a:pt x="4920" y="839"/>
                  </a:cubicBezTo>
                  <a:cubicBezTo>
                    <a:pt x="6236" y="237"/>
                    <a:pt x="7678" y="-51"/>
                    <a:pt x="9126" y="7"/>
                  </a:cubicBezTo>
                  <a:cubicBezTo>
                    <a:pt x="14799" y="7"/>
                    <a:pt x="17586" y="3577"/>
                    <a:pt x="17586" y="10717"/>
                  </a:cubicBezTo>
                  <a:lnTo>
                    <a:pt x="17586" y="16243"/>
                  </a:lnTo>
                  <a:lnTo>
                    <a:pt x="11522" y="16243"/>
                  </a:lnTo>
                  <a:lnTo>
                    <a:pt x="11522" y="11060"/>
                  </a:lnTo>
                  <a:cubicBezTo>
                    <a:pt x="11601" y="9578"/>
                    <a:pt x="11439" y="8086"/>
                    <a:pt x="11033" y="6658"/>
                  </a:cubicBezTo>
                  <a:cubicBezTo>
                    <a:pt x="10730" y="5798"/>
                    <a:pt x="9894" y="5235"/>
                    <a:pt x="8979" y="5289"/>
                  </a:cubicBezTo>
                  <a:cubicBezTo>
                    <a:pt x="8031" y="5250"/>
                    <a:pt x="7165" y="5822"/>
                    <a:pt x="6827" y="6707"/>
                  </a:cubicBezTo>
                  <a:cubicBezTo>
                    <a:pt x="6368" y="8111"/>
                    <a:pt x="6167" y="9583"/>
                    <a:pt x="6241" y="11060"/>
                  </a:cubicBezTo>
                  <a:lnTo>
                    <a:pt x="6241" y="29839"/>
                  </a:lnTo>
                  <a:cubicBezTo>
                    <a:pt x="6153" y="31409"/>
                    <a:pt x="6353" y="32983"/>
                    <a:pt x="6827" y="34485"/>
                  </a:cubicBezTo>
                  <a:cubicBezTo>
                    <a:pt x="7111" y="35365"/>
                    <a:pt x="7957" y="35947"/>
                    <a:pt x="8882" y="35903"/>
                  </a:cubicBezTo>
                  <a:cubicBezTo>
                    <a:pt x="9820" y="35952"/>
                    <a:pt x="10681" y="35375"/>
                    <a:pt x="10984" y="34485"/>
                  </a:cubicBezTo>
                  <a:cubicBezTo>
                    <a:pt x="11459" y="32900"/>
                    <a:pt x="11640" y="31242"/>
                    <a:pt x="11522" y="29594"/>
                  </a:cubicBezTo>
                  <a:lnTo>
                    <a:pt x="11522" y="23824"/>
                  </a:lnTo>
                  <a:lnTo>
                    <a:pt x="17537" y="23824"/>
                  </a:lnTo>
                  <a:lnTo>
                    <a:pt x="17537" y="29545"/>
                  </a:lnTo>
                  <a:cubicBezTo>
                    <a:pt x="17738" y="32563"/>
                    <a:pt x="17004" y="35570"/>
                    <a:pt x="15435" y="38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175780" y="3084543"/>
              <a:ext cx="13888" cy="40247"/>
            </a:xfrm>
            <a:custGeom>
              <a:rect b="b" l="l" r="r" t="t"/>
              <a:pathLst>
                <a:path extrusionOk="0" h="40247" w="13888">
                  <a:moveTo>
                    <a:pt x="0" y="40248"/>
                  </a:moveTo>
                  <a:lnTo>
                    <a:pt x="0" y="0"/>
                  </a:lnTo>
                  <a:lnTo>
                    <a:pt x="6162" y="0"/>
                  </a:lnTo>
                  <a:lnTo>
                    <a:pt x="6162" y="35015"/>
                  </a:lnTo>
                  <a:lnTo>
                    <a:pt x="13889" y="35015"/>
                  </a:lnTo>
                  <a:lnTo>
                    <a:pt x="13889" y="4024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0192465" y="3084018"/>
              <a:ext cx="17841" cy="41246"/>
            </a:xfrm>
            <a:custGeom>
              <a:rect b="b" l="l" r="r" t="t"/>
              <a:pathLst>
                <a:path extrusionOk="0" h="41246" w="17841">
                  <a:moveTo>
                    <a:pt x="15690" y="38327"/>
                  </a:moveTo>
                  <a:cubicBezTo>
                    <a:pt x="14095" y="40371"/>
                    <a:pt x="11567" y="41457"/>
                    <a:pt x="8990" y="41213"/>
                  </a:cubicBezTo>
                  <a:cubicBezTo>
                    <a:pt x="6388" y="41423"/>
                    <a:pt x="3850" y="40342"/>
                    <a:pt x="2192" y="38327"/>
                  </a:cubicBezTo>
                  <a:cubicBezTo>
                    <a:pt x="564" y="35691"/>
                    <a:pt x="-189" y="32611"/>
                    <a:pt x="40" y="29525"/>
                  </a:cubicBezTo>
                  <a:lnTo>
                    <a:pt x="40" y="11137"/>
                  </a:lnTo>
                  <a:cubicBezTo>
                    <a:pt x="40" y="3752"/>
                    <a:pt x="3024" y="36"/>
                    <a:pt x="9039" y="36"/>
                  </a:cubicBezTo>
                  <a:cubicBezTo>
                    <a:pt x="11621" y="-214"/>
                    <a:pt x="14159" y="852"/>
                    <a:pt x="15787" y="2872"/>
                  </a:cubicBezTo>
                  <a:cubicBezTo>
                    <a:pt x="17284" y="5357"/>
                    <a:pt x="17983" y="8242"/>
                    <a:pt x="17793" y="11137"/>
                  </a:cubicBezTo>
                  <a:lnTo>
                    <a:pt x="17793" y="29378"/>
                  </a:lnTo>
                  <a:cubicBezTo>
                    <a:pt x="18047" y="32508"/>
                    <a:pt x="17308" y="35638"/>
                    <a:pt x="15690" y="38327"/>
                  </a:cubicBezTo>
                  <a:close/>
                  <a:moveTo>
                    <a:pt x="6740" y="34513"/>
                  </a:moveTo>
                  <a:cubicBezTo>
                    <a:pt x="7263" y="35731"/>
                    <a:pt x="8672" y="36288"/>
                    <a:pt x="9890" y="35765"/>
                  </a:cubicBezTo>
                  <a:cubicBezTo>
                    <a:pt x="10452" y="35525"/>
                    <a:pt x="10897" y="35075"/>
                    <a:pt x="11142" y="34513"/>
                  </a:cubicBezTo>
                  <a:cubicBezTo>
                    <a:pt x="11567" y="32919"/>
                    <a:pt x="11748" y="31270"/>
                    <a:pt x="11680" y="29622"/>
                  </a:cubicBezTo>
                  <a:lnTo>
                    <a:pt x="11680" y="10892"/>
                  </a:lnTo>
                  <a:cubicBezTo>
                    <a:pt x="11748" y="9484"/>
                    <a:pt x="11567" y="8080"/>
                    <a:pt x="11142" y="6736"/>
                  </a:cubicBezTo>
                  <a:cubicBezTo>
                    <a:pt x="10804" y="5885"/>
                    <a:pt x="9953" y="5352"/>
                    <a:pt x="9039" y="5415"/>
                  </a:cubicBezTo>
                  <a:cubicBezTo>
                    <a:pt x="8100" y="5337"/>
                    <a:pt x="7215" y="5870"/>
                    <a:pt x="6838" y="6736"/>
                  </a:cubicBezTo>
                  <a:cubicBezTo>
                    <a:pt x="6334" y="8041"/>
                    <a:pt x="6119" y="9445"/>
                    <a:pt x="6202" y="10843"/>
                  </a:cubicBezTo>
                  <a:lnTo>
                    <a:pt x="6202" y="29378"/>
                  </a:lnTo>
                  <a:cubicBezTo>
                    <a:pt x="6051" y="31099"/>
                    <a:pt x="6183" y="32835"/>
                    <a:pt x="6594" y="3451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0214966" y="3084010"/>
              <a:ext cx="17108" cy="41268"/>
            </a:xfrm>
            <a:custGeom>
              <a:rect b="b" l="l" r="r" t="t"/>
              <a:pathLst>
                <a:path extrusionOk="0" h="41268" w="17108">
                  <a:moveTo>
                    <a:pt x="84" y="29387"/>
                  </a:moveTo>
                  <a:lnTo>
                    <a:pt x="84" y="25768"/>
                  </a:lnTo>
                  <a:lnTo>
                    <a:pt x="5854" y="25768"/>
                  </a:lnTo>
                  <a:lnTo>
                    <a:pt x="5854" y="29827"/>
                  </a:lnTo>
                  <a:cubicBezTo>
                    <a:pt x="5747" y="31480"/>
                    <a:pt x="5947" y="33138"/>
                    <a:pt x="6441" y="34717"/>
                  </a:cubicBezTo>
                  <a:cubicBezTo>
                    <a:pt x="6798" y="35578"/>
                    <a:pt x="7664" y="36111"/>
                    <a:pt x="8593" y="36038"/>
                  </a:cubicBezTo>
                  <a:cubicBezTo>
                    <a:pt x="9463" y="36165"/>
                    <a:pt x="10319" y="35710"/>
                    <a:pt x="10696" y="34913"/>
                  </a:cubicBezTo>
                  <a:cubicBezTo>
                    <a:pt x="11092" y="33749"/>
                    <a:pt x="11258" y="32521"/>
                    <a:pt x="11185" y="31294"/>
                  </a:cubicBezTo>
                  <a:cubicBezTo>
                    <a:pt x="11219" y="29763"/>
                    <a:pt x="10921" y="28247"/>
                    <a:pt x="10304" y="26844"/>
                  </a:cubicBezTo>
                  <a:cubicBezTo>
                    <a:pt x="9517" y="25391"/>
                    <a:pt x="8529" y="24056"/>
                    <a:pt x="7370" y="22883"/>
                  </a:cubicBezTo>
                  <a:lnTo>
                    <a:pt x="4436" y="19850"/>
                  </a:lnTo>
                  <a:cubicBezTo>
                    <a:pt x="3130" y="18520"/>
                    <a:pt x="2025" y="17004"/>
                    <a:pt x="1160" y="15351"/>
                  </a:cubicBezTo>
                  <a:cubicBezTo>
                    <a:pt x="387" y="13645"/>
                    <a:pt x="5" y="11791"/>
                    <a:pt x="35" y="9923"/>
                  </a:cubicBezTo>
                  <a:cubicBezTo>
                    <a:pt x="-166" y="7317"/>
                    <a:pt x="504" y="4720"/>
                    <a:pt x="1942" y="2539"/>
                  </a:cubicBezTo>
                  <a:cubicBezTo>
                    <a:pt x="3634" y="724"/>
                    <a:pt x="6074" y="-195"/>
                    <a:pt x="8544" y="45"/>
                  </a:cubicBezTo>
                  <a:cubicBezTo>
                    <a:pt x="11023" y="-239"/>
                    <a:pt x="13459" y="847"/>
                    <a:pt x="14901" y="2881"/>
                  </a:cubicBezTo>
                  <a:cubicBezTo>
                    <a:pt x="16168" y="5444"/>
                    <a:pt x="16740" y="8295"/>
                    <a:pt x="16564" y="11146"/>
                  </a:cubicBezTo>
                  <a:lnTo>
                    <a:pt x="16564" y="13640"/>
                  </a:lnTo>
                  <a:lnTo>
                    <a:pt x="10891" y="13640"/>
                  </a:lnTo>
                  <a:lnTo>
                    <a:pt x="10891" y="10754"/>
                  </a:lnTo>
                  <a:cubicBezTo>
                    <a:pt x="10975" y="9336"/>
                    <a:pt x="10808" y="7913"/>
                    <a:pt x="10402" y="6549"/>
                  </a:cubicBezTo>
                  <a:cubicBezTo>
                    <a:pt x="10133" y="5737"/>
                    <a:pt x="9346" y="5214"/>
                    <a:pt x="8495" y="5277"/>
                  </a:cubicBezTo>
                  <a:cubicBezTo>
                    <a:pt x="7678" y="5199"/>
                    <a:pt x="6881" y="5551"/>
                    <a:pt x="6392" y="6206"/>
                  </a:cubicBezTo>
                  <a:cubicBezTo>
                    <a:pt x="5952" y="7101"/>
                    <a:pt x="5747" y="8094"/>
                    <a:pt x="5805" y="9092"/>
                  </a:cubicBezTo>
                  <a:cubicBezTo>
                    <a:pt x="5742" y="10158"/>
                    <a:pt x="5962" y="11219"/>
                    <a:pt x="6441" y="12173"/>
                  </a:cubicBezTo>
                  <a:cubicBezTo>
                    <a:pt x="7067" y="13253"/>
                    <a:pt x="7840" y="14241"/>
                    <a:pt x="8740" y="15107"/>
                  </a:cubicBezTo>
                  <a:lnTo>
                    <a:pt x="12065" y="18677"/>
                  </a:lnTo>
                  <a:cubicBezTo>
                    <a:pt x="13591" y="20300"/>
                    <a:pt x="14862" y="22149"/>
                    <a:pt x="15831" y="24154"/>
                  </a:cubicBezTo>
                  <a:cubicBezTo>
                    <a:pt x="17733" y="28810"/>
                    <a:pt x="17503" y="34062"/>
                    <a:pt x="15195" y="38532"/>
                  </a:cubicBezTo>
                  <a:cubicBezTo>
                    <a:pt x="13576" y="40493"/>
                    <a:pt x="11072" y="41505"/>
                    <a:pt x="8544" y="41221"/>
                  </a:cubicBezTo>
                  <a:cubicBezTo>
                    <a:pt x="5962" y="41510"/>
                    <a:pt x="3429" y="40366"/>
                    <a:pt x="1942" y="38238"/>
                  </a:cubicBezTo>
                  <a:cubicBezTo>
                    <a:pt x="514" y="35519"/>
                    <a:pt x="-131" y="32453"/>
                    <a:pt x="84" y="293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0236519" y="3084543"/>
              <a:ext cx="13790" cy="40247"/>
            </a:xfrm>
            <a:custGeom>
              <a:rect b="b" l="l" r="r" t="t"/>
              <a:pathLst>
                <a:path extrusionOk="0" h="40247" w="13790">
                  <a:moveTo>
                    <a:pt x="0" y="40248"/>
                  </a:moveTo>
                  <a:lnTo>
                    <a:pt x="0" y="0"/>
                  </a:lnTo>
                  <a:lnTo>
                    <a:pt x="13497" y="0"/>
                  </a:lnTo>
                  <a:lnTo>
                    <a:pt x="13497" y="5282"/>
                  </a:lnTo>
                  <a:lnTo>
                    <a:pt x="6162" y="5282"/>
                  </a:lnTo>
                  <a:lnTo>
                    <a:pt x="6162" y="16970"/>
                  </a:lnTo>
                  <a:lnTo>
                    <a:pt x="13155" y="16970"/>
                  </a:lnTo>
                  <a:lnTo>
                    <a:pt x="13155" y="22153"/>
                  </a:lnTo>
                  <a:lnTo>
                    <a:pt x="6162" y="22153"/>
                  </a:lnTo>
                  <a:lnTo>
                    <a:pt x="6162" y="34966"/>
                  </a:lnTo>
                  <a:lnTo>
                    <a:pt x="13791" y="34966"/>
                  </a:lnTo>
                  <a:lnTo>
                    <a:pt x="13791" y="4024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0255151" y="3084515"/>
              <a:ext cx="17548" cy="40308"/>
            </a:xfrm>
            <a:custGeom>
              <a:rect b="b" l="l" r="r" t="t"/>
              <a:pathLst>
                <a:path extrusionOk="0" h="40308" w="17548">
                  <a:moveTo>
                    <a:pt x="0" y="40276"/>
                  </a:moveTo>
                  <a:lnTo>
                    <a:pt x="0" y="28"/>
                  </a:lnTo>
                  <a:lnTo>
                    <a:pt x="9047" y="28"/>
                  </a:lnTo>
                  <a:cubicBezTo>
                    <a:pt x="11497" y="-182"/>
                    <a:pt x="13903" y="801"/>
                    <a:pt x="15503" y="2669"/>
                  </a:cubicBezTo>
                  <a:cubicBezTo>
                    <a:pt x="16984" y="4943"/>
                    <a:pt x="17688" y="7637"/>
                    <a:pt x="17507" y="10347"/>
                  </a:cubicBezTo>
                  <a:lnTo>
                    <a:pt x="17507" y="28539"/>
                  </a:lnTo>
                  <a:cubicBezTo>
                    <a:pt x="17732" y="31639"/>
                    <a:pt x="17033" y="34735"/>
                    <a:pt x="15503" y="37439"/>
                  </a:cubicBezTo>
                  <a:cubicBezTo>
                    <a:pt x="13908" y="39449"/>
                    <a:pt x="11404" y="40515"/>
                    <a:pt x="8852" y="40276"/>
                  </a:cubicBezTo>
                  <a:close/>
                  <a:moveTo>
                    <a:pt x="6162" y="35385"/>
                  </a:moveTo>
                  <a:lnTo>
                    <a:pt x="8167" y="35385"/>
                  </a:lnTo>
                  <a:cubicBezTo>
                    <a:pt x="9120" y="35464"/>
                    <a:pt x="10050" y="35038"/>
                    <a:pt x="10612" y="34261"/>
                  </a:cubicBezTo>
                  <a:cubicBezTo>
                    <a:pt x="11258" y="33028"/>
                    <a:pt x="11531" y="31634"/>
                    <a:pt x="11394" y="30250"/>
                  </a:cubicBezTo>
                  <a:lnTo>
                    <a:pt x="11394" y="10396"/>
                  </a:lnTo>
                  <a:cubicBezTo>
                    <a:pt x="11502" y="8875"/>
                    <a:pt x="11248" y="7354"/>
                    <a:pt x="10661" y="5945"/>
                  </a:cubicBezTo>
                  <a:cubicBezTo>
                    <a:pt x="10118" y="5016"/>
                    <a:pt x="9091" y="4483"/>
                    <a:pt x="8020" y="4576"/>
                  </a:cubicBezTo>
                  <a:lnTo>
                    <a:pt x="6211" y="457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0618407" y="2948102"/>
              <a:ext cx="212584" cy="419299"/>
            </a:xfrm>
            <a:custGeom>
              <a:rect b="b" l="l" r="r" t="t"/>
              <a:pathLst>
                <a:path extrusionOk="0" h="419299" w="212584">
                  <a:moveTo>
                    <a:pt x="0" y="0"/>
                  </a:moveTo>
                  <a:lnTo>
                    <a:pt x="212584" y="0"/>
                  </a:lnTo>
                  <a:lnTo>
                    <a:pt x="212584" y="419300"/>
                  </a:lnTo>
                  <a:lnTo>
                    <a:pt x="0" y="419300"/>
                  </a:lnTo>
                  <a:close/>
                </a:path>
              </a:pathLst>
            </a:custGeom>
            <a:solidFill>
              <a:srgbClr val="263238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0632932" y="2959741"/>
              <a:ext cx="174732" cy="285352"/>
            </a:xfrm>
            <a:custGeom>
              <a:rect b="b" l="l" r="r" t="t"/>
              <a:pathLst>
                <a:path extrusionOk="0" h="285352" w="174732">
                  <a:moveTo>
                    <a:pt x="0" y="0"/>
                  </a:moveTo>
                  <a:lnTo>
                    <a:pt x="174733" y="0"/>
                  </a:lnTo>
                  <a:lnTo>
                    <a:pt x="174733" y="285353"/>
                  </a:lnTo>
                  <a:lnTo>
                    <a:pt x="0" y="285353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0673326" y="3118091"/>
              <a:ext cx="9780" cy="7873"/>
            </a:xfrm>
            <a:custGeom>
              <a:rect b="b" l="l" r="r" t="t"/>
              <a:pathLst>
                <a:path extrusionOk="0" h="7873" w="9780">
                  <a:moveTo>
                    <a:pt x="9781" y="0"/>
                  </a:moveTo>
                  <a:lnTo>
                    <a:pt x="0" y="7874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0695284" y="3024685"/>
              <a:ext cx="103529" cy="83576"/>
            </a:xfrm>
            <a:custGeom>
              <a:rect b="b" l="l" r="r" t="t"/>
              <a:pathLst>
                <a:path extrusionOk="0" h="83576" w="103529">
                  <a:moveTo>
                    <a:pt x="103529" y="0"/>
                  </a:moveTo>
                  <a:lnTo>
                    <a:pt x="0" y="83576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0673326" y="3094079"/>
              <a:ext cx="58586" cy="47289"/>
            </a:xfrm>
            <a:custGeom>
              <a:rect b="b" l="l" r="r" t="t"/>
              <a:pathLst>
                <a:path extrusionOk="0" h="47289" w="58586">
                  <a:moveTo>
                    <a:pt x="58587" y="0"/>
                  </a:moveTo>
                  <a:lnTo>
                    <a:pt x="0" y="4729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9369408" y="2664577"/>
              <a:ext cx="743384" cy="127494"/>
            </a:xfrm>
            <a:custGeom>
              <a:rect b="b" l="l" r="r" t="t"/>
              <a:pathLst>
                <a:path extrusionOk="0" h="127494" w="743384">
                  <a:moveTo>
                    <a:pt x="743384" y="104049"/>
                  </a:moveTo>
                  <a:cubicBezTo>
                    <a:pt x="743384" y="104049"/>
                    <a:pt x="621125" y="139846"/>
                    <a:pt x="528599" y="122975"/>
                  </a:cubicBezTo>
                  <a:cubicBezTo>
                    <a:pt x="436074" y="106103"/>
                    <a:pt x="374895" y="45071"/>
                    <a:pt x="240068" y="15387"/>
                  </a:cubicBezTo>
                  <a:cubicBezTo>
                    <a:pt x="105241" y="-14298"/>
                    <a:pt x="25283" y="2770"/>
                    <a:pt x="0" y="34361"/>
                  </a:cubicBez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9413666" y="2633775"/>
              <a:ext cx="172678" cy="14792"/>
            </a:xfrm>
            <a:custGeom>
              <a:rect b="b" l="l" r="r" t="t"/>
              <a:pathLst>
                <a:path extrusionOk="0" h="14792" w="172678">
                  <a:moveTo>
                    <a:pt x="0" y="6381"/>
                  </a:moveTo>
                  <a:cubicBezTo>
                    <a:pt x="0" y="6381"/>
                    <a:pt x="75850" y="-12545"/>
                    <a:pt x="172679" y="14792"/>
                  </a:cubicBez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9329454" y="2547483"/>
              <a:ext cx="44208" cy="35797"/>
            </a:xfrm>
            <a:custGeom>
              <a:rect b="b" l="l" r="r" t="t"/>
              <a:pathLst>
                <a:path extrusionOk="0" h="35797" w="44208">
                  <a:moveTo>
                    <a:pt x="10514" y="35798"/>
                  </a:moveTo>
                  <a:lnTo>
                    <a:pt x="0" y="0"/>
                  </a:lnTo>
                  <a:lnTo>
                    <a:pt x="44209" y="2103"/>
                  </a:lnTo>
                  <a:lnTo>
                    <a:pt x="10514" y="35798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9268373" y="2726520"/>
              <a:ext cx="29488" cy="23131"/>
            </a:xfrm>
            <a:custGeom>
              <a:rect b="b" l="l" r="r" t="t"/>
              <a:pathLst>
                <a:path extrusionOk="0" h="23131" w="29488">
                  <a:moveTo>
                    <a:pt x="8411" y="23131"/>
                  </a:moveTo>
                  <a:lnTo>
                    <a:pt x="0" y="8411"/>
                  </a:lnTo>
                  <a:lnTo>
                    <a:pt x="18975" y="0"/>
                  </a:lnTo>
                  <a:lnTo>
                    <a:pt x="29489" y="21029"/>
                  </a:lnTo>
                  <a:lnTo>
                    <a:pt x="8411" y="23131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0555322" y="3206713"/>
              <a:ext cx="391669" cy="109731"/>
            </a:xfrm>
            <a:custGeom>
              <a:rect b="b" l="l" r="r" t="t"/>
              <a:pathLst>
                <a:path extrusionOk="0" h="109731" w="391669">
                  <a:moveTo>
                    <a:pt x="391669" y="10750"/>
                  </a:moveTo>
                  <a:cubicBezTo>
                    <a:pt x="391669" y="10750"/>
                    <a:pt x="311663" y="-10327"/>
                    <a:pt x="240068" y="6545"/>
                  </a:cubicBezTo>
                  <a:cubicBezTo>
                    <a:pt x="168473" y="23416"/>
                    <a:pt x="96829" y="80242"/>
                    <a:pt x="0" y="109731"/>
                  </a:cubicBez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0386011" y="3217463"/>
              <a:ext cx="333528" cy="103645"/>
            </a:xfrm>
            <a:custGeom>
              <a:rect b="b" l="l" r="r" t="t"/>
              <a:pathLst>
                <a:path extrusionOk="0" h="103645" w="333528">
                  <a:moveTo>
                    <a:pt x="333528" y="0"/>
                  </a:moveTo>
                  <a:cubicBezTo>
                    <a:pt x="333528" y="0"/>
                    <a:pt x="188236" y="75801"/>
                    <a:pt x="133513" y="92624"/>
                  </a:cubicBezTo>
                  <a:cubicBezTo>
                    <a:pt x="78789" y="109446"/>
                    <a:pt x="30326" y="107295"/>
                    <a:pt x="9248" y="84212"/>
                  </a:cubicBezTo>
                  <a:cubicBezTo>
                    <a:pt x="-11829" y="61130"/>
                    <a:pt x="7146" y="33695"/>
                    <a:pt x="26120" y="29489"/>
                  </a:cubicBezTo>
                  <a:cubicBezTo>
                    <a:pt x="45095" y="25283"/>
                    <a:pt x="59815" y="44160"/>
                    <a:pt x="57663" y="54723"/>
                  </a:cubicBez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0471061" y="3278495"/>
              <a:ext cx="29488" cy="23180"/>
            </a:xfrm>
            <a:custGeom>
              <a:rect b="b" l="l" r="r" t="t"/>
              <a:pathLst>
                <a:path extrusionOk="0" h="23180" w="29488">
                  <a:moveTo>
                    <a:pt x="8460" y="0"/>
                  </a:moveTo>
                  <a:lnTo>
                    <a:pt x="0" y="14769"/>
                  </a:lnTo>
                  <a:lnTo>
                    <a:pt x="18975" y="23180"/>
                  </a:lnTo>
                  <a:lnTo>
                    <a:pt x="29489" y="2103"/>
                  </a:lnTo>
                  <a:lnTo>
                    <a:pt x="8460" y="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9767875" y="3155209"/>
              <a:ext cx="22006" cy="27435"/>
            </a:xfrm>
            <a:custGeom>
              <a:rect b="b" l="l" r="r" t="t"/>
              <a:pathLst>
                <a:path extrusionOk="0" h="27435" w="22006">
                  <a:moveTo>
                    <a:pt x="22007" y="16921"/>
                  </a:moveTo>
                  <a:lnTo>
                    <a:pt x="20295" y="0"/>
                  </a:lnTo>
                  <a:lnTo>
                    <a:pt x="0" y="4157"/>
                  </a:lnTo>
                  <a:lnTo>
                    <a:pt x="3668" y="27435"/>
                  </a:lnTo>
                  <a:lnTo>
                    <a:pt x="22007" y="16921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0857399" y="3249789"/>
              <a:ext cx="23327" cy="23718"/>
            </a:xfrm>
            <a:custGeom>
              <a:rect b="b" l="l" r="r" t="t"/>
              <a:pathLst>
                <a:path extrusionOk="0" h="23718" w="23327">
                  <a:moveTo>
                    <a:pt x="4890" y="20588"/>
                  </a:moveTo>
                  <a:lnTo>
                    <a:pt x="21567" y="23718"/>
                  </a:lnTo>
                  <a:lnTo>
                    <a:pt x="23327" y="3081"/>
                  </a:lnTo>
                  <a:lnTo>
                    <a:pt x="0" y="0"/>
                  </a:lnTo>
                  <a:lnTo>
                    <a:pt x="4890" y="20588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0833241" y="3279522"/>
              <a:ext cx="15551" cy="15795"/>
            </a:xfrm>
            <a:custGeom>
              <a:rect b="b" l="l" r="r" t="t"/>
              <a:pathLst>
                <a:path extrusionOk="0" h="15795" w="15551">
                  <a:moveTo>
                    <a:pt x="3277" y="13693"/>
                  </a:moveTo>
                  <a:lnTo>
                    <a:pt x="14378" y="15796"/>
                  </a:lnTo>
                  <a:lnTo>
                    <a:pt x="15551" y="2054"/>
                  </a:lnTo>
                  <a:lnTo>
                    <a:pt x="0" y="0"/>
                  </a:lnTo>
                  <a:lnTo>
                    <a:pt x="3277" y="13693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0531848" y="3168071"/>
              <a:ext cx="71595" cy="52913"/>
            </a:xfrm>
            <a:custGeom>
              <a:rect b="b" l="l" r="r" t="t"/>
              <a:pathLst>
                <a:path extrusionOk="0" h="52913" w="71595">
                  <a:moveTo>
                    <a:pt x="71595" y="52914"/>
                  </a:moveTo>
                  <a:cubicBezTo>
                    <a:pt x="71595" y="52914"/>
                    <a:pt x="40443" y="31152"/>
                    <a:pt x="30076" y="30125"/>
                  </a:cubicBezTo>
                  <a:cubicBezTo>
                    <a:pt x="19708" y="29098"/>
                    <a:pt x="0" y="25968"/>
                    <a:pt x="0" y="25968"/>
                  </a:cubicBezTo>
                  <a:lnTo>
                    <a:pt x="33206" y="0"/>
                  </a:lnTo>
                  <a:cubicBezTo>
                    <a:pt x="33206" y="0"/>
                    <a:pt x="71595" y="26848"/>
                    <a:pt x="71595" y="52914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0528718" y="3115010"/>
              <a:ext cx="130768" cy="105827"/>
            </a:xfrm>
            <a:custGeom>
              <a:rect b="b" l="l" r="r" t="t"/>
              <a:pathLst>
                <a:path extrusionOk="0" h="105827" w="130768">
                  <a:moveTo>
                    <a:pt x="50860" y="12471"/>
                  </a:moveTo>
                  <a:cubicBezTo>
                    <a:pt x="44639" y="23792"/>
                    <a:pt x="36961" y="34247"/>
                    <a:pt x="28022" y="43573"/>
                  </a:cubicBezTo>
                  <a:cubicBezTo>
                    <a:pt x="19728" y="51809"/>
                    <a:pt x="10289" y="58812"/>
                    <a:pt x="0" y="64357"/>
                  </a:cubicBezTo>
                  <a:cubicBezTo>
                    <a:pt x="15410" y="65213"/>
                    <a:pt x="30217" y="70627"/>
                    <a:pt x="42546" y="79909"/>
                  </a:cubicBezTo>
                  <a:cubicBezTo>
                    <a:pt x="63330" y="95460"/>
                    <a:pt x="74725" y="105828"/>
                    <a:pt x="74725" y="105828"/>
                  </a:cubicBezTo>
                  <a:cubicBezTo>
                    <a:pt x="81742" y="94707"/>
                    <a:pt x="89366" y="83982"/>
                    <a:pt x="97563" y="73698"/>
                  </a:cubicBezTo>
                  <a:cubicBezTo>
                    <a:pt x="107945" y="63883"/>
                    <a:pt x="119041" y="54860"/>
                    <a:pt x="130768" y="46703"/>
                  </a:cubicBezTo>
                  <a:cubicBezTo>
                    <a:pt x="130768" y="46703"/>
                    <a:pt x="99617" y="35308"/>
                    <a:pt x="84065" y="23865"/>
                  </a:cubicBezTo>
                  <a:cubicBezTo>
                    <a:pt x="68514" y="12422"/>
                    <a:pt x="52914" y="0"/>
                    <a:pt x="5291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10573367" y="3135794"/>
              <a:ext cx="42546" cy="36286"/>
            </a:xfrm>
            <a:custGeom>
              <a:rect b="b" l="l" r="r" t="t"/>
              <a:pathLst>
                <a:path extrusionOk="0" h="36286" w="42546">
                  <a:moveTo>
                    <a:pt x="15551" y="0"/>
                  </a:moveTo>
                  <a:lnTo>
                    <a:pt x="0" y="20735"/>
                  </a:lnTo>
                  <a:lnTo>
                    <a:pt x="25919" y="36287"/>
                  </a:lnTo>
                  <a:lnTo>
                    <a:pt x="42546" y="16578"/>
                  </a:lnTo>
                  <a:lnTo>
                    <a:pt x="15551" y="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0554686" y="3163767"/>
              <a:ext cx="14524" cy="12470"/>
            </a:xfrm>
            <a:custGeom>
              <a:rect b="b" l="l" r="r" t="t"/>
              <a:pathLst>
                <a:path extrusionOk="0" h="12470" w="14524">
                  <a:moveTo>
                    <a:pt x="0" y="12470"/>
                  </a:moveTo>
                  <a:lnTo>
                    <a:pt x="14524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0568183" y="3171054"/>
              <a:ext cx="14524" cy="12470"/>
            </a:xfrm>
            <a:custGeom>
              <a:rect b="b" l="l" r="r" t="t"/>
              <a:pathLst>
                <a:path extrusionOk="0" h="12470" w="14524">
                  <a:moveTo>
                    <a:pt x="0" y="12470"/>
                  </a:moveTo>
                  <a:lnTo>
                    <a:pt x="14524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0578551" y="3177265"/>
              <a:ext cx="14524" cy="12470"/>
            </a:xfrm>
            <a:custGeom>
              <a:rect b="b" l="l" r="r" t="t"/>
              <a:pathLst>
                <a:path extrusionOk="0" h="12470" w="14524">
                  <a:moveTo>
                    <a:pt x="0" y="12470"/>
                  </a:moveTo>
                  <a:lnTo>
                    <a:pt x="14524" y="0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9385009" y="3229934"/>
              <a:ext cx="59515" cy="40989"/>
            </a:xfrm>
            <a:custGeom>
              <a:rect b="b" l="l" r="r" t="t"/>
              <a:pathLst>
                <a:path extrusionOk="0" h="40989" w="59515">
                  <a:moveTo>
                    <a:pt x="0" y="36580"/>
                  </a:moveTo>
                  <a:cubicBezTo>
                    <a:pt x="0" y="36580"/>
                    <a:pt x="29342" y="25088"/>
                    <a:pt x="34233" y="18535"/>
                  </a:cubicBezTo>
                  <a:cubicBezTo>
                    <a:pt x="39123" y="11981"/>
                    <a:pt x="48023" y="0"/>
                    <a:pt x="48023" y="0"/>
                  </a:cubicBezTo>
                  <a:lnTo>
                    <a:pt x="59516" y="33792"/>
                  </a:lnTo>
                  <a:cubicBezTo>
                    <a:pt x="59516" y="33792"/>
                    <a:pt x="22740" y="47926"/>
                    <a:pt x="0" y="3658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9385009" y="3234188"/>
              <a:ext cx="100056" cy="95899"/>
            </a:xfrm>
            <a:custGeom>
              <a:rect b="b" l="l" r="r" t="t"/>
              <a:pathLst>
                <a:path extrusionOk="0" h="95899" w="100056">
                  <a:moveTo>
                    <a:pt x="89885" y="57070"/>
                  </a:moveTo>
                  <a:cubicBezTo>
                    <a:pt x="82256" y="48180"/>
                    <a:pt x="75693" y="38433"/>
                    <a:pt x="70323" y="28022"/>
                  </a:cubicBezTo>
                  <a:cubicBezTo>
                    <a:pt x="65986" y="19185"/>
                    <a:pt x="63032" y="9732"/>
                    <a:pt x="61570" y="0"/>
                  </a:cubicBezTo>
                  <a:cubicBezTo>
                    <a:pt x="55227" y="10480"/>
                    <a:pt x="45285" y="18285"/>
                    <a:pt x="33597" y="21958"/>
                  </a:cubicBezTo>
                  <a:cubicBezTo>
                    <a:pt x="12959" y="29147"/>
                    <a:pt x="0" y="32325"/>
                    <a:pt x="0" y="32325"/>
                  </a:cubicBezTo>
                  <a:cubicBezTo>
                    <a:pt x="0" y="32325"/>
                    <a:pt x="15111" y="52131"/>
                    <a:pt x="20491" y="61667"/>
                  </a:cubicBezTo>
                  <a:cubicBezTo>
                    <a:pt x="25486" y="72749"/>
                    <a:pt x="29640" y="84192"/>
                    <a:pt x="32912" y="95900"/>
                  </a:cubicBezTo>
                  <a:cubicBezTo>
                    <a:pt x="43896" y="87269"/>
                    <a:pt x="55902" y="80026"/>
                    <a:pt x="68661" y="74333"/>
                  </a:cubicBezTo>
                  <a:cubicBezTo>
                    <a:pt x="83919" y="68807"/>
                    <a:pt x="100057" y="63770"/>
                    <a:pt x="100057" y="6377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9429120" y="3274338"/>
              <a:ext cx="35357" cy="30564"/>
            </a:xfrm>
            <a:custGeom>
              <a:rect b="b" l="l" r="r" t="t"/>
              <a:pathLst>
                <a:path extrusionOk="0" h="30564" w="35357">
                  <a:moveTo>
                    <a:pt x="35357" y="19610"/>
                  </a:moveTo>
                  <a:lnTo>
                    <a:pt x="22398" y="0"/>
                  </a:lnTo>
                  <a:lnTo>
                    <a:pt x="0" y="10710"/>
                  </a:lnTo>
                  <a:lnTo>
                    <a:pt x="11688" y="30565"/>
                  </a:lnTo>
                  <a:lnTo>
                    <a:pt x="35357" y="19610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9440563" y="3253065"/>
              <a:ext cx="6015" cy="15306"/>
            </a:xfrm>
            <a:custGeom>
              <a:rect b="b" l="l" r="r" t="t"/>
              <a:pathLst>
                <a:path extrusionOk="0" h="15306" w="6015">
                  <a:moveTo>
                    <a:pt x="0" y="0"/>
                  </a:moveTo>
                  <a:lnTo>
                    <a:pt x="6015" y="15307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429658" y="3259031"/>
              <a:ext cx="6015" cy="15257"/>
            </a:xfrm>
            <a:custGeom>
              <a:rect b="b" l="l" r="r" t="t"/>
              <a:pathLst>
                <a:path extrusionOk="0" h="15257" w="6015">
                  <a:moveTo>
                    <a:pt x="0" y="0"/>
                  </a:moveTo>
                  <a:lnTo>
                    <a:pt x="6015" y="15258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9420708" y="3263335"/>
              <a:ext cx="6015" cy="15257"/>
            </a:xfrm>
            <a:custGeom>
              <a:rect b="b" l="l" r="r" t="t"/>
              <a:pathLst>
                <a:path extrusionOk="0" h="15257" w="6015">
                  <a:moveTo>
                    <a:pt x="0" y="0"/>
                  </a:moveTo>
                  <a:lnTo>
                    <a:pt x="6015" y="15258"/>
                  </a:lnTo>
                </a:path>
              </a:pathLst>
            </a:custGeom>
            <a:noFill/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9121565" y="3364468"/>
              <a:ext cx="2064662" cy="37851"/>
            </a:xfrm>
            <a:custGeom>
              <a:rect b="b" l="l" r="r" t="t"/>
              <a:pathLst>
                <a:path extrusionOk="0" h="37851" w="2064662">
                  <a:moveTo>
                    <a:pt x="0" y="0"/>
                  </a:moveTo>
                  <a:lnTo>
                    <a:pt x="2064663" y="0"/>
                  </a:lnTo>
                  <a:lnTo>
                    <a:pt x="2064663" y="37851"/>
                  </a:lnTo>
                  <a:lnTo>
                    <a:pt x="0" y="37851"/>
                  </a:ln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304" name="Google Shape;304;p3"/>
            <p:cNvGrpSpPr/>
            <p:nvPr/>
          </p:nvGrpSpPr>
          <p:grpSpPr>
            <a:xfrm>
              <a:off x="10845572" y="2774379"/>
              <a:ext cx="146361" cy="69390"/>
              <a:chOff x="11397939" y="2593658"/>
              <a:chExt cx="191735" cy="90902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11397939" y="2594705"/>
                <a:ext cx="33841" cy="88809"/>
              </a:xfrm>
              <a:custGeom>
                <a:rect b="b" l="l" r="r" t="t"/>
                <a:pathLst>
                  <a:path extrusionOk="0" h="88809" w="33841">
                    <a:moveTo>
                      <a:pt x="10416" y="88809"/>
                    </a:moveTo>
                    <a:lnTo>
                      <a:pt x="10416" y="11688"/>
                    </a:lnTo>
                    <a:lnTo>
                      <a:pt x="0" y="11688"/>
                    </a:lnTo>
                    <a:lnTo>
                      <a:pt x="0" y="0"/>
                    </a:lnTo>
                    <a:lnTo>
                      <a:pt x="33841" y="0"/>
                    </a:lnTo>
                    <a:lnTo>
                      <a:pt x="33841" y="11688"/>
                    </a:lnTo>
                    <a:lnTo>
                      <a:pt x="24061" y="11688"/>
                    </a:lnTo>
                    <a:lnTo>
                      <a:pt x="24061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11448360" y="2594705"/>
                <a:ext cx="30369" cy="88809"/>
              </a:xfrm>
              <a:custGeom>
                <a:rect b="b" l="l" r="r" t="t"/>
                <a:pathLst>
                  <a:path extrusionOk="0" h="88809" w="30369">
                    <a:moveTo>
                      <a:pt x="0" y="88809"/>
                    </a:moveTo>
                    <a:lnTo>
                      <a:pt x="0" y="0"/>
                    </a:lnTo>
                    <a:lnTo>
                      <a:pt x="29782" y="0"/>
                    </a:lnTo>
                    <a:lnTo>
                      <a:pt x="29782" y="11639"/>
                    </a:lnTo>
                    <a:lnTo>
                      <a:pt x="13497" y="11639"/>
                    </a:lnTo>
                    <a:lnTo>
                      <a:pt x="13497" y="37509"/>
                    </a:lnTo>
                    <a:lnTo>
                      <a:pt x="28951" y="37509"/>
                    </a:lnTo>
                    <a:lnTo>
                      <a:pt x="28951" y="48904"/>
                    </a:lnTo>
                    <a:lnTo>
                      <a:pt x="13497" y="48904"/>
                    </a:lnTo>
                    <a:lnTo>
                      <a:pt x="13497" y="77121"/>
                    </a:lnTo>
                    <a:lnTo>
                      <a:pt x="30369" y="77121"/>
                    </a:lnTo>
                    <a:lnTo>
                      <a:pt x="30369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11495309" y="2593658"/>
                <a:ext cx="38613" cy="90902"/>
              </a:xfrm>
              <a:custGeom>
                <a:rect b="b" l="l" r="r" t="t"/>
                <a:pathLst>
                  <a:path extrusionOk="0" h="90902" w="38613">
                    <a:moveTo>
                      <a:pt x="34294" y="84662"/>
                    </a:moveTo>
                    <a:cubicBezTo>
                      <a:pt x="30753" y="89054"/>
                      <a:pt x="25237" y="91367"/>
                      <a:pt x="19623" y="90824"/>
                    </a:cubicBezTo>
                    <a:cubicBezTo>
                      <a:pt x="13950" y="91186"/>
                      <a:pt x="8468" y="88736"/>
                      <a:pt x="4952" y="84271"/>
                    </a:cubicBezTo>
                    <a:cubicBezTo>
                      <a:pt x="1357" y="78623"/>
                      <a:pt x="-355" y="71981"/>
                      <a:pt x="61" y="65296"/>
                    </a:cubicBezTo>
                    <a:lnTo>
                      <a:pt x="61" y="26614"/>
                    </a:lnTo>
                    <a:cubicBezTo>
                      <a:pt x="61" y="13361"/>
                      <a:pt x="3533" y="5145"/>
                      <a:pt x="10429" y="1819"/>
                    </a:cubicBezTo>
                    <a:cubicBezTo>
                      <a:pt x="13353" y="533"/>
                      <a:pt x="16527" y="-88"/>
                      <a:pt x="19720" y="10"/>
                    </a:cubicBezTo>
                    <a:cubicBezTo>
                      <a:pt x="32176" y="10"/>
                      <a:pt x="38416" y="7883"/>
                      <a:pt x="38450" y="23630"/>
                    </a:cubicBezTo>
                    <a:lnTo>
                      <a:pt x="38450" y="35856"/>
                    </a:lnTo>
                    <a:lnTo>
                      <a:pt x="25393" y="35856"/>
                    </a:lnTo>
                    <a:lnTo>
                      <a:pt x="25393" y="24462"/>
                    </a:lnTo>
                    <a:cubicBezTo>
                      <a:pt x="25564" y="21161"/>
                      <a:pt x="25168" y="17850"/>
                      <a:pt x="24220" y="14681"/>
                    </a:cubicBezTo>
                    <a:cubicBezTo>
                      <a:pt x="23559" y="12769"/>
                      <a:pt x="21691" y="11542"/>
                      <a:pt x="19671" y="11698"/>
                    </a:cubicBezTo>
                    <a:cubicBezTo>
                      <a:pt x="17529" y="11556"/>
                      <a:pt x="15549" y="12823"/>
                      <a:pt x="14781" y="14828"/>
                    </a:cubicBezTo>
                    <a:cubicBezTo>
                      <a:pt x="13725" y="17977"/>
                      <a:pt x="13275" y="21293"/>
                      <a:pt x="13461" y="24609"/>
                    </a:cubicBezTo>
                    <a:lnTo>
                      <a:pt x="13461" y="66079"/>
                    </a:lnTo>
                    <a:cubicBezTo>
                      <a:pt x="13285" y="69551"/>
                      <a:pt x="13715" y="73023"/>
                      <a:pt x="14732" y="76349"/>
                    </a:cubicBezTo>
                    <a:cubicBezTo>
                      <a:pt x="15652" y="78887"/>
                      <a:pt x="18459" y="80197"/>
                      <a:pt x="20997" y="79278"/>
                    </a:cubicBezTo>
                    <a:cubicBezTo>
                      <a:pt x="22361" y="78784"/>
                      <a:pt x="23432" y="77708"/>
                      <a:pt x="23926" y="76349"/>
                    </a:cubicBezTo>
                    <a:cubicBezTo>
                      <a:pt x="24943" y="72994"/>
                      <a:pt x="25374" y="69482"/>
                      <a:pt x="25198" y="65981"/>
                    </a:cubicBezTo>
                    <a:lnTo>
                      <a:pt x="25198" y="52826"/>
                    </a:lnTo>
                    <a:lnTo>
                      <a:pt x="38450" y="52826"/>
                    </a:lnTo>
                    <a:lnTo>
                      <a:pt x="38450" y="65394"/>
                    </a:lnTo>
                    <a:cubicBezTo>
                      <a:pt x="39130" y="72094"/>
                      <a:pt x="37678" y="78838"/>
                      <a:pt x="34294" y="8466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11550503" y="2594632"/>
                <a:ext cx="39171" cy="88955"/>
              </a:xfrm>
              <a:custGeom>
                <a:rect b="b" l="l" r="r" t="t"/>
                <a:pathLst>
                  <a:path extrusionOk="0" h="88955" w="39171">
                    <a:moveTo>
                      <a:pt x="0" y="88956"/>
                    </a:moveTo>
                    <a:lnTo>
                      <a:pt x="0" y="0"/>
                    </a:lnTo>
                    <a:lnTo>
                      <a:pt x="13546" y="0"/>
                    </a:lnTo>
                    <a:lnTo>
                      <a:pt x="13546" y="35944"/>
                    </a:lnTo>
                    <a:lnTo>
                      <a:pt x="25625" y="35944"/>
                    </a:lnTo>
                    <a:lnTo>
                      <a:pt x="25625" y="0"/>
                    </a:lnTo>
                    <a:lnTo>
                      <a:pt x="39172" y="0"/>
                    </a:lnTo>
                    <a:lnTo>
                      <a:pt x="39172" y="88809"/>
                    </a:lnTo>
                    <a:lnTo>
                      <a:pt x="25625" y="88809"/>
                    </a:lnTo>
                    <a:lnTo>
                      <a:pt x="25625" y="47534"/>
                    </a:lnTo>
                    <a:lnTo>
                      <a:pt x="13546" y="47534"/>
                    </a:lnTo>
                    <a:lnTo>
                      <a:pt x="13546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309" name="Google Shape;309;p3"/>
          <p:cNvSpPr/>
          <p:nvPr/>
        </p:nvSpPr>
        <p:spPr>
          <a:xfrm>
            <a:off x="3968378" y="3177887"/>
            <a:ext cx="212034" cy="533400"/>
          </a:xfrm>
          <a:prstGeom prst="chevron">
            <a:avLst>
              <a:gd fmla="val 50000" name="adj"/>
            </a:avLst>
          </a:prstGeom>
          <a:solidFill>
            <a:srgbClr val="FED5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8015836" y="3177887"/>
            <a:ext cx="212034" cy="533400"/>
          </a:xfrm>
          <a:prstGeom prst="chevron">
            <a:avLst>
              <a:gd fmla="val 50000" name="adj"/>
            </a:avLst>
          </a:prstGeom>
          <a:solidFill>
            <a:srgbClr val="FED5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11" name="Google Shape;311;p3"/>
          <p:cNvGrpSpPr/>
          <p:nvPr/>
        </p:nvGrpSpPr>
        <p:grpSpPr>
          <a:xfrm>
            <a:off x="4855281" y="1537828"/>
            <a:ext cx="2481439" cy="1835150"/>
            <a:chOff x="4881058" y="1442369"/>
            <a:chExt cx="2610516" cy="1930609"/>
          </a:xfrm>
        </p:grpSpPr>
        <p:grpSp>
          <p:nvGrpSpPr>
            <p:cNvPr id="312" name="Google Shape;312;p3"/>
            <p:cNvGrpSpPr/>
            <p:nvPr/>
          </p:nvGrpSpPr>
          <p:grpSpPr>
            <a:xfrm>
              <a:off x="4881058" y="1591724"/>
              <a:ext cx="2517669" cy="1460562"/>
              <a:chOff x="4881058" y="1591724"/>
              <a:chExt cx="2517669" cy="1460562"/>
            </a:xfrm>
          </p:grpSpPr>
          <p:sp>
            <p:nvSpPr>
              <p:cNvPr id="313" name="Google Shape;313;p3"/>
              <p:cNvSpPr/>
              <p:nvPr/>
            </p:nvSpPr>
            <p:spPr>
              <a:xfrm>
                <a:off x="4881058" y="1591724"/>
                <a:ext cx="2495687" cy="1460562"/>
              </a:xfrm>
              <a:custGeom>
                <a:rect b="b" l="l" r="r" t="t"/>
                <a:pathLst>
                  <a:path extrusionOk="0" h="1460562" w="1555716">
                    <a:moveTo>
                      <a:pt x="1371677" y="493474"/>
                    </a:moveTo>
                    <a:cubicBezTo>
                      <a:pt x="1330353" y="444033"/>
                      <a:pt x="1286878" y="395667"/>
                      <a:pt x="1247266" y="344758"/>
                    </a:cubicBezTo>
                    <a:cubicBezTo>
                      <a:pt x="1131267" y="195406"/>
                      <a:pt x="978687" y="51581"/>
                      <a:pt x="786007" y="11382"/>
                    </a:cubicBezTo>
                    <a:cubicBezTo>
                      <a:pt x="590930" y="-29306"/>
                      <a:pt x="358735" y="39893"/>
                      <a:pt x="241024" y="206165"/>
                    </a:cubicBezTo>
                    <a:cubicBezTo>
                      <a:pt x="162778" y="316638"/>
                      <a:pt x="132214" y="453911"/>
                      <a:pt x="129475" y="587614"/>
                    </a:cubicBezTo>
                    <a:cubicBezTo>
                      <a:pt x="128252" y="648645"/>
                      <a:pt x="138718" y="710313"/>
                      <a:pt x="128888" y="771002"/>
                    </a:cubicBezTo>
                    <a:cubicBezTo>
                      <a:pt x="118032" y="837756"/>
                      <a:pt x="80571" y="896294"/>
                      <a:pt x="47806" y="954147"/>
                    </a:cubicBezTo>
                    <a:cubicBezTo>
                      <a:pt x="4477" y="1030681"/>
                      <a:pt x="-14204" y="1114942"/>
                      <a:pt x="12106" y="1201208"/>
                    </a:cubicBezTo>
                    <a:cubicBezTo>
                      <a:pt x="71622" y="1396089"/>
                      <a:pt x="340348" y="1486659"/>
                      <a:pt x="524959" y="1454040"/>
                    </a:cubicBezTo>
                    <a:cubicBezTo>
                      <a:pt x="625603" y="1436239"/>
                      <a:pt x="717835" y="1387482"/>
                      <a:pt x="815349" y="1356722"/>
                    </a:cubicBezTo>
                    <a:cubicBezTo>
                      <a:pt x="895746" y="1331341"/>
                      <a:pt x="978491" y="1323956"/>
                      <a:pt x="1060210" y="1348212"/>
                    </a:cubicBezTo>
                    <a:cubicBezTo>
                      <a:pt x="1246435" y="1403473"/>
                      <a:pt x="1437159" y="1308209"/>
                      <a:pt x="1516040" y="1133036"/>
                    </a:cubicBezTo>
                    <a:cubicBezTo>
                      <a:pt x="1611256" y="921577"/>
                      <a:pt x="1522153" y="681460"/>
                      <a:pt x="1385761" y="510835"/>
                    </a:cubicBezTo>
                    <a:cubicBezTo>
                      <a:pt x="1381115" y="504869"/>
                      <a:pt x="1376469" y="499147"/>
                      <a:pt x="1371677" y="493474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4881059" y="1591724"/>
                <a:ext cx="2517668" cy="1460562"/>
              </a:xfrm>
              <a:custGeom>
                <a:rect b="b" l="l" r="r" t="t"/>
                <a:pathLst>
                  <a:path extrusionOk="0" h="1460562" w="1555716">
                    <a:moveTo>
                      <a:pt x="1371677" y="493474"/>
                    </a:moveTo>
                    <a:cubicBezTo>
                      <a:pt x="1330353" y="444033"/>
                      <a:pt x="1286878" y="395667"/>
                      <a:pt x="1247266" y="344758"/>
                    </a:cubicBezTo>
                    <a:cubicBezTo>
                      <a:pt x="1131267" y="195406"/>
                      <a:pt x="978687" y="51581"/>
                      <a:pt x="786007" y="11382"/>
                    </a:cubicBezTo>
                    <a:cubicBezTo>
                      <a:pt x="590930" y="-29306"/>
                      <a:pt x="358735" y="39893"/>
                      <a:pt x="241024" y="206165"/>
                    </a:cubicBezTo>
                    <a:cubicBezTo>
                      <a:pt x="162778" y="316638"/>
                      <a:pt x="132214" y="453911"/>
                      <a:pt x="129475" y="587614"/>
                    </a:cubicBezTo>
                    <a:cubicBezTo>
                      <a:pt x="128252" y="648645"/>
                      <a:pt x="138718" y="710313"/>
                      <a:pt x="128888" y="771002"/>
                    </a:cubicBezTo>
                    <a:cubicBezTo>
                      <a:pt x="118032" y="837756"/>
                      <a:pt x="80571" y="896294"/>
                      <a:pt x="47806" y="954147"/>
                    </a:cubicBezTo>
                    <a:cubicBezTo>
                      <a:pt x="4477" y="1030681"/>
                      <a:pt x="-14204" y="1114942"/>
                      <a:pt x="12106" y="1201208"/>
                    </a:cubicBezTo>
                    <a:cubicBezTo>
                      <a:pt x="71622" y="1396089"/>
                      <a:pt x="340348" y="1486659"/>
                      <a:pt x="524959" y="1454040"/>
                    </a:cubicBezTo>
                    <a:cubicBezTo>
                      <a:pt x="625603" y="1436239"/>
                      <a:pt x="717835" y="1387482"/>
                      <a:pt x="815349" y="1356722"/>
                    </a:cubicBezTo>
                    <a:cubicBezTo>
                      <a:pt x="895746" y="1331341"/>
                      <a:pt x="978491" y="1323956"/>
                      <a:pt x="1060210" y="1348212"/>
                    </a:cubicBezTo>
                    <a:cubicBezTo>
                      <a:pt x="1246435" y="1403473"/>
                      <a:pt x="1437159" y="1308209"/>
                      <a:pt x="1516040" y="1133036"/>
                    </a:cubicBezTo>
                    <a:cubicBezTo>
                      <a:pt x="1611256" y="921577"/>
                      <a:pt x="1522153" y="681460"/>
                      <a:pt x="1385761" y="510835"/>
                    </a:cubicBezTo>
                    <a:cubicBezTo>
                      <a:pt x="1381115" y="504869"/>
                      <a:pt x="1376469" y="499147"/>
                      <a:pt x="1371677" y="493474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15" name="Google Shape;315;p3"/>
            <p:cNvGrpSpPr/>
            <p:nvPr/>
          </p:nvGrpSpPr>
          <p:grpSpPr>
            <a:xfrm>
              <a:off x="4935516" y="3103030"/>
              <a:ext cx="2410457" cy="269948"/>
              <a:chOff x="4935516" y="3103030"/>
              <a:chExt cx="2410457" cy="269948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4935516" y="3103030"/>
                <a:ext cx="2401665" cy="269948"/>
              </a:xfrm>
              <a:custGeom>
                <a:rect b="b" l="l" r="r" t="t"/>
                <a:pathLst>
                  <a:path extrusionOk="0" h="269948" w="1396981">
                    <a:moveTo>
                      <a:pt x="1396982" y="134974"/>
                    </a:moveTo>
                    <a:cubicBezTo>
                      <a:pt x="1396982" y="209518"/>
                      <a:pt x="1084257" y="269948"/>
                      <a:pt x="698491" y="269948"/>
                    </a:cubicBezTo>
                    <a:cubicBezTo>
                      <a:pt x="312725" y="269948"/>
                      <a:pt x="0" y="209518"/>
                      <a:pt x="0" y="134974"/>
                    </a:cubicBezTo>
                    <a:cubicBezTo>
                      <a:pt x="0" y="60430"/>
                      <a:pt x="312725" y="0"/>
                      <a:pt x="698491" y="0"/>
                    </a:cubicBezTo>
                    <a:cubicBezTo>
                      <a:pt x="1084257" y="0"/>
                      <a:pt x="1396982" y="60430"/>
                      <a:pt x="1396982" y="134974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4935516" y="3103030"/>
                <a:ext cx="2410457" cy="269948"/>
              </a:xfrm>
              <a:custGeom>
                <a:rect b="b" l="l" r="r" t="t"/>
                <a:pathLst>
                  <a:path extrusionOk="0" h="269948" w="1396981">
                    <a:moveTo>
                      <a:pt x="1396982" y="134974"/>
                    </a:moveTo>
                    <a:cubicBezTo>
                      <a:pt x="1396982" y="209518"/>
                      <a:pt x="1084257" y="269948"/>
                      <a:pt x="698491" y="269948"/>
                    </a:cubicBezTo>
                    <a:cubicBezTo>
                      <a:pt x="312725" y="269948"/>
                      <a:pt x="0" y="209518"/>
                      <a:pt x="0" y="134974"/>
                    </a:cubicBezTo>
                    <a:cubicBezTo>
                      <a:pt x="0" y="60430"/>
                      <a:pt x="312725" y="0"/>
                      <a:pt x="698491" y="0"/>
                    </a:cubicBezTo>
                    <a:cubicBezTo>
                      <a:pt x="1084257" y="0"/>
                      <a:pt x="1396982" y="60430"/>
                      <a:pt x="1396982" y="134974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18" name="Google Shape;318;p3"/>
            <p:cNvGrpSpPr/>
            <p:nvPr/>
          </p:nvGrpSpPr>
          <p:grpSpPr>
            <a:xfrm>
              <a:off x="5387484" y="2657762"/>
              <a:ext cx="575449" cy="92916"/>
              <a:chOff x="5387484" y="2657762"/>
              <a:chExt cx="575449" cy="92916"/>
            </a:xfrm>
          </p:grpSpPr>
          <p:sp>
            <p:nvSpPr>
              <p:cNvPr id="319" name="Google Shape;319;p3"/>
              <p:cNvSpPr/>
              <p:nvPr/>
            </p:nvSpPr>
            <p:spPr>
              <a:xfrm>
                <a:off x="5389929" y="2660207"/>
                <a:ext cx="570559" cy="88026"/>
              </a:xfrm>
              <a:custGeom>
                <a:rect b="b" l="l" r="r" t="t"/>
                <a:pathLst>
                  <a:path extrusionOk="0" h="88026" w="570559">
                    <a:moveTo>
                      <a:pt x="547721" y="0"/>
                    </a:moveTo>
                    <a:cubicBezTo>
                      <a:pt x="560334" y="0"/>
                      <a:pt x="570559" y="0"/>
                      <a:pt x="570559" y="0"/>
                    </a:cubicBezTo>
                    <a:lnTo>
                      <a:pt x="570559" y="88027"/>
                    </a:lnTo>
                    <a:cubicBezTo>
                      <a:pt x="570559" y="88027"/>
                      <a:pt x="560334" y="88027"/>
                      <a:pt x="547721" y="88027"/>
                    </a:cubicBezTo>
                    <a:lnTo>
                      <a:pt x="22838" y="88027"/>
                    </a:lnTo>
                    <a:cubicBezTo>
                      <a:pt x="10225" y="88027"/>
                      <a:pt x="0" y="88027"/>
                      <a:pt x="0" y="88027"/>
                    </a:cubicBezTo>
                    <a:lnTo>
                      <a:pt x="0" y="0"/>
                    </a:lnTo>
                    <a:cubicBezTo>
                      <a:pt x="0" y="0"/>
                      <a:pt x="10225" y="0"/>
                      <a:pt x="22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5387484" y="2657762"/>
                <a:ext cx="575449" cy="92916"/>
              </a:xfrm>
              <a:custGeom>
                <a:rect b="b" l="l" r="r" t="t"/>
                <a:pathLst>
                  <a:path extrusionOk="0" h="92916" w="575449">
                    <a:moveTo>
                      <a:pt x="550166" y="92917"/>
                    </a:moveTo>
                    <a:lnTo>
                      <a:pt x="25283" y="92917"/>
                    </a:lnTo>
                    <a:cubicBezTo>
                      <a:pt x="11341" y="92917"/>
                      <a:pt x="29" y="81625"/>
                      <a:pt x="0" y="67683"/>
                    </a:cubicBezTo>
                    <a:lnTo>
                      <a:pt x="0" y="25283"/>
                    </a:lnTo>
                    <a:cubicBezTo>
                      <a:pt x="29" y="11331"/>
                      <a:pt x="11331" y="29"/>
                      <a:pt x="25283" y="0"/>
                    </a:cubicBezTo>
                    <a:lnTo>
                      <a:pt x="550166" y="0"/>
                    </a:lnTo>
                    <a:cubicBezTo>
                      <a:pt x="564118" y="24"/>
                      <a:pt x="575420" y="11331"/>
                      <a:pt x="575449" y="25283"/>
                    </a:cubicBezTo>
                    <a:lnTo>
                      <a:pt x="575449" y="67683"/>
                    </a:lnTo>
                    <a:cubicBezTo>
                      <a:pt x="575420" y="81625"/>
                      <a:pt x="564109" y="92917"/>
                      <a:pt x="550166" y="92917"/>
                    </a:cubicBezTo>
                    <a:close/>
                    <a:moveTo>
                      <a:pt x="25283" y="4890"/>
                    </a:moveTo>
                    <a:cubicBezTo>
                      <a:pt x="14021" y="4890"/>
                      <a:pt x="4890" y="14021"/>
                      <a:pt x="4890" y="25283"/>
                    </a:cubicBezTo>
                    <a:lnTo>
                      <a:pt x="4890" y="67683"/>
                    </a:lnTo>
                    <a:cubicBezTo>
                      <a:pt x="4920" y="78926"/>
                      <a:pt x="14040" y="88027"/>
                      <a:pt x="25283" y="88027"/>
                    </a:cubicBezTo>
                    <a:lnTo>
                      <a:pt x="550166" y="88027"/>
                    </a:lnTo>
                    <a:cubicBezTo>
                      <a:pt x="561409" y="88027"/>
                      <a:pt x="570530" y="78926"/>
                      <a:pt x="570559" y="67683"/>
                    </a:cubicBezTo>
                    <a:lnTo>
                      <a:pt x="570559" y="25283"/>
                    </a:lnTo>
                    <a:cubicBezTo>
                      <a:pt x="570559" y="14021"/>
                      <a:pt x="561429" y="4890"/>
                      <a:pt x="550166" y="489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5412767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5457465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5502163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5546861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591559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5636257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5680954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5725652" y="2669401"/>
                <a:ext cx="35846" cy="72328"/>
              </a:xfrm>
              <a:custGeom>
                <a:rect b="b" l="l" r="r" t="t"/>
                <a:pathLst>
                  <a:path extrusionOk="0" h="72328" w="35846">
                    <a:moveTo>
                      <a:pt x="0" y="0"/>
                    </a:moveTo>
                    <a:lnTo>
                      <a:pt x="35846" y="0"/>
                    </a:lnTo>
                    <a:lnTo>
                      <a:pt x="35846" y="72329"/>
                    </a:lnTo>
                    <a:lnTo>
                      <a:pt x="0" y="72329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329" name="Google Shape;329;p3"/>
            <p:cNvGrpSpPr/>
            <p:nvPr/>
          </p:nvGrpSpPr>
          <p:grpSpPr>
            <a:xfrm rot="-580044">
              <a:off x="5354084" y="1540361"/>
              <a:ext cx="1259684" cy="1095261"/>
              <a:chOff x="5241420" y="1573756"/>
              <a:chExt cx="1259684" cy="1095261"/>
            </a:xfrm>
          </p:grpSpPr>
          <p:grpSp>
            <p:nvGrpSpPr>
              <p:cNvPr id="330" name="Google Shape;330;p3"/>
              <p:cNvGrpSpPr/>
              <p:nvPr/>
            </p:nvGrpSpPr>
            <p:grpSpPr>
              <a:xfrm rot="-1895259">
                <a:off x="5356038" y="1690817"/>
                <a:ext cx="620391" cy="613119"/>
                <a:chOff x="5188984" y="1725986"/>
                <a:chExt cx="620391" cy="613119"/>
              </a:xfrm>
            </p:grpSpPr>
            <p:sp>
              <p:nvSpPr>
                <p:cNvPr id="331" name="Google Shape;331;p3"/>
                <p:cNvSpPr/>
                <p:nvPr/>
              </p:nvSpPr>
              <p:spPr>
                <a:xfrm>
                  <a:off x="5252118" y="1785027"/>
                  <a:ext cx="548552" cy="551339"/>
                </a:xfrm>
                <a:custGeom>
                  <a:rect b="b" l="l" r="r" t="t"/>
                  <a:pathLst>
                    <a:path extrusionOk="0" h="551339" w="548552">
                      <a:moveTo>
                        <a:pt x="501556" y="276941"/>
                      </a:moveTo>
                      <a:lnTo>
                        <a:pt x="548552" y="255522"/>
                      </a:lnTo>
                      <a:lnTo>
                        <a:pt x="538772" y="199087"/>
                      </a:lnTo>
                      <a:lnTo>
                        <a:pt x="486934" y="195077"/>
                      </a:lnTo>
                      <a:cubicBezTo>
                        <a:pt x="480322" y="177770"/>
                        <a:pt x="471598" y="161343"/>
                        <a:pt x="460966" y="146173"/>
                      </a:cubicBezTo>
                      <a:lnTo>
                        <a:pt x="487716" y="101035"/>
                      </a:lnTo>
                      <a:lnTo>
                        <a:pt x="447175" y="60494"/>
                      </a:lnTo>
                      <a:lnTo>
                        <a:pt x="401695" y="87538"/>
                      </a:lnTo>
                      <a:cubicBezTo>
                        <a:pt x="375497" y="69702"/>
                        <a:pt x="345837" y="57589"/>
                        <a:pt x="314646" y="51985"/>
                      </a:cubicBezTo>
                      <a:lnTo>
                        <a:pt x="301540" y="0"/>
                      </a:lnTo>
                      <a:lnTo>
                        <a:pt x="244225" y="0"/>
                      </a:lnTo>
                      <a:lnTo>
                        <a:pt x="231021" y="52278"/>
                      </a:lnTo>
                      <a:cubicBezTo>
                        <a:pt x="213264" y="55667"/>
                        <a:pt x="195977" y="61169"/>
                        <a:pt x="179525" y="68661"/>
                      </a:cubicBezTo>
                      <a:lnTo>
                        <a:pt x="138544" y="33206"/>
                      </a:lnTo>
                      <a:lnTo>
                        <a:pt x="91645" y="66069"/>
                      </a:lnTo>
                      <a:lnTo>
                        <a:pt x="111207" y="116782"/>
                      </a:lnTo>
                      <a:cubicBezTo>
                        <a:pt x="98585" y="129658"/>
                        <a:pt x="87538" y="143992"/>
                        <a:pt x="78295" y="159475"/>
                      </a:cubicBezTo>
                      <a:lnTo>
                        <a:pt x="24501" y="153900"/>
                      </a:lnTo>
                      <a:lnTo>
                        <a:pt x="4939" y="207694"/>
                      </a:lnTo>
                      <a:lnTo>
                        <a:pt x="49588" y="237965"/>
                      </a:lnTo>
                      <a:cubicBezTo>
                        <a:pt x="47446" y="250533"/>
                        <a:pt x="46366" y="263263"/>
                        <a:pt x="46361" y="276012"/>
                      </a:cubicBezTo>
                      <a:cubicBezTo>
                        <a:pt x="46361" y="281441"/>
                        <a:pt x="46361" y="286771"/>
                        <a:pt x="46996" y="292102"/>
                      </a:cubicBezTo>
                      <a:lnTo>
                        <a:pt x="0" y="318314"/>
                      </a:lnTo>
                      <a:lnTo>
                        <a:pt x="14671" y="373673"/>
                      </a:lnTo>
                      <a:lnTo>
                        <a:pt x="67878" y="372988"/>
                      </a:lnTo>
                      <a:cubicBezTo>
                        <a:pt x="75762" y="389596"/>
                        <a:pt x="85616" y="405191"/>
                        <a:pt x="97221" y="419447"/>
                      </a:cubicBezTo>
                      <a:lnTo>
                        <a:pt x="74236" y="467128"/>
                      </a:lnTo>
                      <a:lnTo>
                        <a:pt x="118249" y="503952"/>
                      </a:lnTo>
                      <a:lnTo>
                        <a:pt x="160795" y="473485"/>
                      </a:lnTo>
                      <a:cubicBezTo>
                        <a:pt x="176904" y="482787"/>
                        <a:pt x="194104" y="490064"/>
                        <a:pt x="211997" y="495150"/>
                      </a:cubicBezTo>
                      <a:lnTo>
                        <a:pt x="220556" y="546450"/>
                      </a:lnTo>
                      <a:lnTo>
                        <a:pt x="277626" y="551340"/>
                      </a:lnTo>
                      <a:lnTo>
                        <a:pt x="294840" y="502778"/>
                      </a:lnTo>
                      <a:cubicBezTo>
                        <a:pt x="313575" y="501111"/>
                        <a:pt x="332022" y="497101"/>
                        <a:pt x="349759" y="490846"/>
                      </a:cubicBezTo>
                      <a:lnTo>
                        <a:pt x="385752" y="527475"/>
                      </a:lnTo>
                      <a:lnTo>
                        <a:pt x="435389" y="498817"/>
                      </a:lnTo>
                      <a:lnTo>
                        <a:pt x="421745" y="449474"/>
                      </a:lnTo>
                      <a:cubicBezTo>
                        <a:pt x="436133" y="437253"/>
                        <a:pt x="448945" y="423286"/>
                        <a:pt x="459890" y="407905"/>
                      </a:cubicBezTo>
                      <a:lnTo>
                        <a:pt x="510310" y="417197"/>
                      </a:lnTo>
                      <a:lnTo>
                        <a:pt x="534762" y="365310"/>
                      </a:lnTo>
                      <a:lnTo>
                        <a:pt x="495199" y="332643"/>
                      </a:lnTo>
                      <a:cubicBezTo>
                        <a:pt x="499624" y="314411"/>
                        <a:pt x="501761" y="295701"/>
                        <a:pt x="501556" y="276941"/>
                      </a:cubicBezTo>
                      <a:close/>
                      <a:moveTo>
                        <a:pt x="416806" y="275963"/>
                      </a:moveTo>
                      <a:cubicBezTo>
                        <a:pt x="416806" y="354962"/>
                        <a:pt x="352762" y="419007"/>
                        <a:pt x="273763" y="419007"/>
                      </a:cubicBezTo>
                      <a:cubicBezTo>
                        <a:pt x="194764" y="419007"/>
                        <a:pt x="130720" y="354962"/>
                        <a:pt x="130720" y="275963"/>
                      </a:cubicBezTo>
                      <a:cubicBezTo>
                        <a:pt x="130720" y="196964"/>
                        <a:pt x="194764" y="132920"/>
                        <a:pt x="273763" y="132920"/>
                      </a:cubicBezTo>
                      <a:cubicBezTo>
                        <a:pt x="352762" y="132920"/>
                        <a:pt x="416806" y="196964"/>
                        <a:pt x="416806" y="275963"/>
                      </a:cubicBezTo>
                      <a:cubicBezTo>
                        <a:pt x="416806" y="275978"/>
                        <a:pt x="416806" y="275998"/>
                        <a:pt x="416806" y="276012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2" name="Google Shape;332;p3"/>
                <p:cNvSpPr/>
                <p:nvPr/>
              </p:nvSpPr>
              <p:spPr>
                <a:xfrm>
                  <a:off x="5248885" y="1781897"/>
                  <a:ext cx="554165" cy="557208"/>
                </a:xfrm>
                <a:custGeom>
                  <a:rect b="b" l="l" r="r" t="t"/>
                  <a:pathLst>
                    <a:path extrusionOk="0" h="557208" w="554165">
                      <a:moveTo>
                        <a:pt x="280370" y="557208"/>
                      </a:moveTo>
                      <a:lnTo>
                        <a:pt x="280370" y="557208"/>
                      </a:lnTo>
                      <a:lnTo>
                        <a:pt x="223300" y="552318"/>
                      </a:lnTo>
                      <a:cubicBezTo>
                        <a:pt x="222092" y="552220"/>
                        <a:pt x="221104" y="551315"/>
                        <a:pt x="220904" y="550117"/>
                      </a:cubicBezTo>
                      <a:lnTo>
                        <a:pt x="212394" y="500138"/>
                      </a:lnTo>
                      <a:cubicBezTo>
                        <a:pt x="195356" y="495198"/>
                        <a:pt x="178944" y="488308"/>
                        <a:pt x="163491" y="479598"/>
                      </a:cubicBezTo>
                      <a:lnTo>
                        <a:pt x="122314" y="508940"/>
                      </a:lnTo>
                      <a:cubicBezTo>
                        <a:pt x="121370" y="509693"/>
                        <a:pt x="120030" y="509693"/>
                        <a:pt x="119086" y="508940"/>
                      </a:cubicBezTo>
                      <a:lnTo>
                        <a:pt x="75073" y="472116"/>
                      </a:lnTo>
                      <a:cubicBezTo>
                        <a:pt x="74144" y="471338"/>
                        <a:pt x="73860" y="470028"/>
                        <a:pt x="74388" y="468937"/>
                      </a:cubicBezTo>
                      <a:lnTo>
                        <a:pt x="96590" y="422723"/>
                      </a:lnTo>
                      <a:cubicBezTo>
                        <a:pt x="85729" y="409138"/>
                        <a:pt x="76427" y="394374"/>
                        <a:pt x="68862" y="378710"/>
                      </a:cubicBezTo>
                      <a:lnTo>
                        <a:pt x="17366" y="379346"/>
                      </a:lnTo>
                      <a:cubicBezTo>
                        <a:pt x="16144" y="379404"/>
                        <a:pt x="15053" y="378578"/>
                        <a:pt x="14775" y="377390"/>
                      </a:cubicBezTo>
                      <a:lnTo>
                        <a:pt x="103" y="322031"/>
                      </a:lnTo>
                      <a:cubicBezTo>
                        <a:pt x="-234" y="320872"/>
                        <a:pt x="275" y="319634"/>
                        <a:pt x="1326" y="319047"/>
                      </a:cubicBezTo>
                      <a:lnTo>
                        <a:pt x="46855" y="293618"/>
                      </a:lnTo>
                      <a:cubicBezTo>
                        <a:pt x="46513" y="288140"/>
                        <a:pt x="46366" y="283495"/>
                        <a:pt x="46366" y="278946"/>
                      </a:cubicBezTo>
                      <a:cubicBezTo>
                        <a:pt x="46371" y="266613"/>
                        <a:pt x="47369" y="254299"/>
                        <a:pt x="49350" y="242122"/>
                      </a:cubicBezTo>
                      <a:lnTo>
                        <a:pt x="6070" y="212780"/>
                      </a:lnTo>
                      <a:cubicBezTo>
                        <a:pt x="5072" y="212080"/>
                        <a:pt x="4671" y="210794"/>
                        <a:pt x="5092" y="209650"/>
                      </a:cubicBezTo>
                      <a:lnTo>
                        <a:pt x="24653" y="155856"/>
                      </a:lnTo>
                      <a:cubicBezTo>
                        <a:pt x="25103" y="154731"/>
                        <a:pt x="26238" y="154037"/>
                        <a:pt x="27441" y="154144"/>
                      </a:cubicBezTo>
                      <a:lnTo>
                        <a:pt x="79719" y="159524"/>
                      </a:lnTo>
                      <a:cubicBezTo>
                        <a:pt x="88575" y="144906"/>
                        <a:pt x="99040" y="131321"/>
                        <a:pt x="110919" y="119032"/>
                      </a:cubicBezTo>
                      <a:lnTo>
                        <a:pt x="92189" y="69883"/>
                      </a:lnTo>
                      <a:cubicBezTo>
                        <a:pt x="91734" y="68754"/>
                        <a:pt x="92145" y="67463"/>
                        <a:pt x="93167" y="66802"/>
                      </a:cubicBezTo>
                      <a:lnTo>
                        <a:pt x="140066" y="33939"/>
                      </a:lnTo>
                      <a:cubicBezTo>
                        <a:pt x="141024" y="33181"/>
                        <a:pt x="142384" y="33181"/>
                        <a:pt x="143342" y="33939"/>
                      </a:cubicBezTo>
                      <a:lnTo>
                        <a:pt x="183003" y="68172"/>
                      </a:lnTo>
                      <a:cubicBezTo>
                        <a:pt x="198677" y="61198"/>
                        <a:pt x="215079" y="56000"/>
                        <a:pt x="231907" y="52669"/>
                      </a:cubicBezTo>
                      <a:lnTo>
                        <a:pt x="244671" y="2005"/>
                      </a:lnTo>
                      <a:cubicBezTo>
                        <a:pt x="244993" y="836"/>
                        <a:pt x="246050" y="20"/>
                        <a:pt x="247263" y="0"/>
                      </a:cubicBezTo>
                      <a:lnTo>
                        <a:pt x="304578" y="0"/>
                      </a:lnTo>
                      <a:cubicBezTo>
                        <a:pt x="305786" y="10"/>
                        <a:pt x="306832" y="836"/>
                        <a:pt x="307121" y="2005"/>
                      </a:cubicBezTo>
                      <a:lnTo>
                        <a:pt x="319836" y="52327"/>
                      </a:lnTo>
                      <a:cubicBezTo>
                        <a:pt x="350171" y="58005"/>
                        <a:pt x="379034" y="69786"/>
                        <a:pt x="404684" y="86951"/>
                      </a:cubicBezTo>
                      <a:lnTo>
                        <a:pt x="448697" y="60787"/>
                      </a:lnTo>
                      <a:cubicBezTo>
                        <a:pt x="449729" y="60142"/>
                        <a:pt x="451074" y="60308"/>
                        <a:pt x="451924" y="61178"/>
                      </a:cubicBezTo>
                      <a:lnTo>
                        <a:pt x="492417" y="101671"/>
                      </a:lnTo>
                      <a:cubicBezTo>
                        <a:pt x="493258" y="102536"/>
                        <a:pt x="493414" y="103857"/>
                        <a:pt x="492808" y="104898"/>
                      </a:cubicBezTo>
                      <a:lnTo>
                        <a:pt x="467085" y="149009"/>
                      </a:lnTo>
                      <a:cubicBezTo>
                        <a:pt x="477081" y="163597"/>
                        <a:pt x="485365" y="179286"/>
                        <a:pt x="491781" y="195761"/>
                      </a:cubicBezTo>
                      <a:lnTo>
                        <a:pt x="541956" y="199625"/>
                      </a:lnTo>
                      <a:cubicBezTo>
                        <a:pt x="543164" y="199723"/>
                        <a:pt x="544152" y="200627"/>
                        <a:pt x="544352" y="201825"/>
                      </a:cubicBezTo>
                      <a:lnTo>
                        <a:pt x="554133" y="258260"/>
                      </a:lnTo>
                      <a:cubicBezTo>
                        <a:pt x="554319" y="259449"/>
                        <a:pt x="553703" y="260622"/>
                        <a:pt x="552617" y="261146"/>
                      </a:cubicBezTo>
                      <a:lnTo>
                        <a:pt x="507137" y="281832"/>
                      </a:lnTo>
                      <a:cubicBezTo>
                        <a:pt x="506961" y="299721"/>
                        <a:pt x="504696" y="317527"/>
                        <a:pt x="500388" y="334892"/>
                      </a:cubicBezTo>
                      <a:lnTo>
                        <a:pt x="538631" y="366484"/>
                      </a:lnTo>
                      <a:cubicBezTo>
                        <a:pt x="539555" y="367242"/>
                        <a:pt x="539858" y="368523"/>
                        <a:pt x="539364" y="369614"/>
                      </a:cubicBezTo>
                      <a:lnTo>
                        <a:pt x="515157" y="421550"/>
                      </a:lnTo>
                      <a:cubicBezTo>
                        <a:pt x="514643" y="422645"/>
                        <a:pt x="513465" y="423266"/>
                        <a:pt x="512272" y="423066"/>
                      </a:cubicBezTo>
                      <a:lnTo>
                        <a:pt x="463368" y="414067"/>
                      </a:lnTo>
                      <a:cubicBezTo>
                        <a:pt x="452814" y="428592"/>
                        <a:pt x="440642" y="441864"/>
                        <a:pt x="427081" y="453630"/>
                      </a:cubicBezTo>
                      <a:lnTo>
                        <a:pt x="440237" y="501311"/>
                      </a:lnTo>
                      <a:cubicBezTo>
                        <a:pt x="440559" y="502480"/>
                        <a:pt x="440060" y="503727"/>
                        <a:pt x="439014" y="504343"/>
                      </a:cubicBezTo>
                      <a:lnTo>
                        <a:pt x="389377" y="533001"/>
                      </a:lnTo>
                      <a:cubicBezTo>
                        <a:pt x="388335" y="533573"/>
                        <a:pt x="387044" y="533392"/>
                        <a:pt x="386198" y="532561"/>
                      </a:cubicBezTo>
                      <a:lnTo>
                        <a:pt x="351330" y="497155"/>
                      </a:lnTo>
                      <a:cubicBezTo>
                        <a:pt x="334404" y="502950"/>
                        <a:pt x="316857" y="506740"/>
                        <a:pt x="299052" y="508451"/>
                      </a:cubicBezTo>
                      <a:lnTo>
                        <a:pt x="282424" y="555448"/>
                      </a:lnTo>
                      <a:cubicBezTo>
                        <a:pt x="282106" y="556362"/>
                        <a:pt x="281324" y="557032"/>
                        <a:pt x="280370" y="557208"/>
                      </a:cubicBezTo>
                      <a:close/>
                      <a:moveTo>
                        <a:pt x="225549" y="547134"/>
                      </a:moveTo>
                      <a:lnTo>
                        <a:pt x="278561" y="551731"/>
                      </a:lnTo>
                      <a:lnTo>
                        <a:pt x="295090" y="505077"/>
                      </a:lnTo>
                      <a:cubicBezTo>
                        <a:pt x="295423" y="504104"/>
                        <a:pt x="296313" y="503429"/>
                        <a:pt x="297340" y="503365"/>
                      </a:cubicBezTo>
                      <a:cubicBezTo>
                        <a:pt x="315855" y="501712"/>
                        <a:pt x="334091" y="497751"/>
                        <a:pt x="351623" y="491580"/>
                      </a:cubicBezTo>
                      <a:cubicBezTo>
                        <a:pt x="352596" y="491237"/>
                        <a:pt x="353682" y="491487"/>
                        <a:pt x="354411" y="492215"/>
                      </a:cubicBezTo>
                      <a:lnTo>
                        <a:pt x="388985" y="527377"/>
                      </a:lnTo>
                      <a:lnTo>
                        <a:pt x="435053" y="500774"/>
                      </a:lnTo>
                      <a:lnTo>
                        <a:pt x="421947" y="453386"/>
                      </a:lnTo>
                      <a:cubicBezTo>
                        <a:pt x="421658" y="452403"/>
                        <a:pt x="421986" y="451342"/>
                        <a:pt x="422778" y="450696"/>
                      </a:cubicBezTo>
                      <a:cubicBezTo>
                        <a:pt x="436979" y="438597"/>
                        <a:pt x="449645" y="424802"/>
                        <a:pt x="460483" y="409617"/>
                      </a:cubicBezTo>
                      <a:cubicBezTo>
                        <a:pt x="461079" y="408771"/>
                        <a:pt x="462106" y="408355"/>
                        <a:pt x="463123" y="408541"/>
                      </a:cubicBezTo>
                      <a:lnTo>
                        <a:pt x="511489" y="417442"/>
                      </a:lnTo>
                      <a:lnTo>
                        <a:pt x="533985" y="369272"/>
                      </a:lnTo>
                      <a:lnTo>
                        <a:pt x="496036" y="337924"/>
                      </a:lnTo>
                      <a:cubicBezTo>
                        <a:pt x="495204" y="337279"/>
                        <a:pt x="494857" y="336193"/>
                        <a:pt x="495155" y="335186"/>
                      </a:cubicBezTo>
                      <a:cubicBezTo>
                        <a:pt x="499747" y="317174"/>
                        <a:pt x="502095" y="298660"/>
                        <a:pt x="502149" y="280071"/>
                      </a:cubicBezTo>
                      <a:cubicBezTo>
                        <a:pt x="502153" y="279034"/>
                        <a:pt x="502765" y="278096"/>
                        <a:pt x="503713" y="277675"/>
                      </a:cubicBezTo>
                      <a:lnTo>
                        <a:pt x="548852" y="257087"/>
                      </a:lnTo>
                      <a:lnTo>
                        <a:pt x="539609" y="204711"/>
                      </a:lnTo>
                      <a:lnTo>
                        <a:pt x="489776" y="200847"/>
                      </a:lnTo>
                      <a:cubicBezTo>
                        <a:pt x="488754" y="200774"/>
                        <a:pt x="487874" y="200099"/>
                        <a:pt x="487526" y="199136"/>
                      </a:cubicBezTo>
                      <a:cubicBezTo>
                        <a:pt x="481007" y="181975"/>
                        <a:pt x="472400" y="165681"/>
                        <a:pt x="461901" y="150623"/>
                      </a:cubicBezTo>
                      <a:cubicBezTo>
                        <a:pt x="461343" y="149743"/>
                        <a:pt x="461343" y="148618"/>
                        <a:pt x="461901" y="147738"/>
                      </a:cubicBezTo>
                      <a:lnTo>
                        <a:pt x="487575" y="104360"/>
                      </a:lnTo>
                      <a:lnTo>
                        <a:pt x="449968" y="66753"/>
                      </a:lnTo>
                      <a:lnTo>
                        <a:pt x="406248" y="92721"/>
                      </a:lnTo>
                      <a:cubicBezTo>
                        <a:pt x="405388" y="93284"/>
                        <a:pt x="404273" y="93284"/>
                        <a:pt x="403412" y="92721"/>
                      </a:cubicBezTo>
                      <a:cubicBezTo>
                        <a:pt x="377547" y="75180"/>
                        <a:pt x="348293" y="63247"/>
                        <a:pt x="317537" y="57706"/>
                      </a:cubicBezTo>
                      <a:cubicBezTo>
                        <a:pt x="316510" y="57525"/>
                        <a:pt x="315689" y="56758"/>
                        <a:pt x="315434" y="55750"/>
                      </a:cubicBezTo>
                      <a:lnTo>
                        <a:pt x="302768" y="5771"/>
                      </a:lnTo>
                      <a:lnTo>
                        <a:pt x="249512" y="5771"/>
                      </a:lnTo>
                      <a:lnTo>
                        <a:pt x="236846" y="56092"/>
                      </a:lnTo>
                      <a:cubicBezTo>
                        <a:pt x="236582" y="57095"/>
                        <a:pt x="235760" y="57858"/>
                        <a:pt x="234743" y="58049"/>
                      </a:cubicBezTo>
                      <a:cubicBezTo>
                        <a:pt x="217192" y="61389"/>
                        <a:pt x="200105" y="66807"/>
                        <a:pt x="183835" y="74187"/>
                      </a:cubicBezTo>
                      <a:cubicBezTo>
                        <a:pt x="182896" y="74627"/>
                        <a:pt x="181785" y="74470"/>
                        <a:pt x="180998" y="73796"/>
                      </a:cubicBezTo>
                      <a:lnTo>
                        <a:pt x="141631" y="39563"/>
                      </a:lnTo>
                      <a:lnTo>
                        <a:pt x="98058" y="70030"/>
                      </a:lnTo>
                      <a:lnTo>
                        <a:pt x="116690" y="118934"/>
                      </a:lnTo>
                      <a:cubicBezTo>
                        <a:pt x="117057" y="119897"/>
                        <a:pt x="116827" y="120988"/>
                        <a:pt x="116103" y="121721"/>
                      </a:cubicBezTo>
                      <a:cubicBezTo>
                        <a:pt x="103652" y="134470"/>
                        <a:pt x="92737" y="148633"/>
                        <a:pt x="83582" y="163925"/>
                      </a:cubicBezTo>
                      <a:cubicBezTo>
                        <a:pt x="83044" y="164800"/>
                        <a:pt x="82061" y="165294"/>
                        <a:pt x="81039" y="165197"/>
                      </a:cubicBezTo>
                      <a:lnTo>
                        <a:pt x="29152" y="159866"/>
                      </a:lnTo>
                      <a:lnTo>
                        <a:pt x="10960" y="209846"/>
                      </a:lnTo>
                      <a:lnTo>
                        <a:pt x="53898" y="239188"/>
                      </a:lnTo>
                      <a:cubicBezTo>
                        <a:pt x="54768" y="239760"/>
                        <a:pt x="55213" y="240802"/>
                        <a:pt x="55022" y="241829"/>
                      </a:cubicBezTo>
                      <a:cubicBezTo>
                        <a:pt x="52929" y="254255"/>
                        <a:pt x="51863" y="266833"/>
                        <a:pt x="51844" y="279435"/>
                      </a:cubicBezTo>
                      <a:cubicBezTo>
                        <a:pt x="51844" y="284326"/>
                        <a:pt x="51844" y="289216"/>
                        <a:pt x="52479" y="295329"/>
                      </a:cubicBezTo>
                      <a:cubicBezTo>
                        <a:pt x="52523" y="296351"/>
                        <a:pt x="51995" y="297315"/>
                        <a:pt x="51110" y="297823"/>
                      </a:cubicBezTo>
                      <a:lnTo>
                        <a:pt x="5923" y="323058"/>
                      </a:lnTo>
                      <a:lnTo>
                        <a:pt x="19714" y="374406"/>
                      </a:lnTo>
                      <a:lnTo>
                        <a:pt x="70965" y="373477"/>
                      </a:lnTo>
                      <a:lnTo>
                        <a:pt x="70965" y="373477"/>
                      </a:lnTo>
                      <a:cubicBezTo>
                        <a:pt x="71992" y="373472"/>
                        <a:pt x="72926" y="374064"/>
                        <a:pt x="73361" y="374993"/>
                      </a:cubicBezTo>
                      <a:cubicBezTo>
                        <a:pt x="81093" y="391405"/>
                        <a:pt x="90781" y="406825"/>
                        <a:pt x="102214" y="420914"/>
                      </a:cubicBezTo>
                      <a:cubicBezTo>
                        <a:pt x="102855" y="421701"/>
                        <a:pt x="102987" y="422782"/>
                        <a:pt x="102557" y="423701"/>
                      </a:cubicBezTo>
                      <a:lnTo>
                        <a:pt x="80452" y="469573"/>
                      </a:lnTo>
                      <a:lnTo>
                        <a:pt x="121189" y="503806"/>
                      </a:lnTo>
                      <a:lnTo>
                        <a:pt x="162072" y="474463"/>
                      </a:lnTo>
                      <a:cubicBezTo>
                        <a:pt x="162953" y="473906"/>
                        <a:pt x="164077" y="473906"/>
                        <a:pt x="164958" y="474463"/>
                      </a:cubicBezTo>
                      <a:cubicBezTo>
                        <a:pt x="180895" y="483618"/>
                        <a:pt x="197894" y="490797"/>
                        <a:pt x="215573" y="495834"/>
                      </a:cubicBezTo>
                      <a:cubicBezTo>
                        <a:pt x="216566" y="496103"/>
                        <a:pt x="217309" y="496925"/>
                        <a:pt x="217480" y="497937"/>
                      </a:cubicBezTo>
                      <a:close/>
                      <a:moveTo>
                        <a:pt x="276996" y="424875"/>
                      </a:moveTo>
                      <a:cubicBezTo>
                        <a:pt x="196535" y="424846"/>
                        <a:pt x="131332" y="359603"/>
                        <a:pt x="131361" y="279142"/>
                      </a:cubicBezTo>
                      <a:cubicBezTo>
                        <a:pt x="131390" y="198681"/>
                        <a:pt x="196633" y="133478"/>
                        <a:pt x="277094" y="133507"/>
                      </a:cubicBezTo>
                      <a:cubicBezTo>
                        <a:pt x="357535" y="133536"/>
                        <a:pt x="422729" y="198749"/>
                        <a:pt x="422729" y="279191"/>
                      </a:cubicBezTo>
                      <a:cubicBezTo>
                        <a:pt x="422592" y="359603"/>
                        <a:pt x="357408" y="424743"/>
                        <a:pt x="276996" y="424826"/>
                      </a:cubicBezTo>
                      <a:close/>
                      <a:moveTo>
                        <a:pt x="276996" y="138789"/>
                      </a:moveTo>
                      <a:cubicBezTo>
                        <a:pt x="199454" y="138789"/>
                        <a:pt x="136594" y="201649"/>
                        <a:pt x="136594" y="279191"/>
                      </a:cubicBezTo>
                      <a:cubicBezTo>
                        <a:pt x="136594" y="356733"/>
                        <a:pt x="199454" y="419593"/>
                        <a:pt x="276996" y="419593"/>
                      </a:cubicBezTo>
                      <a:cubicBezTo>
                        <a:pt x="354538" y="419593"/>
                        <a:pt x="417398" y="356733"/>
                        <a:pt x="417398" y="279191"/>
                      </a:cubicBezTo>
                      <a:cubicBezTo>
                        <a:pt x="417345" y="201664"/>
                        <a:pt x="354523" y="138823"/>
                        <a:pt x="276996" y="1387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3" name="Google Shape;333;p3"/>
                <p:cNvSpPr/>
                <p:nvPr/>
              </p:nvSpPr>
              <p:spPr>
                <a:xfrm>
                  <a:off x="5192898" y="2108502"/>
                  <a:ext cx="27554" cy="65161"/>
                </a:xfrm>
                <a:custGeom>
                  <a:rect b="b" l="l" r="r" t="t"/>
                  <a:pathLst>
                    <a:path extrusionOk="0" h="65161" w="27554">
                      <a:moveTo>
                        <a:pt x="19657" y="65162"/>
                      </a:moveTo>
                      <a:cubicBezTo>
                        <a:pt x="16214" y="65152"/>
                        <a:pt x="13168" y="62917"/>
                        <a:pt x="12126" y="59636"/>
                      </a:cubicBezTo>
                      <a:cubicBezTo>
                        <a:pt x="6825" y="43146"/>
                        <a:pt x="2800" y="26274"/>
                        <a:pt x="96" y="9167"/>
                      </a:cubicBezTo>
                      <a:cubicBezTo>
                        <a:pt x="-579" y="4834"/>
                        <a:pt x="2389" y="771"/>
                        <a:pt x="6722" y="96"/>
                      </a:cubicBezTo>
                      <a:cubicBezTo>
                        <a:pt x="11055" y="-579"/>
                        <a:pt x="15119" y="2389"/>
                        <a:pt x="15794" y="6722"/>
                      </a:cubicBezTo>
                      <a:cubicBezTo>
                        <a:pt x="18381" y="23012"/>
                        <a:pt x="22205" y="39087"/>
                        <a:pt x="27237" y="54794"/>
                      </a:cubicBezTo>
                      <a:cubicBezTo>
                        <a:pt x="28430" y="58902"/>
                        <a:pt x="26161" y="63220"/>
                        <a:pt x="22102" y="64575"/>
                      </a:cubicBezTo>
                      <a:cubicBezTo>
                        <a:pt x="21330" y="64913"/>
                        <a:pt x="20498" y="65113"/>
                        <a:pt x="19657" y="6516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4" name="Google Shape;334;p3"/>
                <p:cNvSpPr/>
                <p:nvPr/>
              </p:nvSpPr>
              <p:spPr>
                <a:xfrm>
                  <a:off x="5188984" y="1725986"/>
                  <a:ext cx="597375" cy="355543"/>
                </a:xfrm>
                <a:custGeom>
                  <a:rect b="b" l="l" r="r" t="t"/>
                  <a:pathLst>
                    <a:path extrusionOk="0" h="355543" w="597375">
                      <a:moveTo>
                        <a:pt x="7971" y="355544"/>
                      </a:moveTo>
                      <a:cubicBezTo>
                        <a:pt x="3663" y="355544"/>
                        <a:pt x="132" y="352125"/>
                        <a:pt x="0" y="347817"/>
                      </a:cubicBezTo>
                      <a:cubicBezTo>
                        <a:pt x="0" y="344736"/>
                        <a:pt x="0" y="341655"/>
                        <a:pt x="0" y="338574"/>
                      </a:cubicBezTo>
                      <a:cubicBezTo>
                        <a:pt x="44" y="151537"/>
                        <a:pt x="151704" y="-46"/>
                        <a:pt x="338741" y="0"/>
                      </a:cubicBezTo>
                      <a:cubicBezTo>
                        <a:pt x="437394" y="24"/>
                        <a:pt x="531133" y="43064"/>
                        <a:pt x="595451" y="117872"/>
                      </a:cubicBezTo>
                      <a:cubicBezTo>
                        <a:pt x="598312" y="121193"/>
                        <a:pt x="597940" y="126210"/>
                        <a:pt x="594620" y="129071"/>
                      </a:cubicBezTo>
                      <a:cubicBezTo>
                        <a:pt x="591299" y="131932"/>
                        <a:pt x="586282" y="131560"/>
                        <a:pt x="583421" y="128240"/>
                      </a:cubicBezTo>
                      <a:cubicBezTo>
                        <a:pt x="467284" y="-6993"/>
                        <a:pt x="263508" y="-22473"/>
                        <a:pt x="128274" y="93665"/>
                      </a:cubicBezTo>
                      <a:cubicBezTo>
                        <a:pt x="56875" y="154980"/>
                        <a:pt x="15796" y="244410"/>
                        <a:pt x="15796" y="338525"/>
                      </a:cubicBezTo>
                      <a:cubicBezTo>
                        <a:pt x="15796" y="341460"/>
                        <a:pt x="15796" y="344394"/>
                        <a:pt x="15796" y="347328"/>
                      </a:cubicBezTo>
                      <a:cubicBezTo>
                        <a:pt x="15933" y="351700"/>
                        <a:pt x="12500" y="355358"/>
                        <a:pt x="8123" y="355495"/>
                      </a:cubicBezTo>
                      <a:cubicBezTo>
                        <a:pt x="8108" y="355495"/>
                        <a:pt x="8089" y="355495"/>
                        <a:pt x="8069" y="35549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5" name="Google Shape;335;p3"/>
                <p:cNvSpPr/>
                <p:nvPr/>
              </p:nvSpPr>
              <p:spPr>
                <a:xfrm>
                  <a:off x="5742329" y="1819015"/>
                  <a:ext cx="67046" cy="72377"/>
                </a:xfrm>
                <a:custGeom>
                  <a:rect b="b" l="l" r="r" t="t"/>
                  <a:pathLst>
                    <a:path extrusionOk="0" h="72377" w="67046">
                      <a:moveTo>
                        <a:pt x="58293" y="0"/>
                      </a:moveTo>
                      <a:lnTo>
                        <a:pt x="67047" y="72377"/>
                      </a:lnTo>
                      <a:lnTo>
                        <a:pt x="0" y="43818"/>
                      </a:lnTo>
                      <a:lnTo>
                        <a:pt x="58293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336" name="Google Shape;336;p3"/>
              <p:cNvGrpSpPr/>
              <p:nvPr/>
            </p:nvGrpSpPr>
            <p:grpSpPr>
              <a:xfrm rot="-1895259">
                <a:off x="5887829" y="2051349"/>
                <a:ext cx="514844" cy="521459"/>
                <a:chOff x="5720775" y="2086518"/>
                <a:chExt cx="514844" cy="521459"/>
              </a:xfrm>
            </p:grpSpPr>
            <p:sp>
              <p:nvSpPr>
                <p:cNvPr id="337" name="Google Shape;337;p3"/>
                <p:cNvSpPr/>
                <p:nvPr/>
              </p:nvSpPr>
              <p:spPr>
                <a:xfrm>
                  <a:off x="5723256" y="2089452"/>
                  <a:ext cx="459400" cy="458569"/>
                </a:xfrm>
                <a:custGeom>
                  <a:rect b="b" l="l" r="r" t="t"/>
                  <a:pathLst>
                    <a:path extrusionOk="0" h="458569" w="459400">
                      <a:moveTo>
                        <a:pt x="419251" y="230190"/>
                      </a:moveTo>
                      <a:lnTo>
                        <a:pt x="459401" y="218208"/>
                      </a:lnTo>
                      <a:lnTo>
                        <a:pt x="449033" y="159524"/>
                      </a:lnTo>
                      <a:lnTo>
                        <a:pt x="406927" y="162067"/>
                      </a:lnTo>
                      <a:cubicBezTo>
                        <a:pt x="401431" y="147611"/>
                        <a:pt x="394188" y="133884"/>
                        <a:pt x="385361" y="121183"/>
                      </a:cubicBezTo>
                      <a:lnTo>
                        <a:pt x="411818" y="87831"/>
                      </a:lnTo>
                      <a:lnTo>
                        <a:pt x="369663" y="45872"/>
                      </a:lnTo>
                      <a:lnTo>
                        <a:pt x="336017" y="72573"/>
                      </a:lnTo>
                      <a:cubicBezTo>
                        <a:pt x="314235" y="57853"/>
                        <a:pt x="289617" y="47857"/>
                        <a:pt x="263738" y="43231"/>
                      </a:cubicBezTo>
                      <a:lnTo>
                        <a:pt x="258847" y="0"/>
                      </a:lnTo>
                      <a:lnTo>
                        <a:pt x="199185" y="0"/>
                      </a:lnTo>
                      <a:lnTo>
                        <a:pt x="194294" y="43524"/>
                      </a:lnTo>
                      <a:cubicBezTo>
                        <a:pt x="179506" y="46331"/>
                        <a:pt x="165109" y="50899"/>
                        <a:pt x="151406" y="57120"/>
                      </a:cubicBezTo>
                      <a:lnTo>
                        <a:pt x="122064" y="24207"/>
                      </a:lnTo>
                      <a:lnTo>
                        <a:pt x="73160" y="58440"/>
                      </a:lnTo>
                      <a:lnTo>
                        <a:pt x="94140" y="97221"/>
                      </a:lnTo>
                      <a:cubicBezTo>
                        <a:pt x="83640" y="107930"/>
                        <a:pt x="74446" y="119848"/>
                        <a:pt x="66754" y="132725"/>
                      </a:cubicBezTo>
                      <a:lnTo>
                        <a:pt x="23914" y="122504"/>
                      </a:lnTo>
                      <a:lnTo>
                        <a:pt x="3668" y="177912"/>
                      </a:lnTo>
                      <a:lnTo>
                        <a:pt x="42791" y="197473"/>
                      </a:lnTo>
                      <a:cubicBezTo>
                        <a:pt x="41001" y="207924"/>
                        <a:pt x="40101" y="218511"/>
                        <a:pt x="40101" y="229114"/>
                      </a:cubicBezTo>
                      <a:cubicBezTo>
                        <a:pt x="40101" y="233613"/>
                        <a:pt x="40101" y="238063"/>
                        <a:pt x="40639" y="242513"/>
                      </a:cubicBezTo>
                      <a:lnTo>
                        <a:pt x="0" y="258554"/>
                      </a:lnTo>
                      <a:lnTo>
                        <a:pt x="15405" y="316113"/>
                      </a:lnTo>
                      <a:lnTo>
                        <a:pt x="58098" y="309805"/>
                      </a:lnTo>
                      <a:cubicBezTo>
                        <a:pt x="64656" y="323625"/>
                        <a:pt x="72867" y="336599"/>
                        <a:pt x="82549" y="348439"/>
                      </a:cubicBezTo>
                      <a:lnTo>
                        <a:pt x="58880" y="384285"/>
                      </a:lnTo>
                      <a:lnTo>
                        <a:pt x="104556" y="422577"/>
                      </a:lnTo>
                      <a:lnTo>
                        <a:pt x="135365" y="393234"/>
                      </a:lnTo>
                      <a:cubicBezTo>
                        <a:pt x="148789" y="400956"/>
                        <a:pt x="163113" y="407001"/>
                        <a:pt x="178009" y="411231"/>
                      </a:cubicBezTo>
                      <a:lnTo>
                        <a:pt x="179134" y="453386"/>
                      </a:lnTo>
                      <a:lnTo>
                        <a:pt x="238503" y="458570"/>
                      </a:lnTo>
                      <a:lnTo>
                        <a:pt x="246915" y="417637"/>
                      </a:lnTo>
                      <a:cubicBezTo>
                        <a:pt x="262486" y="416278"/>
                        <a:pt x="277827" y="412991"/>
                        <a:pt x="292591" y="407857"/>
                      </a:cubicBezTo>
                      <a:lnTo>
                        <a:pt x="317385" y="441258"/>
                      </a:lnTo>
                      <a:lnTo>
                        <a:pt x="368978" y="411475"/>
                      </a:lnTo>
                      <a:lnTo>
                        <a:pt x="352498" y="373428"/>
                      </a:lnTo>
                      <a:cubicBezTo>
                        <a:pt x="364440" y="363232"/>
                        <a:pt x="375096" y="351622"/>
                        <a:pt x="384236" y="338854"/>
                      </a:cubicBezTo>
                      <a:lnTo>
                        <a:pt x="423652" y="351960"/>
                      </a:lnTo>
                      <a:lnTo>
                        <a:pt x="448838" y="298166"/>
                      </a:lnTo>
                      <a:lnTo>
                        <a:pt x="413285" y="276550"/>
                      </a:lnTo>
                      <a:cubicBezTo>
                        <a:pt x="417192" y="261405"/>
                        <a:pt x="419197" y="245829"/>
                        <a:pt x="419251" y="230190"/>
                      </a:cubicBezTo>
                      <a:close/>
                      <a:moveTo>
                        <a:pt x="348732" y="229358"/>
                      </a:moveTo>
                      <a:cubicBezTo>
                        <a:pt x="348732" y="295099"/>
                        <a:pt x="295442" y="348390"/>
                        <a:pt x="229701" y="348390"/>
                      </a:cubicBezTo>
                      <a:cubicBezTo>
                        <a:pt x="163959" y="348390"/>
                        <a:pt x="110669" y="295099"/>
                        <a:pt x="110669" y="229358"/>
                      </a:cubicBezTo>
                      <a:cubicBezTo>
                        <a:pt x="110669" y="163617"/>
                        <a:pt x="163959" y="110327"/>
                        <a:pt x="229701" y="110327"/>
                      </a:cubicBezTo>
                      <a:cubicBezTo>
                        <a:pt x="229715" y="110327"/>
                        <a:pt x="229735" y="110327"/>
                        <a:pt x="229749" y="110327"/>
                      </a:cubicBezTo>
                      <a:cubicBezTo>
                        <a:pt x="295461" y="110327"/>
                        <a:pt x="348732" y="163597"/>
                        <a:pt x="348732" y="229309"/>
                      </a:cubicBezTo>
                      <a:cubicBezTo>
                        <a:pt x="348732" y="229324"/>
                        <a:pt x="348732" y="229344"/>
                        <a:pt x="348732" y="229358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8" name="Google Shape;338;p3"/>
                <p:cNvSpPr/>
                <p:nvPr/>
              </p:nvSpPr>
              <p:spPr>
                <a:xfrm>
                  <a:off x="5720775" y="2086518"/>
                  <a:ext cx="464520" cy="464489"/>
                </a:xfrm>
                <a:custGeom>
                  <a:rect b="b" l="l" r="r" t="t"/>
                  <a:pathLst>
                    <a:path extrusionOk="0" h="464489" w="464520">
                      <a:moveTo>
                        <a:pt x="240935" y="464487"/>
                      </a:moveTo>
                      <a:lnTo>
                        <a:pt x="240691" y="464487"/>
                      </a:lnTo>
                      <a:lnTo>
                        <a:pt x="181371" y="459597"/>
                      </a:lnTo>
                      <a:cubicBezTo>
                        <a:pt x="180026" y="459499"/>
                        <a:pt x="178970" y="458403"/>
                        <a:pt x="178926" y="457054"/>
                      </a:cubicBezTo>
                      <a:lnTo>
                        <a:pt x="177850" y="416806"/>
                      </a:lnTo>
                      <a:cubicBezTo>
                        <a:pt x="164039" y="412742"/>
                        <a:pt x="150738" y="407133"/>
                        <a:pt x="138189" y="400081"/>
                      </a:cubicBezTo>
                      <a:lnTo>
                        <a:pt x="108847" y="427907"/>
                      </a:lnTo>
                      <a:cubicBezTo>
                        <a:pt x="107844" y="428802"/>
                        <a:pt x="106328" y="428802"/>
                        <a:pt x="105326" y="427907"/>
                      </a:cubicBezTo>
                      <a:lnTo>
                        <a:pt x="59650" y="389615"/>
                      </a:lnTo>
                      <a:cubicBezTo>
                        <a:pt x="58623" y="388730"/>
                        <a:pt x="58412" y="387224"/>
                        <a:pt x="59160" y="386094"/>
                      </a:cubicBezTo>
                      <a:lnTo>
                        <a:pt x="81754" y="351862"/>
                      </a:lnTo>
                      <a:cubicBezTo>
                        <a:pt x="72942" y="340766"/>
                        <a:pt x="65381" y="328725"/>
                        <a:pt x="59209" y="315967"/>
                      </a:cubicBezTo>
                      <a:lnTo>
                        <a:pt x="18424" y="322031"/>
                      </a:lnTo>
                      <a:cubicBezTo>
                        <a:pt x="17084" y="322246"/>
                        <a:pt x="15807" y="321395"/>
                        <a:pt x="15490" y="320074"/>
                      </a:cubicBezTo>
                      <a:lnTo>
                        <a:pt x="85" y="262417"/>
                      </a:lnTo>
                      <a:cubicBezTo>
                        <a:pt x="-252" y="261116"/>
                        <a:pt x="442" y="259766"/>
                        <a:pt x="1699" y="259287"/>
                      </a:cubicBezTo>
                      <a:lnTo>
                        <a:pt x="40528" y="243931"/>
                      </a:lnTo>
                      <a:cubicBezTo>
                        <a:pt x="40235" y="239579"/>
                        <a:pt x="40137" y="235862"/>
                        <a:pt x="40137" y="232292"/>
                      </a:cubicBezTo>
                      <a:cubicBezTo>
                        <a:pt x="40142" y="222189"/>
                        <a:pt x="40944" y="212100"/>
                        <a:pt x="42533" y="202119"/>
                      </a:cubicBezTo>
                      <a:lnTo>
                        <a:pt x="4975" y="183389"/>
                      </a:lnTo>
                      <a:cubicBezTo>
                        <a:pt x="3763" y="182797"/>
                        <a:pt x="3190" y="181384"/>
                        <a:pt x="3655" y="180112"/>
                      </a:cubicBezTo>
                      <a:lnTo>
                        <a:pt x="24048" y="124117"/>
                      </a:lnTo>
                      <a:cubicBezTo>
                        <a:pt x="24542" y="122870"/>
                        <a:pt x="25867" y="122166"/>
                        <a:pt x="27178" y="122455"/>
                      </a:cubicBezTo>
                      <a:lnTo>
                        <a:pt x="68110" y="132235"/>
                      </a:lnTo>
                      <a:cubicBezTo>
                        <a:pt x="75357" y="120381"/>
                        <a:pt x="83867" y="109344"/>
                        <a:pt x="93491" y="99323"/>
                      </a:cubicBezTo>
                      <a:lnTo>
                        <a:pt x="73440" y="62254"/>
                      </a:lnTo>
                      <a:cubicBezTo>
                        <a:pt x="72805" y="61066"/>
                        <a:pt x="73162" y="59594"/>
                        <a:pt x="74272" y="58831"/>
                      </a:cubicBezTo>
                      <a:lnTo>
                        <a:pt x="123176" y="24599"/>
                      </a:lnTo>
                      <a:cubicBezTo>
                        <a:pt x="124286" y="23816"/>
                        <a:pt x="125811" y="24007"/>
                        <a:pt x="126697" y="25039"/>
                      </a:cubicBezTo>
                      <a:lnTo>
                        <a:pt x="154572" y="56484"/>
                      </a:lnTo>
                      <a:cubicBezTo>
                        <a:pt x="167291" y="50855"/>
                        <a:pt x="180593" y="46639"/>
                        <a:pt x="194233" y="43915"/>
                      </a:cubicBezTo>
                      <a:lnTo>
                        <a:pt x="199123" y="2347"/>
                      </a:lnTo>
                      <a:cubicBezTo>
                        <a:pt x="199294" y="1017"/>
                        <a:pt x="200419" y="15"/>
                        <a:pt x="201764" y="0"/>
                      </a:cubicBezTo>
                      <a:lnTo>
                        <a:pt x="261377" y="0"/>
                      </a:lnTo>
                      <a:cubicBezTo>
                        <a:pt x="262707" y="15"/>
                        <a:pt x="263822" y="1022"/>
                        <a:pt x="263969" y="2347"/>
                      </a:cubicBezTo>
                      <a:lnTo>
                        <a:pt x="268859" y="43671"/>
                      </a:lnTo>
                      <a:cubicBezTo>
                        <a:pt x="293766" y="48395"/>
                        <a:pt x="317480" y="58058"/>
                        <a:pt x="338596" y="72084"/>
                      </a:cubicBezTo>
                      <a:lnTo>
                        <a:pt x="370726" y="46605"/>
                      </a:lnTo>
                      <a:cubicBezTo>
                        <a:pt x="371738" y="45730"/>
                        <a:pt x="373235" y="45730"/>
                        <a:pt x="374247" y="46605"/>
                      </a:cubicBezTo>
                      <a:lnTo>
                        <a:pt x="416353" y="88760"/>
                      </a:lnTo>
                      <a:cubicBezTo>
                        <a:pt x="417248" y="89763"/>
                        <a:pt x="417248" y="91279"/>
                        <a:pt x="416353" y="92281"/>
                      </a:cubicBezTo>
                      <a:lnTo>
                        <a:pt x="391119" y="124069"/>
                      </a:lnTo>
                      <a:cubicBezTo>
                        <a:pt x="399217" y="135942"/>
                        <a:pt x="405961" y="148692"/>
                        <a:pt x="411218" y="162067"/>
                      </a:cubicBezTo>
                      <a:lnTo>
                        <a:pt x="451368" y="159670"/>
                      </a:lnTo>
                      <a:cubicBezTo>
                        <a:pt x="452718" y="159597"/>
                        <a:pt x="453911" y="160541"/>
                        <a:pt x="454155" y="161871"/>
                      </a:cubicBezTo>
                      <a:lnTo>
                        <a:pt x="464474" y="220555"/>
                      </a:lnTo>
                      <a:cubicBezTo>
                        <a:pt x="464728" y="221881"/>
                        <a:pt x="463917" y="223182"/>
                        <a:pt x="462616" y="223539"/>
                      </a:cubicBezTo>
                      <a:lnTo>
                        <a:pt x="424373" y="234933"/>
                      </a:lnTo>
                      <a:cubicBezTo>
                        <a:pt x="424177" y="249487"/>
                        <a:pt x="422339" y="263972"/>
                        <a:pt x="418896" y="278115"/>
                      </a:cubicBezTo>
                      <a:lnTo>
                        <a:pt x="452639" y="298850"/>
                      </a:lnTo>
                      <a:cubicBezTo>
                        <a:pt x="453774" y="299564"/>
                        <a:pt x="454214" y="301002"/>
                        <a:pt x="453666" y="302225"/>
                      </a:cubicBezTo>
                      <a:lnTo>
                        <a:pt x="428481" y="356019"/>
                      </a:lnTo>
                      <a:cubicBezTo>
                        <a:pt x="427909" y="357227"/>
                        <a:pt x="426535" y="357833"/>
                        <a:pt x="425253" y="357437"/>
                      </a:cubicBezTo>
                      <a:lnTo>
                        <a:pt x="387646" y="344918"/>
                      </a:lnTo>
                      <a:cubicBezTo>
                        <a:pt x="379108" y="356713"/>
                        <a:pt x="369264" y="367506"/>
                        <a:pt x="358304" y="377096"/>
                      </a:cubicBezTo>
                      <a:lnTo>
                        <a:pt x="374002" y="413383"/>
                      </a:lnTo>
                      <a:cubicBezTo>
                        <a:pt x="374535" y="414605"/>
                        <a:pt x="374071" y="416028"/>
                        <a:pt x="372926" y="416708"/>
                      </a:cubicBezTo>
                      <a:lnTo>
                        <a:pt x="321284" y="446490"/>
                      </a:lnTo>
                      <a:cubicBezTo>
                        <a:pt x="320135" y="447180"/>
                        <a:pt x="318653" y="446882"/>
                        <a:pt x="317861" y="445806"/>
                      </a:cubicBezTo>
                      <a:lnTo>
                        <a:pt x="294192" y="413921"/>
                      </a:lnTo>
                      <a:cubicBezTo>
                        <a:pt x="280420" y="418591"/>
                        <a:pt x="266165" y="421677"/>
                        <a:pt x="251694" y="423114"/>
                      </a:cubicBezTo>
                      <a:lnTo>
                        <a:pt x="243674" y="462237"/>
                      </a:lnTo>
                      <a:cubicBezTo>
                        <a:pt x="243474" y="463577"/>
                        <a:pt x="242290" y="464551"/>
                        <a:pt x="240935" y="464487"/>
                      </a:cubicBezTo>
                      <a:close/>
                      <a:moveTo>
                        <a:pt x="184158" y="454168"/>
                      </a:moveTo>
                      <a:lnTo>
                        <a:pt x="238833" y="459059"/>
                      </a:lnTo>
                      <a:lnTo>
                        <a:pt x="246706" y="420425"/>
                      </a:lnTo>
                      <a:cubicBezTo>
                        <a:pt x="246960" y="419276"/>
                        <a:pt x="247929" y="418425"/>
                        <a:pt x="249102" y="418322"/>
                      </a:cubicBezTo>
                      <a:cubicBezTo>
                        <a:pt x="264463" y="416938"/>
                        <a:pt x="279589" y="413652"/>
                        <a:pt x="294143" y="408541"/>
                      </a:cubicBezTo>
                      <a:cubicBezTo>
                        <a:pt x="295248" y="408160"/>
                        <a:pt x="296475" y="408536"/>
                        <a:pt x="297175" y="409470"/>
                      </a:cubicBezTo>
                      <a:lnTo>
                        <a:pt x="320551" y="440964"/>
                      </a:lnTo>
                      <a:lnTo>
                        <a:pt x="368085" y="413529"/>
                      </a:lnTo>
                      <a:lnTo>
                        <a:pt x="352485" y="377634"/>
                      </a:lnTo>
                      <a:cubicBezTo>
                        <a:pt x="352050" y="376553"/>
                        <a:pt x="352343" y="375321"/>
                        <a:pt x="353218" y="374553"/>
                      </a:cubicBezTo>
                      <a:cubicBezTo>
                        <a:pt x="365033" y="364499"/>
                        <a:pt x="375528" y="352996"/>
                        <a:pt x="384468" y="340321"/>
                      </a:cubicBezTo>
                      <a:cubicBezTo>
                        <a:pt x="385172" y="339391"/>
                        <a:pt x="386385" y="339000"/>
                        <a:pt x="387500" y="339343"/>
                      </a:cubicBezTo>
                      <a:lnTo>
                        <a:pt x="424667" y="351764"/>
                      </a:lnTo>
                      <a:lnTo>
                        <a:pt x="447847" y="302029"/>
                      </a:lnTo>
                      <a:lnTo>
                        <a:pt x="414446" y="281489"/>
                      </a:lnTo>
                      <a:cubicBezTo>
                        <a:pt x="413463" y="280868"/>
                        <a:pt x="412988" y="279685"/>
                        <a:pt x="413272" y="278555"/>
                      </a:cubicBezTo>
                      <a:cubicBezTo>
                        <a:pt x="417101" y="263615"/>
                        <a:pt x="419057" y="248255"/>
                        <a:pt x="419091" y="232830"/>
                      </a:cubicBezTo>
                      <a:cubicBezTo>
                        <a:pt x="419096" y="231666"/>
                        <a:pt x="419874" y="230644"/>
                        <a:pt x="420999" y="230336"/>
                      </a:cubicBezTo>
                      <a:lnTo>
                        <a:pt x="458850" y="219039"/>
                      </a:lnTo>
                      <a:lnTo>
                        <a:pt x="449314" y="165001"/>
                      </a:lnTo>
                      <a:lnTo>
                        <a:pt x="409604" y="167397"/>
                      </a:lnTo>
                      <a:cubicBezTo>
                        <a:pt x="408440" y="167485"/>
                        <a:pt x="407355" y="166786"/>
                        <a:pt x="406963" y="165686"/>
                      </a:cubicBezTo>
                      <a:cubicBezTo>
                        <a:pt x="401535" y="151440"/>
                        <a:pt x="394390" y="137908"/>
                        <a:pt x="385690" y="125389"/>
                      </a:cubicBezTo>
                      <a:cubicBezTo>
                        <a:pt x="384991" y="124465"/>
                        <a:pt x="384991" y="123183"/>
                        <a:pt x="385690" y="122259"/>
                      </a:cubicBezTo>
                      <a:lnTo>
                        <a:pt x="410631" y="90765"/>
                      </a:lnTo>
                      <a:lnTo>
                        <a:pt x="371753" y="52180"/>
                      </a:lnTo>
                      <a:lnTo>
                        <a:pt x="339965" y="77415"/>
                      </a:lnTo>
                      <a:cubicBezTo>
                        <a:pt x="339041" y="78114"/>
                        <a:pt x="337760" y="78114"/>
                        <a:pt x="336835" y="77415"/>
                      </a:cubicBezTo>
                      <a:cubicBezTo>
                        <a:pt x="315386" y="62836"/>
                        <a:pt x="291111" y="52938"/>
                        <a:pt x="265583" y="48366"/>
                      </a:cubicBezTo>
                      <a:cubicBezTo>
                        <a:pt x="264439" y="48155"/>
                        <a:pt x="263563" y="47226"/>
                        <a:pt x="263431" y="46067"/>
                      </a:cubicBezTo>
                      <a:lnTo>
                        <a:pt x="258541" y="5135"/>
                      </a:lnTo>
                      <a:lnTo>
                        <a:pt x="204013" y="5135"/>
                      </a:lnTo>
                      <a:lnTo>
                        <a:pt x="199123" y="46312"/>
                      </a:lnTo>
                      <a:cubicBezTo>
                        <a:pt x="199030" y="47466"/>
                        <a:pt x="198164" y="48415"/>
                        <a:pt x="197020" y="48610"/>
                      </a:cubicBezTo>
                      <a:cubicBezTo>
                        <a:pt x="182452" y="51393"/>
                        <a:pt x="168265" y="55907"/>
                        <a:pt x="154767" y="62059"/>
                      </a:cubicBezTo>
                      <a:cubicBezTo>
                        <a:pt x="153701" y="62518"/>
                        <a:pt x="152459" y="62245"/>
                        <a:pt x="151686" y="61374"/>
                      </a:cubicBezTo>
                      <a:lnTo>
                        <a:pt x="124056" y="30271"/>
                      </a:lnTo>
                      <a:lnTo>
                        <a:pt x="79113" y="61716"/>
                      </a:lnTo>
                      <a:lnTo>
                        <a:pt x="98968" y="98394"/>
                      </a:lnTo>
                      <a:cubicBezTo>
                        <a:pt x="99501" y="99426"/>
                        <a:pt x="99325" y="100678"/>
                        <a:pt x="98528" y="101524"/>
                      </a:cubicBezTo>
                      <a:cubicBezTo>
                        <a:pt x="88165" y="112077"/>
                        <a:pt x="79103" y="123834"/>
                        <a:pt x="71533" y="136539"/>
                      </a:cubicBezTo>
                      <a:cubicBezTo>
                        <a:pt x="70907" y="137517"/>
                        <a:pt x="69738" y="138006"/>
                        <a:pt x="68599" y="137762"/>
                      </a:cubicBezTo>
                      <a:lnTo>
                        <a:pt x="28058" y="127981"/>
                      </a:lnTo>
                      <a:lnTo>
                        <a:pt x="9328" y="179525"/>
                      </a:lnTo>
                      <a:lnTo>
                        <a:pt x="46397" y="198060"/>
                      </a:lnTo>
                      <a:cubicBezTo>
                        <a:pt x="47433" y="198598"/>
                        <a:pt x="48010" y="199742"/>
                        <a:pt x="47815" y="200896"/>
                      </a:cubicBezTo>
                      <a:cubicBezTo>
                        <a:pt x="46069" y="211205"/>
                        <a:pt x="45184" y="221641"/>
                        <a:pt x="45174" y="232097"/>
                      </a:cubicBezTo>
                      <a:cubicBezTo>
                        <a:pt x="45174" y="236058"/>
                        <a:pt x="45174" y="240264"/>
                        <a:pt x="45712" y="245301"/>
                      </a:cubicBezTo>
                      <a:cubicBezTo>
                        <a:pt x="45776" y="246445"/>
                        <a:pt x="45111" y="247506"/>
                        <a:pt x="44049" y="247942"/>
                      </a:cubicBezTo>
                      <a:lnTo>
                        <a:pt x="5611" y="263151"/>
                      </a:lnTo>
                      <a:lnTo>
                        <a:pt x="19793" y="316113"/>
                      </a:lnTo>
                      <a:lnTo>
                        <a:pt x="60139" y="310147"/>
                      </a:lnTo>
                      <a:cubicBezTo>
                        <a:pt x="61303" y="309976"/>
                        <a:pt x="62437" y="310592"/>
                        <a:pt x="62926" y="311663"/>
                      </a:cubicBezTo>
                      <a:cubicBezTo>
                        <a:pt x="69362" y="325273"/>
                        <a:pt x="77407" y="338061"/>
                        <a:pt x="86889" y="349759"/>
                      </a:cubicBezTo>
                      <a:cubicBezTo>
                        <a:pt x="87574" y="350688"/>
                        <a:pt x="87574" y="351960"/>
                        <a:pt x="86889" y="352889"/>
                      </a:cubicBezTo>
                      <a:lnTo>
                        <a:pt x="64540" y="386779"/>
                      </a:lnTo>
                      <a:lnTo>
                        <a:pt x="106548" y="422039"/>
                      </a:lnTo>
                      <a:lnTo>
                        <a:pt x="135890" y="394506"/>
                      </a:lnTo>
                      <a:cubicBezTo>
                        <a:pt x="136727" y="393684"/>
                        <a:pt x="138008" y="393523"/>
                        <a:pt x="139020" y="394115"/>
                      </a:cubicBezTo>
                      <a:cubicBezTo>
                        <a:pt x="152234" y="401744"/>
                        <a:pt x="166348" y="407710"/>
                        <a:pt x="181028" y="411867"/>
                      </a:cubicBezTo>
                      <a:cubicBezTo>
                        <a:pt x="182143" y="412165"/>
                        <a:pt x="182941" y="413158"/>
                        <a:pt x="182985" y="414312"/>
                      </a:cubicBezTo>
                      <a:close/>
                      <a:moveTo>
                        <a:pt x="232231" y="353818"/>
                      </a:moveTo>
                      <a:cubicBezTo>
                        <a:pt x="165032" y="353818"/>
                        <a:pt x="110558" y="299344"/>
                        <a:pt x="110558" y="232146"/>
                      </a:cubicBezTo>
                      <a:cubicBezTo>
                        <a:pt x="110558" y="164947"/>
                        <a:pt x="165032" y="110473"/>
                        <a:pt x="232231" y="110473"/>
                      </a:cubicBezTo>
                      <a:cubicBezTo>
                        <a:pt x="299429" y="110473"/>
                        <a:pt x="353903" y="164947"/>
                        <a:pt x="353903" y="232146"/>
                      </a:cubicBezTo>
                      <a:cubicBezTo>
                        <a:pt x="353903" y="299369"/>
                        <a:pt x="299454" y="353882"/>
                        <a:pt x="232231" y="353965"/>
                      </a:cubicBezTo>
                      <a:close/>
                      <a:moveTo>
                        <a:pt x="232231" y="115755"/>
                      </a:moveTo>
                      <a:cubicBezTo>
                        <a:pt x="167952" y="115726"/>
                        <a:pt x="115820" y="167818"/>
                        <a:pt x="115791" y="232097"/>
                      </a:cubicBezTo>
                      <a:cubicBezTo>
                        <a:pt x="115762" y="296376"/>
                        <a:pt x="167854" y="348507"/>
                        <a:pt x="232133" y="348536"/>
                      </a:cubicBezTo>
                      <a:cubicBezTo>
                        <a:pt x="296412" y="348566"/>
                        <a:pt x="348543" y="296474"/>
                        <a:pt x="348572" y="232195"/>
                      </a:cubicBezTo>
                      <a:cubicBezTo>
                        <a:pt x="348572" y="232180"/>
                        <a:pt x="348572" y="232160"/>
                        <a:pt x="348572" y="232146"/>
                      </a:cubicBezTo>
                      <a:cubicBezTo>
                        <a:pt x="348411" y="167974"/>
                        <a:pt x="296402" y="116009"/>
                        <a:pt x="232231" y="11590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9" name="Google Shape;339;p3"/>
                <p:cNvSpPr/>
                <p:nvPr/>
              </p:nvSpPr>
              <p:spPr>
                <a:xfrm>
                  <a:off x="5768062" y="2196743"/>
                  <a:ext cx="466716" cy="411234"/>
                </a:xfrm>
                <a:custGeom>
                  <a:rect b="b" l="l" r="r" t="t"/>
                  <a:pathLst>
                    <a:path extrusionOk="0" h="411234" w="466716">
                      <a:moveTo>
                        <a:pt x="183036" y="411234"/>
                      </a:moveTo>
                      <a:cubicBezTo>
                        <a:pt x="117286" y="411073"/>
                        <a:pt x="53623" y="388142"/>
                        <a:pt x="2875" y="346339"/>
                      </a:cubicBezTo>
                      <a:cubicBezTo>
                        <a:pt x="-499" y="343542"/>
                        <a:pt x="-973" y="338539"/>
                        <a:pt x="1824" y="335165"/>
                      </a:cubicBezTo>
                      <a:cubicBezTo>
                        <a:pt x="4621" y="331790"/>
                        <a:pt x="9624" y="331316"/>
                        <a:pt x="12998" y="334113"/>
                      </a:cubicBezTo>
                      <a:cubicBezTo>
                        <a:pt x="126822" y="428214"/>
                        <a:pt x="295378" y="412227"/>
                        <a:pt x="389478" y="298404"/>
                      </a:cubicBezTo>
                      <a:cubicBezTo>
                        <a:pt x="456027" y="217908"/>
                        <a:pt x="469622" y="106027"/>
                        <a:pt x="424278" y="11936"/>
                      </a:cubicBezTo>
                      <a:cubicBezTo>
                        <a:pt x="422087" y="8117"/>
                        <a:pt x="423413" y="3246"/>
                        <a:pt x="427232" y="1055"/>
                      </a:cubicBezTo>
                      <a:cubicBezTo>
                        <a:pt x="431051" y="-1131"/>
                        <a:pt x="435922" y="189"/>
                        <a:pt x="438113" y="4009"/>
                      </a:cubicBezTo>
                      <a:cubicBezTo>
                        <a:pt x="438299" y="4341"/>
                        <a:pt x="438465" y="4684"/>
                        <a:pt x="438607" y="5041"/>
                      </a:cubicBezTo>
                      <a:cubicBezTo>
                        <a:pt x="506480" y="146015"/>
                        <a:pt x="447219" y="315320"/>
                        <a:pt x="306249" y="383188"/>
                      </a:cubicBezTo>
                      <a:cubicBezTo>
                        <a:pt x="267811" y="401693"/>
                        <a:pt x="225695" y="411283"/>
                        <a:pt x="183036" y="41123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0" name="Google Shape;340;p3"/>
                <p:cNvSpPr/>
                <p:nvPr/>
              </p:nvSpPr>
              <p:spPr>
                <a:xfrm>
                  <a:off x="6172387" y="2160314"/>
                  <a:ext cx="63232" cy="72915"/>
                </a:xfrm>
                <a:custGeom>
                  <a:rect b="b" l="l" r="r" t="t"/>
                  <a:pathLst>
                    <a:path extrusionOk="0" h="72915" w="63232">
                      <a:moveTo>
                        <a:pt x="245" y="72915"/>
                      </a:moveTo>
                      <a:lnTo>
                        <a:pt x="0" y="0"/>
                      </a:lnTo>
                      <a:lnTo>
                        <a:pt x="63233" y="36238"/>
                      </a:lnTo>
                      <a:lnTo>
                        <a:pt x="245" y="7291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grpSp>
          <p:nvGrpSpPr>
            <p:cNvPr id="341" name="Google Shape;341;p3"/>
            <p:cNvGrpSpPr/>
            <p:nvPr/>
          </p:nvGrpSpPr>
          <p:grpSpPr>
            <a:xfrm>
              <a:off x="5026428" y="2224446"/>
              <a:ext cx="788033" cy="1076398"/>
              <a:chOff x="5026428" y="2224446"/>
              <a:chExt cx="788033" cy="1076398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5026428" y="3173695"/>
                <a:ext cx="505370" cy="127149"/>
              </a:xfrm>
              <a:custGeom>
                <a:rect b="b" l="l" r="r" t="t"/>
                <a:pathLst>
                  <a:path extrusionOk="0" h="127149" w="505370">
                    <a:moveTo>
                      <a:pt x="505370" y="63575"/>
                    </a:moveTo>
                    <a:cubicBezTo>
                      <a:pt x="505370" y="98686"/>
                      <a:pt x="392239" y="127149"/>
                      <a:pt x="252685" y="127149"/>
                    </a:cubicBezTo>
                    <a:cubicBezTo>
                      <a:pt x="113131" y="127149"/>
                      <a:pt x="0" y="98686"/>
                      <a:pt x="0" y="63575"/>
                    </a:cubicBezTo>
                    <a:cubicBezTo>
                      <a:pt x="0" y="28463"/>
                      <a:pt x="113131" y="0"/>
                      <a:pt x="252685" y="0"/>
                    </a:cubicBezTo>
                    <a:cubicBezTo>
                      <a:pt x="392239" y="0"/>
                      <a:pt x="505370" y="28463"/>
                      <a:pt x="505370" y="6357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524365" y="3051925"/>
                <a:ext cx="287406" cy="132431"/>
              </a:xfrm>
              <a:custGeom>
                <a:rect b="b" l="l" r="r" t="t"/>
                <a:pathLst>
                  <a:path extrusionOk="0" h="132431" w="287406">
                    <a:moveTo>
                      <a:pt x="287064" y="132431"/>
                    </a:moveTo>
                    <a:cubicBezTo>
                      <a:pt x="287064" y="129595"/>
                      <a:pt x="287407" y="126758"/>
                      <a:pt x="287407" y="123824"/>
                    </a:cubicBezTo>
                    <a:cubicBezTo>
                      <a:pt x="287407" y="55359"/>
                      <a:pt x="223098" y="0"/>
                      <a:pt x="143728" y="0"/>
                    </a:cubicBezTo>
                    <a:cubicBezTo>
                      <a:pt x="64357" y="0"/>
                      <a:pt x="0" y="55457"/>
                      <a:pt x="0" y="123824"/>
                    </a:cubicBezTo>
                    <a:cubicBezTo>
                      <a:pt x="0" y="126758"/>
                      <a:pt x="0" y="129595"/>
                      <a:pt x="391" y="1324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521724" y="3049284"/>
                <a:ext cx="292737" cy="137761"/>
              </a:xfrm>
              <a:custGeom>
                <a:rect b="b" l="l" r="r" t="t"/>
                <a:pathLst>
                  <a:path extrusionOk="0" h="137761" w="292737">
                    <a:moveTo>
                      <a:pt x="289705" y="137762"/>
                    </a:moveTo>
                    <a:lnTo>
                      <a:pt x="3032" y="137762"/>
                    </a:lnTo>
                    <a:cubicBezTo>
                      <a:pt x="1648" y="137766"/>
                      <a:pt x="494" y="136695"/>
                      <a:pt x="391" y="135316"/>
                    </a:cubicBezTo>
                    <a:cubicBezTo>
                      <a:pt x="147" y="131991"/>
                      <a:pt x="0" y="129154"/>
                      <a:pt x="0" y="126465"/>
                    </a:cubicBezTo>
                    <a:cubicBezTo>
                      <a:pt x="0" y="56728"/>
                      <a:pt x="65678" y="0"/>
                      <a:pt x="146369" y="0"/>
                    </a:cubicBezTo>
                    <a:cubicBezTo>
                      <a:pt x="227060" y="0"/>
                      <a:pt x="292737" y="56728"/>
                      <a:pt x="292737" y="126465"/>
                    </a:cubicBezTo>
                    <a:cubicBezTo>
                      <a:pt x="292737" y="129154"/>
                      <a:pt x="292737" y="131942"/>
                      <a:pt x="292346" y="135316"/>
                    </a:cubicBezTo>
                    <a:cubicBezTo>
                      <a:pt x="292219" y="136686"/>
                      <a:pt x="291079" y="137742"/>
                      <a:pt x="289705" y="137762"/>
                    </a:cubicBezTo>
                    <a:close/>
                    <a:moveTo>
                      <a:pt x="5477" y="132578"/>
                    </a:moveTo>
                    <a:lnTo>
                      <a:pt x="287162" y="132578"/>
                    </a:lnTo>
                    <a:cubicBezTo>
                      <a:pt x="287162" y="130426"/>
                      <a:pt x="287162" y="128470"/>
                      <a:pt x="287162" y="126612"/>
                    </a:cubicBezTo>
                    <a:cubicBezTo>
                      <a:pt x="287162" y="59809"/>
                      <a:pt x="223881" y="5428"/>
                      <a:pt x="146124" y="5428"/>
                    </a:cubicBezTo>
                    <a:cubicBezTo>
                      <a:pt x="68367" y="5428"/>
                      <a:pt x="5037" y="59809"/>
                      <a:pt x="5037" y="126612"/>
                    </a:cubicBezTo>
                    <a:cubicBezTo>
                      <a:pt x="5282" y="128372"/>
                      <a:pt x="5379" y="130279"/>
                      <a:pt x="5477" y="13257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5524365" y="3063711"/>
                <a:ext cx="287406" cy="132431"/>
              </a:xfrm>
              <a:custGeom>
                <a:rect b="b" l="l" r="r" t="t"/>
                <a:pathLst>
                  <a:path extrusionOk="0" h="132431" w="287406">
                    <a:moveTo>
                      <a:pt x="287064" y="132431"/>
                    </a:moveTo>
                    <a:cubicBezTo>
                      <a:pt x="287064" y="129595"/>
                      <a:pt x="287407" y="126709"/>
                      <a:pt x="287407" y="123824"/>
                    </a:cubicBezTo>
                    <a:cubicBezTo>
                      <a:pt x="287407" y="55359"/>
                      <a:pt x="223098" y="0"/>
                      <a:pt x="143728" y="0"/>
                    </a:cubicBezTo>
                    <a:cubicBezTo>
                      <a:pt x="64357" y="0"/>
                      <a:pt x="0" y="55457"/>
                      <a:pt x="0" y="123824"/>
                    </a:cubicBezTo>
                    <a:cubicBezTo>
                      <a:pt x="0" y="126709"/>
                      <a:pt x="0" y="129595"/>
                      <a:pt x="391" y="13243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521724" y="3061070"/>
                <a:ext cx="292737" cy="137712"/>
              </a:xfrm>
              <a:custGeom>
                <a:rect b="b" l="l" r="r" t="t"/>
                <a:pathLst>
                  <a:path extrusionOk="0" h="137712" w="292737">
                    <a:moveTo>
                      <a:pt x="289705" y="137713"/>
                    </a:moveTo>
                    <a:lnTo>
                      <a:pt x="3032" y="137713"/>
                    </a:lnTo>
                    <a:cubicBezTo>
                      <a:pt x="1663" y="137718"/>
                      <a:pt x="518" y="136681"/>
                      <a:pt x="391" y="135317"/>
                    </a:cubicBezTo>
                    <a:cubicBezTo>
                      <a:pt x="147" y="131942"/>
                      <a:pt x="0" y="129155"/>
                      <a:pt x="0" y="126465"/>
                    </a:cubicBezTo>
                    <a:cubicBezTo>
                      <a:pt x="0" y="56728"/>
                      <a:pt x="65678" y="0"/>
                      <a:pt x="146369" y="0"/>
                    </a:cubicBezTo>
                    <a:cubicBezTo>
                      <a:pt x="227060" y="0"/>
                      <a:pt x="292737" y="56728"/>
                      <a:pt x="292737" y="126465"/>
                    </a:cubicBezTo>
                    <a:cubicBezTo>
                      <a:pt x="292737" y="129155"/>
                      <a:pt x="292737" y="131942"/>
                      <a:pt x="292346" y="135317"/>
                    </a:cubicBezTo>
                    <a:cubicBezTo>
                      <a:pt x="292219" y="136681"/>
                      <a:pt x="291075" y="137718"/>
                      <a:pt x="289705" y="137713"/>
                    </a:cubicBezTo>
                    <a:close/>
                    <a:moveTo>
                      <a:pt x="5477" y="132431"/>
                    </a:moveTo>
                    <a:lnTo>
                      <a:pt x="287162" y="132431"/>
                    </a:lnTo>
                    <a:cubicBezTo>
                      <a:pt x="287162" y="130279"/>
                      <a:pt x="287162" y="128323"/>
                      <a:pt x="287162" y="126465"/>
                    </a:cubicBezTo>
                    <a:cubicBezTo>
                      <a:pt x="287162" y="59663"/>
                      <a:pt x="223881" y="5282"/>
                      <a:pt x="146124" y="5282"/>
                    </a:cubicBezTo>
                    <a:cubicBezTo>
                      <a:pt x="68367" y="5282"/>
                      <a:pt x="5037" y="59663"/>
                      <a:pt x="5037" y="126465"/>
                    </a:cubicBezTo>
                    <a:cubicBezTo>
                      <a:pt x="5282" y="128323"/>
                      <a:pt x="5379" y="130279"/>
                      <a:pt x="5477" y="13243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342399" y="2395315"/>
                <a:ext cx="230967" cy="242127"/>
              </a:xfrm>
              <a:custGeom>
                <a:rect b="b" l="l" r="r" t="t"/>
                <a:pathLst>
                  <a:path extrusionOk="0" h="242127" w="230967">
                    <a:moveTo>
                      <a:pt x="16916" y="1888"/>
                    </a:moveTo>
                    <a:lnTo>
                      <a:pt x="115750" y="158135"/>
                    </a:lnTo>
                    <a:lnTo>
                      <a:pt x="224365" y="97005"/>
                    </a:lnTo>
                    <a:lnTo>
                      <a:pt x="230967" y="150017"/>
                    </a:lnTo>
                    <a:cubicBezTo>
                      <a:pt x="230967" y="150017"/>
                      <a:pt x="126362" y="232322"/>
                      <a:pt x="111789" y="238826"/>
                    </a:cubicBezTo>
                    <a:cubicBezTo>
                      <a:pt x="97216" y="245330"/>
                      <a:pt x="70710" y="241515"/>
                      <a:pt x="64108" y="233544"/>
                    </a:cubicBezTo>
                    <a:cubicBezTo>
                      <a:pt x="57506" y="225573"/>
                      <a:pt x="1902" y="28540"/>
                      <a:pt x="1902" y="28540"/>
                    </a:cubicBezTo>
                    <a:cubicBezTo>
                      <a:pt x="1902" y="28540"/>
                      <a:pt x="-7878" y="-8676"/>
                      <a:pt x="16916" y="1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339724" y="2392407"/>
                <a:ext cx="236307" cy="247854"/>
              </a:xfrm>
              <a:custGeom>
                <a:rect b="b" l="l" r="r" t="t"/>
                <a:pathLst>
                  <a:path extrusionOk="0" h="247854" w="236307">
                    <a:moveTo>
                      <a:pt x="95832" y="247847"/>
                    </a:moveTo>
                    <a:cubicBezTo>
                      <a:pt x="83019" y="247847"/>
                      <a:pt x="69766" y="244326"/>
                      <a:pt x="64729" y="238067"/>
                    </a:cubicBezTo>
                    <a:cubicBezTo>
                      <a:pt x="57931" y="229900"/>
                      <a:pt x="7658" y="52233"/>
                      <a:pt x="1985" y="31791"/>
                    </a:cubicBezTo>
                    <a:cubicBezTo>
                      <a:pt x="1350" y="29493"/>
                      <a:pt x="-3492" y="9638"/>
                      <a:pt x="4773" y="2449"/>
                    </a:cubicBezTo>
                    <a:cubicBezTo>
                      <a:pt x="8441" y="-681"/>
                      <a:pt x="13771" y="-828"/>
                      <a:pt x="20618" y="2107"/>
                    </a:cubicBezTo>
                    <a:cubicBezTo>
                      <a:pt x="21112" y="2307"/>
                      <a:pt x="21527" y="2669"/>
                      <a:pt x="21791" y="3134"/>
                    </a:cubicBezTo>
                    <a:lnTo>
                      <a:pt x="119305" y="157278"/>
                    </a:lnTo>
                    <a:lnTo>
                      <a:pt x="225720" y="97567"/>
                    </a:lnTo>
                    <a:cubicBezTo>
                      <a:pt x="226497" y="97151"/>
                      <a:pt x="227436" y="97151"/>
                      <a:pt x="228214" y="97567"/>
                    </a:cubicBezTo>
                    <a:cubicBezTo>
                      <a:pt x="229001" y="97977"/>
                      <a:pt x="229549" y="98740"/>
                      <a:pt x="229681" y="99620"/>
                    </a:cubicBezTo>
                    <a:lnTo>
                      <a:pt x="236283" y="152583"/>
                    </a:lnTo>
                    <a:cubicBezTo>
                      <a:pt x="236410" y="153498"/>
                      <a:pt x="236033" y="154412"/>
                      <a:pt x="235305" y="154979"/>
                    </a:cubicBezTo>
                    <a:cubicBezTo>
                      <a:pt x="231001" y="158354"/>
                      <a:pt x="130211" y="237382"/>
                      <a:pt x="115540" y="244082"/>
                    </a:cubicBezTo>
                    <a:cubicBezTo>
                      <a:pt x="109300" y="246679"/>
                      <a:pt x="102590" y="247960"/>
                      <a:pt x="95832" y="247847"/>
                    </a:cubicBezTo>
                    <a:close/>
                    <a:moveTo>
                      <a:pt x="11864" y="5530"/>
                    </a:moveTo>
                    <a:cubicBezTo>
                      <a:pt x="10558" y="5476"/>
                      <a:pt x="9272" y="5892"/>
                      <a:pt x="8245" y="6704"/>
                    </a:cubicBezTo>
                    <a:cubicBezTo>
                      <a:pt x="3893" y="10469"/>
                      <a:pt x="5213" y="23380"/>
                      <a:pt x="7071" y="30617"/>
                    </a:cubicBezTo>
                    <a:cubicBezTo>
                      <a:pt x="29225" y="109157"/>
                      <a:pt x="63946" y="228482"/>
                      <a:pt x="68837" y="234888"/>
                    </a:cubicBezTo>
                    <a:cubicBezTo>
                      <a:pt x="74607" y="241783"/>
                      <a:pt x="99940" y="245549"/>
                      <a:pt x="113339" y="239436"/>
                    </a:cubicBezTo>
                    <a:cubicBezTo>
                      <a:pt x="126739" y="233323"/>
                      <a:pt x="219264" y="161190"/>
                      <a:pt x="230708" y="151947"/>
                    </a:cubicBezTo>
                    <a:lnTo>
                      <a:pt x="224742" y="104364"/>
                    </a:lnTo>
                    <a:lnTo>
                      <a:pt x="119697" y="163489"/>
                    </a:lnTo>
                    <a:cubicBezTo>
                      <a:pt x="118464" y="164168"/>
                      <a:pt x="116914" y="163758"/>
                      <a:pt x="116176" y="162559"/>
                    </a:cubicBezTo>
                    <a:lnTo>
                      <a:pt x="17781" y="6997"/>
                    </a:lnTo>
                    <a:cubicBezTo>
                      <a:pt x="15913" y="6161"/>
                      <a:pt x="13908" y="5662"/>
                      <a:pt x="11864" y="553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5485976" y="2468700"/>
                <a:ext cx="103284" cy="141722"/>
              </a:xfrm>
              <a:custGeom>
                <a:rect b="b" l="l" r="r" t="t"/>
                <a:pathLst>
                  <a:path extrusionOk="0" h="141722" w="103284">
                    <a:moveTo>
                      <a:pt x="75507" y="15894"/>
                    </a:moveTo>
                    <a:lnTo>
                      <a:pt x="0" y="63575"/>
                    </a:lnTo>
                    <a:lnTo>
                      <a:pt x="40150" y="141723"/>
                    </a:lnTo>
                    <a:lnTo>
                      <a:pt x="103285" y="72867"/>
                    </a:lnTo>
                    <a:lnTo>
                      <a:pt x="96683" y="0"/>
                    </a:lnTo>
                    <a:lnTo>
                      <a:pt x="75507" y="15894"/>
                    </a:ln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5483322" y="2466187"/>
                <a:ext cx="108599" cy="146882"/>
              </a:xfrm>
              <a:custGeom>
                <a:rect b="b" l="l" r="r" t="t"/>
                <a:pathLst>
                  <a:path extrusionOk="0" h="146882" w="108599">
                    <a:moveTo>
                      <a:pt x="42803" y="146877"/>
                    </a:moveTo>
                    <a:lnTo>
                      <a:pt x="42461" y="146877"/>
                    </a:lnTo>
                    <a:cubicBezTo>
                      <a:pt x="41615" y="146725"/>
                      <a:pt x="40882" y="146207"/>
                      <a:pt x="40456" y="145458"/>
                    </a:cubicBezTo>
                    <a:lnTo>
                      <a:pt x="306" y="67213"/>
                    </a:lnTo>
                    <a:cubicBezTo>
                      <a:pt x="-339" y="65990"/>
                      <a:pt x="67" y="64474"/>
                      <a:pt x="1235" y="63740"/>
                    </a:cubicBezTo>
                    <a:lnTo>
                      <a:pt x="76645" y="16353"/>
                    </a:lnTo>
                    <a:lnTo>
                      <a:pt x="97722" y="557"/>
                    </a:lnTo>
                    <a:cubicBezTo>
                      <a:pt x="98872" y="-338"/>
                      <a:pt x="100534" y="-133"/>
                      <a:pt x="101429" y="1017"/>
                    </a:cubicBezTo>
                    <a:cubicBezTo>
                      <a:pt x="101742" y="1418"/>
                      <a:pt x="101933" y="1907"/>
                      <a:pt x="101977" y="2415"/>
                    </a:cubicBezTo>
                    <a:lnTo>
                      <a:pt x="108579" y="75282"/>
                    </a:lnTo>
                    <a:cubicBezTo>
                      <a:pt x="108677" y="76020"/>
                      <a:pt x="108422" y="76763"/>
                      <a:pt x="107894" y="77287"/>
                    </a:cubicBezTo>
                    <a:lnTo>
                      <a:pt x="44760" y="146192"/>
                    </a:lnTo>
                    <a:cubicBezTo>
                      <a:pt x="44227" y="146676"/>
                      <a:pt x="43522" y="146926"/>
                      <a:pt x="42803" y="146877"/>
                    </a:cubicBezTo>
                    <a:close/>
                    <a:moveTo>
                      <a:pt x="6126" y="67017"/>
                    </a:moveTo>
                    <a:lnTo>
                      <a:pt x="43439" y="139639"/>
                    </a:lnTo>
                    <a:lnTo>
                      <a:pt x="103199" y="74450"/>
                    </a:lnTo>
                    <a:lnTo>
                      <a:pt x="97135" y="7501"/>
                    </a:lnTo>
                    <a:lnTo>
                      <a:pt x="79726" y="20510"/>
                    </a:lnTo>
                    <a:lnTo>
                      <a:pt x="79726" y="20510"/>
                    </a:lnTo>
                    <a:close/>
                    <a:moveTo>
                      <a:pt x="78161" y="18407"/>
                    </a:moveTo>
                    <a:lnTo>
                      <a:pt x="78161" y="18407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5249918" y="2658104"/>
                <a:ext cx="270382" cy="478131"/>
              </a:xfrm>
              <a:custGeom>
                <a:rect b="b" l="l" r="r" t="t"/>
                <a:pathLst>
                  <a:path extrusionOk="0" h="478131" w="270382">
                    <a:moveTo>
                      <a:pt x="0" y="104752"/>
                    </a:moveTo>
                    <a:lnTo>
                      <a:pt x="184367" y="290048"/>
                    </a:lnTo>
                    <a:cubicBezTo>
                      <a:pt x="184367" y="290048"/>
                      <a:pt x="138006" y="333767"/>
                      <a:pt x="104898" y="370885"/>
                    </a:cubicBezTo>
                    <a:cubicBezTo>
                      <a:pt x="71791" y="408003"/>
                      <a:pt x="17508" y="455635"/>
                      <a:pt x="17508" y="455635"/>
                    </a:cubicBezTo>
                    <a:lnTo>
                      <a:pt x="36042" y="478131"/>
                    </a:lnTo>
                    <a:cubicBezTo>
                      <a:pt x="36042" y="478131"/>
                      <a:pt x="250631" y="316749"/>
                      <a:pt x="260999" y="305941"/>
                    </a:cubicBezTo>
                    <a:cubicBezTo>
                      <a:pt x="271366" y="295134"/>
                      <a:pt x="271611" y="274154"/>
                      <a:pt x="268970" y="246377"/>
                    </a:cubicBezTo>
                    <a:cubicBezTo>
                      <a:pt x="266329" y="218599"/>
                      <a:pt x="188181" y="0"/>
                      <a:pt x="1881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247261" y="2655567"/>
                <a:ext cx="276171" cy="483390"/>
              </a:xfrm>
              <a:custGeom>
                <a:rect b="b" l="l" r="r" t="t"/>
                <a:pathLst>
                  <a:path extrusionOk="0" h="483390" w="276171">
                    <a:moveTo>
                      <a:pt x="38698" y="483358"/>
                    </a:moveTo>
                    <a:cubicBezTo>
                      <a:pt x="37901" y="483353"/>
                      <a:pt x="37153" y="482996"/>
                      <a:pt x="36644" y="482380"/>
                    </a:cubicBezTo>
                    <a:lnTo>
                      <a:pt x="18110" y="459835"/>
                    </a:lnTo>
                    <a:cubicBezTo>
                      <a:pt x="17200" y="458735"/>
                      <a:pt x="17327" y="457111"/>
                      <a:pt x="18403" y="456167"/>
                    </a:cubicBezTo>
                    <a:cubicBezTo>
                      <a:pt x="18941" y="455727"/>
                      <a:pt x="72980" y="408193"/>
                      <a:pt x="105599" y="371662"/>
                    </a:cubicBezTo>
                    <a:cubicBezTo>
                      <a:pt x="134550" y="339239"/>
                      <a:pt x="174064" y="301338"/>
                      <a:pt x="183258" y="292536"/>
                    </a:cubicBezTo>
                    <a:lnTo>
                      <a:pt x="798" y="109147"/>
                    </a:lnTo>
                    <a:cubicBezTo>
                      <a:pt x="216" y="108570"/>
                      <a:pt x="-72" y="107763"/>
                      <a:pt x="16" y="106946"/>
                    </a:cubicBezTo>
                    <a:cubicBezTo>
                      <a:pt x="148" y="106120"/>
                      <a:pt x="651" y="105396"/>
                      <a:pt x="1385" y="104990"/>
                    </a:cubicBezTo>
                    <a:lnTo>
                      <a:pt x="189957" y="238"/>
                    </a:lnTo>
                    <a:cubicBezTo>
                      <a:pt x="190676" y="-79"/>
                      <a:pt x="191488" y="-79"/>
                      <a:pt x="192207" y="238"/>
                    </a:cubicBezTo>
                    <a:cubicBezTo>
                      <a:pt x="192931" y="537"/>
                      <a:pt x="193493" y="1124"/>
                      <a:pt x="193772" y="1852"/>
                    </a:cubicBezTo>
                    <a:cubicBezTo>
                      <a:pt x="196951" y="10753"/>
                      <a:pt x="272018" y="221038"/>
                      <a:pt x="274707" y="248816"/>
                    </a:cubicBezTo>
                    <a:cubicBezTo>
                      <a:pt x="277544" y="278745"/>
                      <a:pt x="277055" y="299480"/>
                      <a:pt x="266003" y="310581"/>
                    </a:cubicBezTo>
                    <a:cubicBezTo>
                      <a:pt x="254950" y="321682"/>
                      <a:pt x="49310" y="476413"/>
                      <a:pt x="40557" y="483015"/>
                    </a:cubicBezTo>
                    <a:cubicBezTo>
                      <a:pt x="39994" y="483333"/>
                      <a:pt x="39339" y="483455"/>
                      <a:pt x="38698" y="483358"/>
                    </a:cubicBezTo>
                    <a:close/>
                    <a:moveTo>
                      <a:pt x="24027" y="458466"/>
                    </a:moveTo>
                    <a:lnTo>
                      <a:pt x="39334" y="477049"/>
                    </a:lnTo>
                    <a:cubicBezTo>
                      <a:pt x="61243" y="460520"/>
                      <a:pt x="252407" y="316401"/>
                      <a:pt x="262188" y="306620"/>
                    </a:cubicBezTo>
                    <a:cubicBezTo>
                      <a:pt x="271969" y="296839"/>
                      <a:pt x="271969" y="276691"/>
                      <a:pt x="269377" y="249158"/>
                    </a:cubicBezTo>
                    <a:cubicBezTo>
                      <a:pt x="266932" y="223728"/>
                      <a:pt x="199102" y="32515"/>
                      <a:pt x="189762" y="6351"/>
                    </a:cubicBezTo>
                    <a:lnTo>
                      <a:pt x="7204" y="107924"/>
                    </a:lnTo>
                    <a:lnTo>
                      <a:pt x="189126" y="290726"/>
                    </a:lnTo>
                    <a:cubicBezTo>
                      <a:pt x="189615" y="291245"/>
                      <a:pt x="189894" y="291924"/>
                      <a:pt x="189909" y="292633"/>
                    </a:cubicBezTo>
                    <a:cubicBezTo>
                      <a:pt x="189869" y="293347"/>
                      <a:pt x="189576" y="294027"/>
                      <a:pt x="189077" y="294541"/>
                    </a:cubicBezTo>
                    <a:cubicBezTo>
                      <a:pt x="188588" y="294981"/>
                      <a:pt x="142423" y="338554"/>
                      <a:pt x="109755" y="375183"/>
                    </a:cubicBezTo>
                    <a:cubicBezTo>
                      <a:pt x="80218" y="407997"/>
                      <a:pt x="33808" y="449614"/>
                      <a:pt x="23685" y="45846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225954" y="3003657"/>
                <a:ext cx="167250" cy="209063"/>
              </a:xfrm>
              <a:custGeom>
                <a:rect b="b" l="l" r="r" t="t"/>
                <a:pathLst>
                  <a:path extrusionOk="0" h="209063" w="167250">
                    <a:moveTo>
                      <a:pt x="122553" y="0"/>
                    </a:moveTo>
                    <a:lnTo>
                      <a:pt x="167251" y="78001"/>
                    </a:lnTo>
                    <a:lnTo>
                      <a:pt x="76681" y="125389"/>
                    </a:lnTo>
                    <a:cubicBezTo>
                      <a:pt x="73493" y="135830"/>
                      <a:pt x="73493" y="146980"/>
                      <a:pt x="76681" y="157421"/>
                    </a:cubicBezTo>
                    <a:cubicBezTo>
                      <a:pt x="82256" y="172777"/>
                      <a:pt x="96243" y="188083"/>
                      <a:pt x="97563" y="196544"/>
                    </a:cubicBezTo>
                    <a:cubicBezTo>
                      <a:pt x="98884" y="205004"/>
                      <a:pt x="100351" y="209063"/>
                      <a:pt x="82256" y="209063"/>
                    </a:cubicBezTo>
                    <a:cubicBezTo>
                      <a:pt x="64162" y="209063"/>
                      <a:pt x="44649" y="193756"/>
                      <a:pt x="34869" y="182606"/>
                    </a:cubicBezTo>
                    <a:cubicBezTo>
                      <a:pt x="25088" y="171456"/>
                      <a:pt x="23719" y="140794"/>
                      <a:pt x="15307" y="128274"/>
                    </a:cubicBezTo>
                    <a:cubicBezTo>
                      <a:pt x="6896" y="115755"/>
                      <a:pt x="-6993" y="97612"/>
                      <a:pt x="4157" y="80887"/>
                    </a:cubicBezTo>
                    <a:cubicBezTo>
                      <a:pt x="15307" y="64162"/>
                      <a:pt x="37558" y="61325"/>
                      <a:pt x="37558" y="61325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5223246" y="3000900"/>
                <a:ext cx="172603" cy="214362"/>
              </a:xfrm>
              <a:custGeom>
                <a:rect b="b" l="l" r="r" t="t"/>
                <a:pathLst>
                  <a:path extrusionOk="0" h="214362" w="172603">
                    <a:moveTo>
                      <a:pt x="84867" y="214363"/>
                    </a:moveTo>
                    <a:cubicBezTo>
                      <a:pt x="64816" y="214363"/>
                      <a:pt x="44423" y="197198"/>
                      <a:pt x="35523" y="187026"/>
                    </a:cubicBezTo>
                    <a:cubicBezTo>
                      <a:pt x="29850" y="180571"/>
                      <a:pt x="26916" y="168589"/>
                      <a:pt x="24079" y="156999"/>
                    </a:cubicBezTo>
                    <a:cubicBezTo>
                      <a:pt x="22534" y="148490"/>
                      <a:pt x="19751" y="140249"/>
                      <a:pt x="15815" y="132547"/>
                    </a:cubicBezTo>
                    <a:lnTo>
                      <a:pt x="14005" y="129857"/>
                    </a:lnTo>
                    <a:cubicBezTo>
                      <a:pt x="5251" y="116947"/>
                      <a:pt x="-6730" y="99293"/>
                      <a:pt x="4665" y="82225"/>
                    </a:cubicBezTo>
                    <a:cubicBezTo>
                      <a:pt x="15326" y="66185"/>
                      <a:pt x="35229" y="62322"/>
                      <a:pt x="39240" y="61686"/>
                    </a:cubicBezTo>
                    <a:lnTo>
                      <a:pt x="123696" y="752"/>
                    </a:lnTo>
                    <a:cubicBezTo>
                      <a:pt x="124303" y="189"/>
                      <a:pt x="125124" y="-75"/>
                      <a:pt x="125946" y="18"/>
                    </a:cubicBezTo>
                    <a:cubicBezTo>
                      <a:pt x="126674" y="170"/>
                      <a:pt x="127300" y="635"/>
                      <a:pt x="127657" y="1290"/>
                    </a:cubicBezTo>
                    <a:lnTo>
                      <a:pt x="172257" y="79536"/>
                    </a:lnTo>
                    <a:cubicBezTo>
                      <a:pt x="172610" y="80162"/>
                      <a:pt x="172698" y="80900"/>
                      <a:pt x="172502" y="81590"/>
                    </a:cubicBezTo>
                    <a:cubicBezTo>
                      <a:pt x="172306" y="82274"/>
                      <a:pt x="171827" y="82846"/>
                      <a:pt x="171182" y="83155"/>
                    </a:cubicBezTo>
                    <a:lnTo>
                      <a:pt x="81590" y="130004"/>
                    </a:lnTo>
                    <a:cubicBezTo>
                      <a:pt x="78856" y="139609"/>
                      <a:pt x="78959" y="149800"/>
                      <a:pt x="81884" y="159346"/>
                    </a:cubicBezTo>
                    <a:cubicBezTo>
                      <a:pt x="85092" y="167054"/>
                      <a:pt x="89107" y="174399"/>
                      <a:pt x="93865" y="181255"/>
                    </a:cubicBezTo>
                    <a:cubicBezTo>
                      <a:pt x="97860" y="186547"/>
                      <a:pt x="100922" y="192488"/>
                      <a:pt x="102912" y="198812"/>
                    </a:cubicBezTo>
                    <a:lnTo>
                      <a:pt x="102912" y="199692"/>
                    </a:lnTo>
                    <a:cubicBezTo>
                      <a:pt x="103597" y="203898"/>
                      <a:pt x="104232" y="207516"/>
                      <a:pt x="101787" y="210402"/>
                    </a:cubicBezTo>
                    <a:cubicBezTo>
                      <a:pt x="99342" y="213287"/>
                      <a:pt x="94647" y="214363"/>
                      <a:pt x="84867" y="214363"/>
                    </a:cubicBezTo>
                    <a:close/>
                    <a:moveTo>
                      <a:pt x="124430" y="6620"/>
                    </a:moveTo>
                    <a:lnTo>
                      <a:pt x="41831" y="66185"/>
                    </a:lnTo>
                    <a:cubicBezTo>
                      <a:pt x="41484" y="66469"/>
                      <a:pt x="41054" y="66635"/>
                      <a:pt x="40609" y="66674"/>
                    </a:cubicBezTo>
                    <a:cubicBezTo>
                      <a:pt x="40609" y="66674"/>
                      <a:pt x="19385" y="69559"/>
                      <a:pt x="9066" y="85013"/>
                    </a:cubicBezTo>
                    <a:cubicBezTo>
                      <a:pt x="-324" y="99097"/>
                      <a:pt x="10044" y="114355"/>
                      <a:pt x="18358" y="126728"/>
                    </a:cubicBezTo>
                    <a:lnTo>
                      <a:pt x="20216" y="129466"/>
                    </a:lnTo>
                    <a:cubicBezTo>
                      <a:pt x="24559" y="137707"/>
                      <a:pt x="27610" y="146563"/>
                      <a:pt x="29263" y="155728"/>
                    </a:cubicBezTo>
                    <a:cubicBezTo>
                      <a:pt x="31904" y="166682"/>
                      <a:pt x="34691" y="178028"/>
                      <a:pt x="39484" y="183505"/>
                    </a:cubicBezTo>
                    <a:cubicBezTo>
                      <a:pt x="50243" y="195829"/>
                      <a:pt x="69071" y="209081"/>
                      <a:pt x="84867" y="209081"/>
                    </a:cubicBezTo>
                    <a:cubicBezTo>
                      <a:pt x="92251" y="209081"/>
                      <a:pt x="96603" y="208348"/>
                      <a:pt x="97777" y="206930"/>
                    </a:cubicBezTo>
                    <a:cubicBezTo>
                      <a:pt x="98951" y="205511"/>
                      <a:pt x="98217" y="203555"/>
                      <a:pt x="97777" y="200523"/>
                    </a:cubicBezTo>
                    <a:lnTo>
                      <a:pt x="97777" y="199643"/>
                    </a:lnTo>
                    <a:cubicBezTo>
                      <a:pt x="95841" y="194063"/>
                      <a:pt x="93053" y="188821"/>
                      <a:pt x="89512" y="184092"/>
                    </a:cubicBezTo>
                    <a:cubicBezTo>
                      <a:pt x="84524" y="176903"/>
                      <a:pt x="80323" y="169196"/>
                      <a:pt x="76993" y="161107"/>
                    </a:cubicBezTo>
                    <a:cubicBezTo>
                      <a:pt x="73575" y="150104"/>
                      <a:pt x="73575" y="138318"/>
                      <a:pt x="76993" y="127315"/>
                    </a:cubicBezTo>
                    <a:cubicBezTo>
                      <a:pt x="77174" y="126645"/>
                      <a:pt x="77639" y="126092"/>
                      <a:pt x="78265" y="125799"/>
                    </a:cubicBezTo>
                    <a:lnTo>
                      <a:pt x="166291" y="7968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5225815" y="3076328"/>
                <a:ext cx="94425" cy="136251"/>
              </a:xfrm>
              <a:custGeom>
                <a:rect b="b" l="l" r="r" t="t"/>
                <a:pathLst>
                  <a:path extrusionOk="0" h="136251" w="94425">
                    <a:moveTo>
                      <a:pt x="94426" y="134876"/>
                    </a:moveTo>
                    <a:cubicBezTo>
                      <a:pt x="74864" y="129252"/>
                      <a:pt x="56721" y="113603"/>
                      <a:pt x="44300" y="96536"/>
                    </a:cubicBezTo>
                    <a:cubicBezTo>
                      <a:pt x="30411" y="77463"/>
                      <a:pt x="33883" y="44453"/>
                      <a:pt x="19848" y="32325"/>
                    </a:cubicBezTo>
                    <a:cubicBezTo>
                      <a:pt x="11338" y="24843"/>
                      <a:pt x="10654" y="10172"/>
                      <a:pt x="11387" y="0"/>
                    </a:cubicBezTo>
                    <a:cubicBezTo>
                      <a:pt x="8610" y="2318"/>
                      <a:pt x="6169" y="5018"/>
                      <a:pt x="4150" y="8020"/>
                    </a:cubicBezTo>
                    <a:cubicBezTo>
                      <a:pt x="-7000" y="24745"/>
                      <a:pt x="6937" y="42888"/>
                      <a:pt x="15300" y="55408"/>
                    </a:cubicBezTo>
                    <a:cubicBezTo>
                      <a:pt x="23662" y="67927"/>
                      <a:pt x="25080" y="98590"/>
                      <a:pt x="34861" y="109740"/>
                    </a:cubicBezTo>
                    <a:cubicBezTo>
                      <a:pt x="44642" y="120890"/>
                      <a:pt x="64203" y="136197"/>
                      <a:pt x="82249" y="136197"/>
                    </a:cubicBezTo>
                    <a:cubicBezTo>
                      <a:pt x="86352" y="136417"/>
                      <a:pt x="90465" y="135972"/>
                      <a:pt x="94426" y="13487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223246" y="3073905"/>
                <a:ext cx="99880" cy="141448"/>
              </a:xfrm>
              <a:custGeom>
                <a:rect b="b" l="l" r="r" t="t"/>
                <a:pathLst>
                  <a:path extrusionOk="0" h="141448" w="99880">
                    <a:moveTo>
                      <a:pt x="84867" y="141358"/>
                    </a:moveTo>
                    <a:cubicBezTo>
                      <a:pt x="64816" y="141358"/>
                      <a:pt x="44423" y="124193"/>
                      <a:pt x="35523" y="114021"/>
                    </a:cubicBezTo>
                    <a:cubicBezTo>
                      <a:pt x="29850" y="107566"/>
                      <a:pt x="26916" y="95584"/>
                      <a:pt x="24079" y="83994"/>
                    </a:cubicBezTo>
                    <a:cubicBezTo>
                      <a:pt x="22534" y="75485"/>
                      <a:pt x="19751" y="67245"/>
                      <a:pt x="15815" y="59542"/>
                    </a:cubicBezTo>
                    <a:lnTo>
                      <a:pt x="14005" y="56853"/>
                    </a:lnTo>
                    <a:cubicBezTo>
                      <a:pt x="5251" y="43942"/>
                      <a:pt x="-6730" y="26288"/>
                      <a:pt x="4665" y="9220"/>
                    </a:cubicBezTo>
                    <a:cubicBezTo>
                      <a:pt x="6826" y="5988"/>
                      <a:pt x="9447" y="3093"/>
                      <a:pt x="12440" y="613"/>
                    </a:cubicBezTo>
                    <a:cubicBezTo>
                      <a:pt x="13252" y="-57"/>
                      <a:pt x="14382" y="-189"/>
                      <a:pt x="15326" y="271"/>
                    </a:cubicBezTo>
                    <a:cubicBezTo>
                      <a:pt x="16294" y="755"/>
                      <a:pt x="16856" y="1787"/>
                      <a:pt x="16744" y="2863"/>
                    </a:cubicBezTo>
                    <a:cubicBezTo>
                      <a:pt x="16157" y="11128"/>
                      <a:pt x="16304" y="25994"/>
                      <a:pt x="24324" y="32988"/>
                    </a:cubicBezTo>
                    <a:cubicBezTo>
                      <a:pt x="32344" y="39981"/>
                      <a:pt x="34789" y="52158"/>
                      <a:pt x="37577" y="65215"/>
                    </a:cubicBezTo>
                    <a:cubicBezTo>
                      <a:pt x="40071" y="76854"/>
                      <a:pt x="42467" y="88885"/>
                      <a:pt x="49020" y="97638"/>
                    </a:cubicBezTo>
                    <a:cubicBezTo>
                      <a:pt x="62713" y="116466"/>
                      <a:pt x="80465" y="130061"/>
                      <a:pt x="97924" y="135001"/>
                    </a:cubicBezTo>
                    <a:cubicBezTo>
                      <a:pt x="99049" y="135284"/>
                      <a:pt x="99851" y="136287"/>
                      <a:pt x="99880" y="137446"/>
                    </a:cubicBezTo>
                    <a:cubicBezTo>
                      <a:pt x="99895" y="138595"/>
                      <a:pt x="99191" y="139627"/>
                      <a:pt x="98120" y="140038"/>
                    </a:cubicBezTo>
                    <a:cubicBezTo>
                      <a:pt x="93806" y="141211"/>
                      <a:pt x="89327" y="141656"/>
                      <a:pt x="84867" y="141358"/>
                    </a:cubicBezTo>
                    <a:close/>
                    <a:moveTo>
                      <a:pt x="11511" y="9318"/>
                    </a:moveTo>
                    <a:cubicBezTo>
                      <a:pt x="10704" y="10223"/>
                      <a:pt x="9971" y="11186"/>
                      <a:pt x="9310" y="12204"/>
                    </a:cubicBezTo>
                    <a:cubicBezTo>
                      <a:pt x="-79" y="26288"/>
                      <a:pt x="10289" y="41546"/>
                      <a:pt x="18602" y="53918"/>
                    </a:cubicBezTo>
                    <a:lnTo>
                      <a:pt x="20460" y="56657"/>
                    </a:lnTo>
                    <a:cubicBezTo>
                      <a:pt x="24803" y="64897"/>
                      <a:pt x="27855" y="73754"/>
                      <a:pt x="29508" y="82918"/>
                    </a:cubicBezTo>
                    <a:cubicBezTo>
                      <a:pt x="32149" y="93873"/>
                      <a:pt x="34936" y="105218"/>
                      <a:pt x="39729" y="110696"/>
                    </a:cubicBezTo>
                    <a:cubicBezTo>
                      <a:pt x="50487" y="123019"/>
                      <a:pt x="69315" y="136272"/>
                      <a:pt x="85111" y="136272"/>
                    </a:cubicBezTo>
                    <a:lnTo>
                      <a:pt x="86187" y="136272"/>
                    </a:lnTo>
                    <a:cubicBezTo>
                      <a:pt x="69697" y="128091"/>
                      <a:pt x="55520" y="115899"/>
                      <a:pt x="44961" y="100817"/>
                    </a:cubicBezTo>
                    <a:cubicBezTo>
                      <a:pt x="37919" y="91036"/>
                      <a:pt x="35181" y="78566"/>
                      <a:pt x="32638" y="66585"/>
                    </a:cubicBezTo>
                    <a:cubicBezTo>
                      <a:pt x="30094" y="54603"/>
                      <a:pt x="27747" y="42915"/>
                      <a:pt x="21047" y="37242"/>
                    </a:cubicBezTo>
                    <a:cubicBezTo>
                      <a:pt x="13467" y="30298"/>
                      <a:pt x="11316" y="19099"/>
                      <a:pt x="11267" y="912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234758" y="2741094"/>
                <a:ext cx="251232" cy="485222"/>
              </a:xfrm>
              <a:custGeom>
                <a:rect b="b" l="l" r="r" t="t"/>
                <a:pathLst>
                  <a:path extrusionOk="0" h="485222" w="251232">
                    <a:moveTo>
                      <a:pt x="0" y="0"/>
                    </a:moveTo>
                    <a:cubicBezTo>
                      <a:pt x="0" y="0"/>
                      <a:pt x="35749" y="65824"/>
                      <a:pt x="63575" y="104214"/>
                    </a:cubicBezTo>
                    <a:cubicBezTo>
                      <a:pt x="100644" y="155416"/>
                      <a:pt x="167740" y="233564"/>
                      <a:pt x="167740" y="233564"/>
                    </a:cubicBezTo>
                    <a:lnTo>
                      <a:pt x="157176" y="481261"/>
                    </a:lnTo>
                    <a:lnTo>
                      <a:pt x="190284" y="485222"/>
                    </a:lnTo>
                    <a:cubicBezTo>
                      <a:pt x="190284" y="485222"/>
                      <a:pt x="249898" y="241535"/>
                      <a:pt x="251218" y="221631"/>
                    </a:cubicBezTo>
                    <a:cubicBezTo>
                      <a:pt x="252539" y="201728"/>
                      <a:pt x="165099" y="15013"/>
                      <a:pt x="165099" y="15013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5232294" y="2738454"/>
                <a:ext cx="256339" cy="490503"/>
              </a:xfrm>
              <a:custGeom>
                <a:rect b="b" l="l" r="r" t="t"/>
                <a:pathLst>
                  <a:path extrusionOk="0" h="490503" w="256339">
                    <a:moveTo>
                      <a:pt x="192748" y="490503"/>
                    </a:moveTo>
                    <a:lnTo>
                      <a:pt x="192406" y="490503"/>
                    </a:lnTo>
                    <a:lnTo>
                      <a:pt x="159298" y="486542"/>
                    </a:lnTo>
                    <a:cubicBezTo>
                      <a:pt x="157919" y="486366"/>
                      <a:pt x="156911" y="485143"/>
                      <a:pt x="156999" y="483754"/>
                    </a:cubicBezTo>
                    <a:lnTo>
                      <a:pt x="167514" y="237133"/>
                    </a:lnTo>
                    <a:cubicBezTo>
                      <a:pt x="160374" y="228722"/>
                      <a:pt x="98608" y="156344"/>
                      <a:pt x="63887" y="108419"/>
                    </a:cubicBezTo>
                    <a:cubicBezTo>
                      <a:pt x="36305" y="70323"/>
                      <a:pt x="312" y="4596"/>
                      <a:pt x="312" y="3912"/>
                    </a:cubicBezTo>
                    <a:cubicBezTo>
                      <a:pt x="-373" y="2630"/>
                      <a:pt x="107" y="1031"/>
                      <a:pt x="1388" y="342"/>
                    </a:cubicBezTo>
                    <a:cubicBezTo>
                      <a:pt x="2630" y="-367"/>
                      <a:pt x="4214" y="63"/>
                      <a:pt x="4924" y="1305"/>
                    </a:cubicBezTo>
                    <a:cubicBezTo>
                      <a:pt x="4933" y="1329"/>
                      <a:pt x="4948" y="1349"/>
                      <a:pt x="4958" y="1368"/>
                    </a:cubicBezTo>
                    <a:cubicBezTo>
                      <a:pt x="5349" y="2053"/>
                      <a:pt x="41000" y="67486"/>
                      <a:pt x="68533" y="105289"/>
                    </a:cubicBezTo>
                    <a:cubicBezTo>
                      <a:pt x="105112" y="155855"/>
                      <a:pt x="171915" y="233710"/>
                      <a:pt x="172600" y="234492"/>
                    </a:cubicBezTo>
                    <a:cubicBezTo>
                      <a:pt x="173001" y="235011"/>
                      <a:pt x="173226" y="235646"/>
                      <a:pt x="173235" y="236302"/>
                    </a:cubicBezTo>
                    <a:lnTo>
                      <a:pt x="162379" y="481554"/>
                    </a:lnTo>
                    <a:lnTo>
                      <a:pt x="190743" y="484977"/>
                    </a:lnTo>
                    <a:cubicBezTo>
                      <a:pt x="196758" y="460134"/>
                      <a:pt x="249818" y="242513"/>
                      <a:pt x="251041" y="224125"/>
                    </a:cubicBezTo>
                    <a:cubicBezTo>
                      <a:pt x="252068" y="208378"/>
                      <a:pt x="189422" y="70567"/>
                      <a:pt x="165166" y="18729"/>
                    </a:cubicBezTo>
                    <a:cubicBezTo>
                      <a:pt x="164570" y="17404"/>
                      <a:pt x="165132" y="15844"/>
                      <a:pt x="166438" y="15208"/>
                    </a:cubicBezTo>
                    <a:cubicBezTo>
                      <a:pt x="167758" y="14587"/>
                      <a:pt x="169333" y="15150"/>
                      <a:pt x="169954" y="16470"/>
                    </a:cubicBezTo>
                    <a:cubicBezTo>
                      <a:pt x="169954" y="16470"/>
                      <a:pt x="169959" y="16475"/>
                      <a:pt x="169959" y="16480"/>
                    </a:cubicBezTo>
                    <a:cubicBezTo>
                      <a:pt x="178957" y="35650"/>
                      <a:pt x="257643" y="204466"/>
                      <a:pt x="256323" y="224418"/>
                    </a:cubicBezTo>
                    <a:cubicBezTo>
                      <a:pt x="255002" y="244371"/>
                      <a:pt x="197638" y="478473"/>
                      <a:pt x="195291" y="488498"/>
                    </a:cubicBezTo>
                    <a:cubicBezTo>
                      <a:pt x="195017" y="489677"/>
                      <a:pt x="193961" y="490513"/>
                      <a:pt x="192748" y="49050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5416471" y="2739140"/>
                <a:ext cx="71851" cy="237326"/>
              </a:xfrm>
              <a:custGeom>
                <a:rect b="b" l="l" r="r" t="t"/>
                <a:pathLst>
                  <a:path extrusionOk="0" h="237326" w="71851">
                    <a:moveTo>
                      <a:pt x="68917" y="237327"/>
                    </a:moveTo>
                    <a:cubicBezTo>
                      <a:pt x="67450" y="237327"/>
                      <a:pt x="66252" y="236153"/>
                      <a:pt x="66228" y="234686"/>
                    </a:cubicBezTo>
                    <a:cubicBezTo>
                      <a:pt x="65934" y="164852"/>
                      <a:pt x="36886" y="109199"/>
                      <a:pt x="5978" y="50270"/>
                    </a:cubicBezTo>
                    <a:lnTo>
                      <a:pt x="257" y="39316"/>
                    </a:lnTo>
                    <a:cubicBezTo>
                      <a:pt x="-86" y="38587"/>
                      <a:pt x="-86" y="37746"/>
                      <a:pt x="257" y="37018"/>
                    </a:cubicBezTo>
                    <a:lnTo>
                      <a:pt x="15857" y="1611"/>
                    </a:lnTo>
                    <a:cubicBezTo>
                      <a:pt x="16439" y="262"/>
                      <a:pt x="18004" y="-364"/>
                      <a:pt x="19354" y="218"/>
                    </a:cubicBezTo>
                    <a:cubicBezTo>
                      <a:pt x="20703" y="800"/>
                      <a:pt x="21329" y="2365"/>
                      <a:pt x="20747" y="3714"/>
                    </a:cubicBezTo>
                    <a:lnTo>
                      <a:pt x="6076" y="37947"/>
                    </a:lnTo>
                    <a:lnTo>
                      <a:pt x="10967" y="47728"/>
                    </a:lnTo>
                    <a:cubicBezTo>
                      <a:pt x="42118" y="107243"/>
                      <a:pt x="71509" y="163434"/>
                      <a:pt x="71852" y="234539"/>
                    </a:cubicBezTo>
                    <a:cubicBezTo>
                      <a:pt x="71852" y="236007"/>
                      <a:pt x="70678" y="237205"/>
                      <a:pt x="69211" y="2372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5418671" y="3067990"/>
                <a:ext cx="7079" cy="20955"/>
              </a:xfrm>
              <a:custGeom>
                <a:rect b="b" l="l" r="r" t="t"/>
                <a:pathLst>
                  <a:path extrusionOk="0" h="20955" w="7079">
                    <a:moveTo>
                      <a:pt x="2654" y="20955"/>
                    </a:moveTo>
                    <a:lnTo>
                      <a:pt x="2360" y="20955"/>
                    </a:lnTo>
                    <a:cubicBezTo>
                      <a:pt x="918" y="20799"/>
                      <a:pt x="-129" y="19513"/>
                      <a:pt x="13" y="18070"/>
                    </a:cubicBezTo>
                    <a:cubicBezTo>
                      <a:pt x="13" y="18070"/>
                      <a:pt x="649" y="11566"/>
                      <a:pt x="1822" y="2323"/>
                    </a:cubicBezTo>
                    <a:cubicBezTo>
                      <a:pt x="1969" y="900"/>
                      <a:pt x="3245" y="-137"/>
                      <a:pt x="4668" y="15"/>
                    </a:cubicBezTo>
                    <a:cubicBezTo>
                      <a:pt x="4698" y="15"/>
                      <a:pt x="4727" y="20"/>
                      <a:pt x="4756" y="25"/>
                    </a:cubicBezTo>
                    <a:cubicBezTo>
                      <a:pt x="6180" y="171"/>
                      <a:pt x="7216" y="1448"/>
                      <a:pt x="7065" y="2871"/>
                    </a:cubicBezTo>
                    <a:cubicBezTo>
                      <a:pt x="7065" y="2900"/>
                      <a:pt x="7060" y="2929"/>
                      <a:pt x="7055" y="2959"/>
                    </a:cubicBezTo>
                    <a:cubicBezTo>
                      <a:pt x="5930" y="12153"/>
                      <a:pt x="5294" y="18559"/>
                      <a:pt x="5294" y="18608"/>
                    </a:cubicBezTo>
                    <a:cubicBezTo>
                      <a:pt x="5123" y="19938"/>
                      <a:pt x="3998" y="20941"/>
                      <a:pt x="2654" y="20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5295132" y="2781315"/>
                <a:ext cx="151720" cy="274033"/>
              </a:xfrm>
              <a:custGeom>
                <a:rect b="b" l="l" r="r" t="t"/>
                <a:pathLst>
                  <a:path extrusionOk="0" h="274033" w="151720">
                    <a:moveTo>
                      <a:pt x="130301" y="274034"/>
                    </a:moveTo>
                    <a:lnTo>
                      <a:pt x="129958" y="274034"/>
                    </a:lnTo>
                    <a:cubicBezTo>
                      <a:pt x="128535" y="273863"/>
                      <a:pt x="127523" y="272572"/>
                      <a:pt x="127694" y="271149"/>
                    </a:cubicBezTo>
                    <a:cubicBezTo>
                      <a:pt x="127699" y="271119"/>
                      <a:pt x="127704" y="271085"/>
                      <a:pt x="127709" y="271051"/>
                    </a:cubicBezTo>
                    <a:cubicBezTo>
                      <a:pt x="131034" y="247333"/>
                      <a:pt x="134164" y="232368"/>
                      <a:pt x="137049" y="226597"/>
                    </a:cubicBezTo>
                    <a:cubicBezTo>
                      <a:pt x="138795" y="224054"/>
                      <a:pt x="139397" y="220900"/>
                      <a:pt x="138712" y="217892"/>
                    </a:cubicBezTo>
                    <a:cubicBezTo>
                      <a:pt x="137392" y="215105"/>
                      <a:pt x="132501" y="213882"/>
                      <a:pt x="127758" y="212709"/>
                    </a:cubicBezTo>
                    <a:cubicBezTo>
                      <a:pt x="125885" y="212430"/>
                      <a:pt x="124344" y="211095"/>
                      <a:pt x="123796" y="209286"/>
                    </a:cubicBezTo>
                    <a:cubicBezTo>
                      <a:pt x="122818" y="205471"/>
                      <a:pt x="127220" y="201461"/>
                      <a:pt x="133577" y="195397"/>
                    </a:cubicBezTo>
                    <a:cubicBezTo>
                      <a:pt x="138189" y="191543"/>
                      <a:pt x="142297" y="187122"/>
                      <a:pt x="145803" y="182242"/>
                    </a:cubicBezTo>
                    <a:cubicBezTo>
                      <a:pt x="146537" y="181019"/>
                      <a:pt x="146341" y="180432"/>
                      <a:pt x="146243" y="180237"/>
                    </a:cubicBezTo>
                    <a:cubicBezTo>
                      <a:pt x="145363" y="177547"/>
                      <a:pt x="138321" y="174613"/>
                      <a:pt x="131572" y="171825"/>
                    </a:cubicBezTo>
                    <a:cubicBezTo>
                      <a:pt x="121801" y="168334"/>
                      <a:pt x="112656" y="163296"/>
                      <a:pt x="104479" y="156910"/>
                    </a:cubicBezTo>
                    <a:cubicBezTo>
                      <a:pt x="90297" y="144488"/>
                      <a:pt x="26967" y="45898"/>
                      <a:pt x="412" y="4086"/>
                    </a:cubicBezTo>
                    <a:cubicBezTo>
                      <a:pt x="-360" y="2853"/>
                      <a:pt x="-18" y="1225"/>
                      <a:pt x="1195" y="418"/>
                    </a:cubicBezTo>
                    <a:cubicBezTo>
                      <a:pt x="2422" y="-369"/>
                      <a:pt x="4056" y="-12"/>
                      <a:pt x="4843" y="1220"/>
                    </a:cubicBezTo>
                    <a:cubicBezTo>
                      <a:pt x="4848" y="1230"/>
                      <a:pt x="4858" y="1239"/>
                      <a:pt x="4863" y="1249"/>
                    </a:cubicBezTo>
                    <a:cubicBezTo>
                      <a:pt x="59928" y="87907"/>
                      <a:pt x="98464" y="144635"/>
                      <a:pt x="107952" y="152851"/>
                    </a:cubicBezTo>
                    <a:cubicBezTo>
                      <a:pt x="115678" y="158871"/>
                      <a:pt x="124334" y="163595"/>
                      <a:pt x="133577" y="166837"/>
                    </a:cubicBezTo>
                    <a:cubicBezTo>
                      <a:pt x="142967" y="170749"/>
                      <a:pt x="149764" y="173537"/>
                      <a:pt x="151378" y="178525"/>
                    </a:cubicBezTo>
                    <a:cubicBezTo>
                      <a:pt x="152058" y="180692"/>
                      <a:pt x="151715" y="183049"/>
                      <a:pt x="150449" y="184931"/>
                    </a:cubicBezTo>
                    <a:cubicBezTo>
                      <a:pt x="146708" y="190247"/>
                      <a:pt x="142287" y="195050"/>
                      <a:pt x="137294" y="199211"/>
                    </a:cubicBezTo>
                    <a:cubicBezTo>
                      <a:pt x="134320" y="201725"/>
                      <a:pt x="131601" y="204527"/>
                      <a:pt x="129176" y="207574"/>
                    </a:cubicBezTo>
                    <a:cubicBezTo>
                      <a:pt x="135044" y="209041"/>
                      <a:pt x="141108" y="210606"/>
                      <a:pt x="143407" y="215643"/>
                    </a:cubicBezTo>
                    <a:cubicBezTo>
                      <a:pt x="144918" y="220103"/>
                      <a:pt x="144287" y="225013"/>
                      <a:pt x="141695" y="228945"/>
                    </a:cubicBezTo>
                    <a:cubicBezTo>
                      <a:pt x="139886" y="232515"/>
                      <a:pt x="136805" y="242882"/>
                      <a:pt x="132844" y="271735"/>
                    </a:cubicBezTo>
                    <a:cubicBezTo>
                      <a:pt x="132658" y="273012"/>
                      <a:pt x="131592" y="273975"/>
                      <a:pt x="130301" y="2740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283873" y="2763156"/>
                <a:ext cx="11417" cy="15202"/>
              </a:xfrm>
              <a:custGeom>
                <a:rect b="b" l="l" r="r" t="t"/>
                <a:pathLst>
                  <a:path extrusionOk="0" h="15202" w="11417">
                    <a:moveTo>
                      <a:pt x="8786" y="15202"/>
                    </a:moveTo>
                    <a:cubicBezTo>
                      <a:pt x="7862" y="15207"/>
                      <a:pt x="7006" y="14723"/>
                      <a:pt x="6537" y="13931"/>
                    </a:cubicBezTo>
                    <a:lnTo>
                      <a:pt x="473" y="4150"/>
                    </a:lnTo>
                    <a:cubicBezTo>
                      <a:pt x="-359" y="2952"/>
                      <a:pt x="-65" y="1309"/>
                      <a:pt x="1133" y="473"/>
                    </a:cubicBezTo>
                    <a:cubicBezTo>
                      <a:pt x="2331" y="-359"/>
                      <a:pt x="3974" y="-65"/>
                      <a:pt x="4810" y="1133"/>
                    </a:cubicBezTo>
                    <a:cubicBezTo>
                      <a:pt x="4849" y="1191"/>
                      <a:pt x="4889" y="1250"/>
                      <a:pt x="4923" y="1314"/>
                    </a:cubicBezTo>
                    <a:lnTo>
                      <a:pt x="10987" y="11094"/>
                    </a:lnTo>
                    <a:cubicBezTo>
                      <a:pt x="11784" y="12317"/>
                      <a:pt x="11442" y="13950"/>
                      <a:pt x="10224" y="14752"/>
                    </a:cubicBezTo>
                    <a:cubicBezTo>
                      <a:pt x="10219" y="14752"/>
                      <a:pt x="10209" y="14757"/>
                      <a:pt x="10204" y="14762"/>
                    </a:cubicBezTo>
                    <a:cubicBezTo>
                      <a:pt x="9784" y="15046"/>
                      <a:pt x="9290" y="15202"/>
                      <a:pt x="8786" y="15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5363593" y="3091977"/>
                <a:ext cx="156077" cy="202355"/>
              </a:xfrm>
              <a:custGeom>
                <a:rect b="b" l="l" r="r" t="t"/>
                <a:pathLst>
                  <a:path extrusionOk="0" h="202355" w="156077">
                    <a:moveTo>
                      <a:pt x="23597" y="0"/>
                    </a:moveTo>
                    <a:lnTo>
                      <a:pt x="110450" y="7336"/>
                    </a:lnTo>
                    <a:lnTo>
                      <a:pt x="86879" y="129595"/>
                    </a:lnTo>
                    <a:cubicBezTo>
                      <a:pt x="93491" y="143747"/>
                      <a:pt x="105814" y="154418"/>
                      <a:pt x="120769" y="158937"/>
                    </a:cubicBezTo>
                    <a:cubicBezTo>
                      <a:pt x="145759" y="166272"/>
                      <a:pt x="156077" y="170674"/>
                      <a:pt x="156077" y="182460"/>
                    </a:cubicBezTo>
                    <a:cubicBezTo>
                      <a:pt x="156077" y="194245"/>
                      <a:pt x="145759" y="197131"/>
                      <a:pt x="104582" y="201581"/>
                    </a:cubicBezTo>
                    <a:cubicBezTo>
                      <a:pt x="63405" y="206031"/>
                      <a:pt x="20663" y="189844"/>
                      <a:pt x="20663" y="189844"/>
                    </a:cubicBezTo>
                    <a:cubicBezTo>
                      <a:pt x="20663" y="189844"/>
                      <a:pt x="1542" y="186861"/>
                      <a:pt x="75" y="173657"/>
                    </a:cubicBezTo>
                    <a:cubicBezTo>
                      <a:pt x="-1392" y="160453"/>
                      <a:pt x="19196" y="123580"/>
                      <a:pt x="19196" y="123580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5360792" y="3089520"/>
                <a:ext cx="161518" cy="207461"/>
              </a:xfrm>
              <a:custGeom>
                <a:rect b="b" l="l" r="r" t="t"/>
                <a:pathLst>
                  <a:path extrusionOk="0" h="207461" w="161518">
                    <a:moveTo>
                      <a:pt x="92369" y="207461"/>
                    </a:moveTo>
                    <a:cubicBezTo>
                      <a:pt x="68607" y="207114"/>
                      <a:pt x="45055" y="202918"/>
                      <a:pt x="22632" y="195040"/>
                    </a:cubicBezTo>
                    <a:cubicBezTo>
                      <a:pt x="19992" y="194600"/>
                      <a:pt x="1702" y="190883"/>
                      <a:pt x="88" y="176603"/>
                    </a:cubicBezTo>
                    <a:cubicBezTo>
                      <a:pt x="-1379" y="163399"/>
                      <a:pt x="15981" y="131367"/>
                      <a:pt x="19209" y="125548"/>
                    </a:cubicBezTo>
                    <a:lnTo>
                      <a:pt x="23610" y="2555"/>
                    </a:lnTo>
                    <a:cubicBezTo>
                      <a:pt x="23640" y="1817"/>
                      <a:pt x="23977" y="1127"/>
                      <a:pt x="24540" y="648"/>
                    </a:cubicBezTo>
                    <a:cubicBezTo>
                      <a:pt x="25078" y="173"/>
                      <a:pt x="25782" y="-57"/>
                      <a:pt x="26496" y="12"/>
                    </a:cubicBezTo>
                    <a:lnTo>
                      <a:pt x="113349" y="7347"/>
                    </a:lnTo>
                    <a:cubicBezTo>
                      <a:pt x="114087" y="7401"/>
                      <a:pt x="114767" y="7778"/>
                      <a:pt x="115207" y="8374"/>
                    </a:cubicBezTo>
                    <a:cubicBezTo>
                      <a:pt x="115652" y="8981"/>
                      <a:pt x="115828" y="9739"/>
                      <a:pt x="115696" y="10477"/>
                    </a:cubicBezTo>
                    <a:lnTo>
                      <a:pt x="92467" y="131465"/>
                    </a:lnTo>
                    <a:cubicBezTo>
                      <a:pt x="98859" y="144552"/>
                      <a:pt x="110385" y="154410"/>
                      <a:pt x="124303" y="158704"/>
                    </a:cubicBezTo>
                    <a:cubicBezTo>
                      <a:pt x="148070" y="165698"/>
                      <a:pt x="161519" y="170343"/>
                      <a:pt x="161519" y="184770"/>
                    </a:cubicBezTo>
                    <a:cubicBezTo>
                      <a:pt x="161519" y="199197"/>
                      <a:pt x="147532" y="202277"/>
                      <a:pt x="107725" y="206532"/>
                    </a:cubicBezTo>
                    <a:cubicBezTo>
                      <a:pt x="102624" y="207114"/>
                      <a:pt x="97499" y="207422"/>
                      <a:pt x="92369" y="207461"/>
                    </a:cubicBezTo>
                    <a:close/>
                    <a:moveTo>
                      <a:pt x="28794" y="5294"/>
                    </a:moveTo>
                    <a:lnTo>
                      <a:pt x="24442" y="126134"/>
                    </a:lnTo>
                    <a:cubicBezTo>
                      <a:pt x="24452" y="126565"/>
                      <a:pt x="24329" y="126990"/>
                      <a:pt x="24100" y="127357"/>
                    </a:cubicBezTo>
                    <a:cubicBezTo>
                      <a:pt x="18525" y="137138"/>
                      <a:pt x="4196" y="165649"/>
                      <a:pt x="5321" y="175821"/>
                    </a:cubicBezTo>
                    <a:cubicBezTo>
                      <a:pt x="6543" y="186873"/>
                      <a:pt x="23513" y="189660"/>
                      <a:pt x="23708" y="189660"/>
                    </a:cubicBezTo>
                    <a:lnTo>
                      <a:pt x="24197" y="189660"/>
                    </a:lnTo>
                    <a:cubicBezTo>
                      <a:pt x="24637" y="189660"/>
                      <a:pt x="66792" y="205554"/>
                      <a:pt x="106893" y="201250"/>
                    </a:cubicBezTo>
                    <a:cubicBezTo>
                      <a:pt x="147777" y="196898"/>
                      <a:pt x="155797" y="194111"/>
                      <a:pt x="155797" y="184770"/>
                    </a:cubicBezTo>
                    <a:cubicBezTo>
                      <a:pt x="155797" y="175429"/>
                      <a:pt x="147435" y="171175"/>
                      <a:pt x="122347" y="163790"/>
                    </a:cubicBezTo>
                    <a:cubicBezTo>
                      <a:pt x="106590" y="159047"/>
                      <a:pt x="93636" y="147750"/>
                      <a:pt x="86794" y="132785"/>
                    </a:cubicBezTo>
                    <a:cubicBezTo>
                      <a:pt x="86652" y="132306"/>
                      <a:pt x="86652" y="131797"/>
                      <a:pt x="86794" y="131318"/>
                    </a:cubicBezTo>
                    <a:lnTo>
                      <a:pt x="109779" y="12042"/>
                    </a:lnTo>
                    <a:close/>
                    <a:moveTo>
                      <a:pt x="21801" y="126037"/>
                    </a:moveTo>
                    <a:lnTo>
                      <a:pt x="21801" y="126037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5363628" y="3256147"/>
                <a:ext cx="155944" cy="38185"/>
              </a:xfrm>
              <a:custGeom>
                <a:rect b="b" l="l" r="r" t="t"/>
                <a:pathLst>
                  <a:path extrusionOk="0" h="38185" w="155944">
                    <a:moveTo>
                      <a:pt x="104546" y="37411"/>
                    </a:moveTo>
                    <a:cubicBezTo>
                      <a:pt x="143669" y="33254"/>
                      <a:pt x="154917" y="30369"/>
                      <a:pt x="155944" y="19953"/>
                    </a:cubicBezTo>
                    <a:cubicBezTo>
                      <a:pt x="132216" y="25450"/>
                      <a:pt x="107745" y="26970"/>
                      <a:pt x="83518" y="24452"/>
                    </a:cubicBezTo>
                    <a:cubicBezTo>
                      <a:pt x="54943" y="20877"/>
                      <a:pt x="27152" y="12612"/>
                      <a:pt x="1262" y="0"/>
                    </a:cubicBezTo>
                    <a:cubicBezTo>
                      <a:pt x="279" y="3061"/>
                      <a:pt x="-137" y="6279"/>
                      <a:pt x="39" y="9487"/>
                    </a:cubicBezTo>
                    <a:cubicBezTo>
                      <a:pt x="1506" y="22691"/>
                      <a:pt x="20628" y="25674"/>
                      <a:pt x="20628" y="25674"/>
                    </a:cubicBezTo>
                    <a:cubicBezTo>
                      <a:pt x="20628" y="25674"/>
                      <a:pt x="63321" y="41862"/>
                      <a:pt x="104546" y="374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360836" y="3253671"/>
                <a:ext cx="161239" cy="43317"/>
              </a:xfrm>
              <a:custGeom>
                <a:rect b="b" l="l" r="r" t="t"/>
                <a:pathLst>
                  <a:path extrusionOk="0" h="43317" w="161239">
                    <a:moveTo>
                      <a:pt x="92325" y="43310"/>
                    </a:moveTo>
                    <a:cubicBezTo>
                      <a:pt x="68563" y="42963"/>
                      <a:pt x="45011" y="38767"/>
                      <a:pt x="22589" y="30889"/>
                    </a:cubicBezTo>
                    <a:cubicBezTo>
                      <a:pt x="19948" y="30449"/>
                      <a:pt x="1658" y="26732"/>
                      <a:pt x="44" y="12452"/>
                    </a:cubicBezTo>
                    <a:cubicBezTo>
                      <a:pt x="-147" y="8916"/>
                      <a:pt x="284" y="5376"/>
                      <a:pt x="1315" y="1987"/>
                    </a:cubicBezTo>
                    <a:cubicBezTo>
                      <a:pt x="1531" y="1229"/>
                      <a:pt x="2069" y="603"/>
                      <a:pt x="2783" y="275"/>
                    </a:cubicBezTo>
                    <a:cubicBezTo>
                      <a:pt x="3506" y="-92"/>
                      <a:pt x="4357" y="-92"/>
                      <a:pt x="5081" y="275"/>
                    </a:cubicBezTo>
                    <a:cubicBezTo>
                      <a:pt x="30721" y="12726"/>
                      <a:pt x="58225" y="20888"/>
                      <a:pt x="86506" y="24433"/>
                    </a:cubicBezTo>
                    <a:cubicBezTo>
                      <a:pt x="110420" y="27001"/>
                      <a:pt x="134593" y="25500"/>
                      <a:pt x="158003" y="19983"/>
                    </a:cubicBezTo>
                    <a:cubicBezTo>
                      <a:pt x="158844" y="19792"/>
                      <a:pt x="159724" y="20032"/>
                      <a:pt x="160350" y="20619"/>
                    </a:cubicBezTo>
                    <a:cubicBezTo>
                      <a:pt x="160976" y="21172"/>
                      <a:pt x="161299" y="21988"/>
                      <a:pt x="161231" y="22820"/>
                    </a:cubicBezTo>
                    <a:cubicBezTo>
                      <a:pt x="159959" y="35828"/>
                      <a:pt x="145484" y="38615"/>
                      <a:pt x="107436" y="42675"/>
                    </a:cubicBezTo>
                    <a:cubicBezTo>
                      <a:pt x="102414" y="43149"/>
                      <a:pt x="97372" y="43359"/>
                      <a:pt x="92325" y="43310"/>
                    </a:cubicBezTo>
                    <a:close/>
                    <a:moveTo>
                      <a:pt x="5864" y="6437"/>
                    </a:moveTo>
                    <a:cubicBezTo>
                      <a:pt x="5467" y="8183"/>
                      <a:pt x="5335" y="9982"/>
                      <a:pt x="5472" y="11767"/>
                    </a:cubicBezTo>
                    <a:cubicBezTo>
                      <a:pt x="6695" y="22820"/>
                      <a:pt x="23664" y="25607"/>
                      <a:pt x="23860" y="25607"/>
                    </a:cubicBezTo>
                    <a:lnTo>
                      <a:pt x="24349" y="25607"/>
                    </a:lnTo>
                    <a:cubicBezTo>
                      <a:pt x="24789" y="25607"/>
                      <a:pt x="66944" y="41501"/>
                      <a:pt x="107045" y="37197"/>
                    </a:cubicBezTo>
                    <a:lnTo>
                      <a:pt x="107045" y="37197"/>
                    </a:lnTo>
                    <a:cubicBezTo>
                      <a:pt x="139322" y="33774"/>
                      <a:pt x="151059" y="31231"/>
                      <a:pt x="154824" y="25901"/>
                    </a:cubicBezTo>
                    <a:cubicBezTo>
                      <a:pt x="132221" y="30825"/>
                      <a:pt x="108962" y="32028"/>
                      <a:pt x="85968" y="29471"/>
                    </a:cubicBezTo>
                    <a:cubicBezTo>
                      <a:pt x="58215" y="26077"/>
                      <a:pt x="31181" y="18301"/>
                      <a:pt x="5864" y="643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5098791" y="2394696"/>
                <a:ext cx="346106" cy="369481"/>
              </a:xfrm>
              <a:custGeom>
                <a:rect b="b" l="l" r="r" t="t"/>
                <a:pathLst>
                  <a:path extrusionOk="0" h="369481" w="346106">
                    <a:moveTo>
                      <a:pt x="134891" y="34685"/>
                    </a:moveTo>
                    <a:cubicBezTo>
                      <a:pt x="134891" y="34685"/>
                      <a:pt x="34394" y="85936"/>
                      <a:pt x="11263" y="111073"/>
                    </a:cubicBezTo>
                    <a:cubicBezTo>
                      <a:pt x="-11869" y="136209"/>
                      <a:pt x="6372" y="159292"/>
                      <a:pt x="15273" y="185407"/>
                    </a:cubicBezTo>
                    <a:cubicBezTo>
                      <a:pt x="24173" y="211521"/>
                      <a:pt x="142080" y="361117"/>
                      <a:pt x="151127" y="368160"/>
                    </a:cubicBezTo>
                    <a:cubicBezTo>
                      <a:pt x="160174" y="375202"/>
                      <a:pt x="206388" y="353097"/>
                      <a:pt x="268740" y="325956"/>
                    </a:cubicBezTo>
                    <a:cubicBezTo>
                      <a:pt x="331093" y="298814"/>
                      <a:pt x="346106" y="287762"/>
                      <a:pt x="346106" y="272699"/>
                    </a:cubicBezTo>
                    <a:cubicBezTo>
                      <a:pt x="346106" y="257637"/>
                      <a:pt x="265513" y="13510"/>
                      <a:pt x="260525" y="2507"/>
                    </a:cubicBezTo>
                    <a:cubicBezTo>
                      <a:pt x="255536" y="-8497"/>
                      <a:pt x="161006" y="19379"/>
                      <a:pt x="134891" y="34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5095965" y="2392043"/>
                <a:ext cx="351376" cy="374797"/>
              </a:xfrm>
              <a:custGeom>
                <a:rect b="b" l="l" r="r" t="t"/>
                <a:pathLst>
                  <a:path extrusionOk="0" h="374797" w="351376">
                    <a:moveTo>
                      <a:pt x="159185" y="374774"/>
                    </a:moveTo>
                    <a:cubicBezTo>
                      <a:pt x="156759" y="374931"/>
                      <a:pt x="154353" y="374276"/>
                      <a:pt x="152338" y="372916"/>
                    </a:cubicBezTo>
                    <a:cubicBezTo>
                      <a:pt x="145247" y="367390"/>
                      <a:pt x="25189" y="216424"/>
                      <a:pt x="15408" y="188940"/>
                    </a:cubicBezTo>
                    <a:cubicBezTo>
                      <a:pt x="13648" y="184050"/>
                      <a:pt x="11496" y="178866"/>
                      <a:pt x="9442" y="173976"/>
                    </a:cubicBezTo>
                    <a:cubicBezTo>
                      <a:pt x="982" y="154023"/>
                      <a:pt x="-7772" y="133337"/>
                      <a:pt x="11936" y="111917"/>
                    </a:cubicBezTo>
                    <a:cubicBezTo>
                      <a:pt x="35019" y="86830"/>
                      <a:pt x="131310" y="37486"/>
                      <a:pt x="136249" y="34992"/>
                    </a:cubicBezTo>
                    <a:cubicBezTo>
                      <a:pt x="160994" y="20761"/>
                      <a:pt x="244131" y="-4718"/>
                      <a:pt x="261443" y="759"/>
                    </a:cubicBezTo>
                    <a:cubicBezTo>
                      <a:pt x="263228" y="1189"/>
                      <a:pt x="264734" y="2388"/>
                      <a:pt x="265551" y="4036"/>
                    </a:cubicBezTo>
                    <a:cubicBezTo>
                      <a:pt x="271126" y="16262"/>
                      <a:pt x="351376" y="260095"/>
                      <a:pt x="351376" y="275304"/>
                    </a:cubicBezTo>
                    <a:cubicBezTo>
                      <a:pt x="351376" y="292225"/>
                      <a:pt x="335140" y="303668"/>
                      <a:pt x="272397" y="331005"/>
                    </a:cubicBezTo>
                    <a:cubicBezTo>
                      <a:pt x="263790" y="334722"/>
                      <a:pt x="255476" y="338390"/>
                      <a:pt x="247554" y="341911"/>
                    </a:cubicBezTo>
                    <a:cubicBezTo>
                      <a:pt x="200117" y="362891"/>
                      <a:pt x="172438" y="374725"/>
                      <a:pt x="159185" y="374774"/>
                    </a:cubicBezTo>
                    <a:close/>
                    <a:moveTo>
                      <a:pt x="255427" y="5014"/>
                    </a:moveTo>
                    <a:cubicBezTo>
                      <a:pt x="234643" y="5014"/>
                      <a:pt x="163880" y="25260"/>
                      <a:pt x="139037" y="39638"/>
                    </a:cubicBezTo>
                    <a:lnTo>
                      <a:pt x="139037" y="39638"/>
                    </a:lnTo>
                    <a:cubicBezTo>
                      <a:pt x="138059" y="40127"/>
                      <a:pt x="38686" y="90937"/>
                      <a:pt x="16191" y="115438"/>
                    </a:cubicBezTo>
                    <a:cubicBezTo>
                      <a:pt x="-1219" y="134364"/>
                      <a:pt x="6117" y="151725"/>
                      <a:pt x="14675" y="171873"/>
                    </a:cubicBezTo>
                    <a:cubicBezTo>
                      <a:pt x="16778" y="176763"/>
                      <a:pt x="18929" y="181947"/>
                      <a:pt x="20739" y="187180"/>
                    </a:cubicBezTo>
                    <a:cubicBezTo>
                      <a:pt x="30177" y="214468"/>
                      <a:pt x="148720" y="363233"/>
                      <a:pt x="155713" y="368661"/>
                    </a:cubicBezTo>
                    <a:cubicBezTo>
                      <a:pt x="162706" y="374090"/>
                      <a:pt x="202807" y="355946"/>
                      <a:pt x="245744" y="337021"/>
                    </a:cubicBezTo>
                    <a:lnTo>
                      <a:pt x="270636" y="326115"/>
                    </a:lnTo>
                    <a:cubicBezTo>
                      <a:pt x="329321" y="300539"/>
                      <a:pt x="346437" y="289095"/>
                      <a:pt x="346437" y="275304"/>
                    </a:cubicBezTo>
                    <a:cubicBezTo>
                      <a:pt x="346437" y="262394"/>
                      <a:pt x="267751" y="21005"/>
                      <a:pt x="261051" y="6334"/>
                    </a:cubicBezTo>
                    <a:cubicBezTo>
                      <a:pt x="260220" y="5405"/>
                      <a:pt x="258117" y="5014"/>
                      <a:pt x="255427" y="5014"/>
                    </a:cubicBezTo>
                    <a:close/>
                    <a:moveTo>
                      <a:pt x="137716" y="37339"/>
                    </a:moveTo>
                    <a:lnTo>
                      <a:pt x="137716" y="3733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5205562" y="2403316"/>
                <a:ext cx="113426" cy="99577"/>
              </a:xfrm>
              <a:custGeom>
                <a:rect b="b" l="l" r="r" t="t"/>
                <a:pathLst>
                  <a:path extrusionOk="0" h="99577" w="113426">
                    <a:moveTo>
                      <a:pt x="0" y="40932"/>
                    </a:moveTo>
                    <a:cubicBezTo>
                      <a:pt x="12143" y="59071"/>
                      <a:pt x="27870" y="74534"/>
                      <a:pt x="46214" y="86364"/>
                    </a:cubicBezTo>
                    <a:cubicBezTo>
                      <a:pt x="78344" y="106463"/>
                      <a:pt x="99470" y="102453"/>
                      <a:pt x="110522" y="82305"/>
                    </a:cubicBezTo>
                    <a:cubicBezTo>
                      <a:pt x="119569" y="65873"/>
                      <a:pt x="105094" y="17165"/>
                      <a:pt x="99519" y="0"/>
                    </a:cubicBezTo>
                    <a:cubicBezTo>
                      <a:pt x="71791" y="7531"/>
                      <a:pt x="41275" y="18437"/>
                      <a:pt x="28120" y="26066"/>
                    </a:cubicBezTo>
                    <a:cubicBezTo>
                      <a:pt x="28120" y="26066"/>
                      <a:pt x="16481" y="32032"/>
                      <a:pt x="0" y="4093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5202890" y="2400637"/>
                <a:ext cx="118690" cy="104888"/>
              </a:xfrm>
              <a:custGeom>
                <a:rect b="b" l="l" r="r" t="t"/>
                <a:pathLst>
                  <a:path extrusionOk="0" h="104888" w="118690">
                    <a:moveTo>
                      <a:pt x="85710" y="104887"/>
                    </a:moveTo>
                    <a:cubicBezTo>
                      <a:pt x="74756" y="104887"/>
                      <a:pt x="61943" y="100339"/>
                      <a:pt x="47467" y="91292"/>
                    </a:cubicBezTo>
                    <a:cubicBezTo>
                      <a:pt x="28845" y="79213"/>
                      <a:pt x="12863" y="63491"/>
                      <a:pt x="471" y="45078"/>
                    </a:cubicBezTo>
                    <a:cubicBezTo>
                      <a:pt x="36" y="44467"/>
                      <a:pt x="-106" y="43699"/>
                      <a:pt x="80" y="42975"/>
                    </a:cubicBezTo>
                    <a:cubicBezTo>
                      <a:pt x="266" y="42247"/>
                      <a:pt x="745" y="41631"/>
                      <a:pt x="1400" y="41264"/>
                    </a:cubicBezTo>
                    <a:cubicBezTo>
                      <a:pt x="17636" y="32461"/>
                      <a:pt x="29471" y="26593"/>
                      <a:pt x="29569" y="26348"/>
                    </a:cubicBezTo>
                    <a:cubicBezTo>
                      <a:pt x="42382" y="18964"/>
                      <a:pt x="72017" y="8156"/>
                      <a:pt x="101457" y="87"/>
                    </a:cubicBezTo>
                    <a:cubicBezTo>
                      <a:pt x="102826" y="-270"/>
                      <a:pt x="104240" y="503"/>
                      <a:pt x="104685" y="1847"/>
                    </a:cubicBezTo>
                    <a:cubicBezTo>
                      <a:pt x="111091" y="21409"/>
                      <a:pt x="124931" y="69188"/>
                      <a:pt x="115492" y="86304"/>
                    </a:cubicBezTo>
                    <a:cubicBezTo>
                      <a:pt x="111287" y="94857"/>
                      <a:pt x="103638" y="101225"/>
                      <a:pt x="94464" y="103812"/>
                    </a:cubicBezTo>
                    <a:cubicBezTo>
                      <a:pt x="91603" y="104545"/>
                      <a:pt x="88664" y="104907"/>
                      <a:pt x="85710" y="104887"/>
                    </a:cubicBezTo>
                    <a:close/>
                    <a:moveTo>
                      <a:pt x="6486" y="44540"/>
                    </a:moveTo>
                    <a:cubicBezTo>
                      <a:pt x="18292" y="61334"/>
                      <a:pt x="33237" y="75682"/>
                      <a:pt x="50500" y="86793"/>
                    </a:cubicBezTo>
                    <a:cubicBezTo>
                      <a:pt x="67811" y="97601"/>
                      <a:pt x="82238" y="101464"/>
                      <a:pt x="93388" y="98677"/>
                    </a:cubicBezTo>
                    <a:cubicBezTo>
                      <a:pt x="101144" y="96427"/>
                      <a:pt x="107580" y="90984"/>
                      <a:pt x="111091" y="83712"/>
                    </a:cubicBezTo>
                    <a:cubicBezTo>
                      <a:pt x="119356" y="68797"/>
                      <a:pt x="106201" y="23121"/>
                      <a:pt x="100675" y="5906"/>
                    </a:cubicBezTo>
                    <a:cubicBezTo>
                      <a:pt x="72800" y="13633"/>
                      <a:pt x="44387" y="24050"/>
                      <a:pt x="32210" y="31043"/>
                    </a:cubicBezTo>
                    <a:cubicBezTo>
                      <a:pt x="31867" y="31141"/>
                      <a:pt x="21304" y="36520"/>
                      <a:pt x="6486" y="4454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5198471" y="2374952"/>
                <a:ext cx="103602" cy="108979"/>
              </a:xfrm>
              <a:custGeom>
                <a:rect b="b" l="l" r="r" t="t"/>
                <a:pathLst>
                  <a:path extrusionOk="0" h="108979" w="103602">
                    <a:moveTo>
                      <a:pt x="98492" y="16236"/>
                    </a:moveTo>
                    <a:cubicBezTo>
                      <a:pt x="93934" y="21488"/>
                      <a:pt x="91758" y="28393"/>
                      <a:pt x="92477" y="35308"/>
                    </a:cubicBezTo>
                    <a:cubicBezTo>
                      <a:pt x="94482" y="45383"/>
                      <a:pt x="104556" y="84554"/>
                      <a:pt x="103529" y="97612"/>
                    </a:cubicBezTo>
                    <a:cubicBezTo>
                      <a:pt x="102502" y="110669"/>
                      <a:pt x="90472" y="112723"/>
                      <a:pt x="65335" y="102502"/>
                    </a:cubicBezTo>
                    <a:cubicBezTo>
                      <a:pt x="40199" y="92281"/>
                      <a:pt x="24158" y="63379"/>
                      <a:pt x="20099" y="56288"/>
                    </a:cubicBezTo>
                    <a:cubicBezTo>
                      <a:pt x="16040" y="49197"/>
                      <a:pt x="0" y="7042"/>
                      <a:pt x="0" y="7042"/>
                    </a:cubicBezTo>
                    <a:lnTo>
                      <a:pt x="11052" y="0"/>
                    </a:lnTo>
                    <a:cubicBezTo>
                      <a:pt x="11052" y="0"/>
                      <a:pt x="22153" y="17067"/>
                      <a:pt x="49246" y="17067"/>
                    </a:cubicBezTo>
                    <a:cubicBezTo>
                      <a:pt x="76339" y="17067"/>
                      <a:pt x="95509" y="2983"/>
                      <a:pt x="98492" y="9047"/>
                    </a:cubicBezTo>
                    <a:cubicBezTo>
                      <a:pt x="101475" y="15111"/>
                      <a:pt x="98492" y="16236"/>
                      <a:pt x="98492" y="16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5195856" y="2372437"/>
                <a:ext cx="108771" cy="114222"/>
              </a:xfrm>
              <a:custGeom>
                <a:rect b="b" l="l" r="r" t="t"/>
                <a:pathLst>
                  <a:path extrusionOk="0" h="114222" w="108771">
                    <a:moveTo>
                      <a:pt x="92989" y="114211"/>
                    </a:moveTo>
                    <a:cubicBezTo>
                      <a:pt x="83990" y="113590"/>
                      <a:pt x="75178" y="111355"/>
                      <a:pt x="66972" y="107609"/>
                    </a:cubicBezTo>
                    <a:cubicBezTo>
                      <a:pt x="50149" y="100909"/>
                      <a:pt x="34646" y="85162"/>
                      <a:pt x="20758" y="60857"/>
                    </a:cubicBezTo>
                    <a:lnTo>
                      <a:pt x="20416" y="60270"/>
                    </a:lnTo>
                    <a:cubicBezTo>
                      <a:pt x="16356" y="53131"/>
                      <a:pt x="854" y="12345"/>
                      <a:pt x="169" y="10633"/>
                    </a:cubicBezTo>
                    <a:cubicBezTo>
                      <a:pt x="-266" y="9464"/>
                      <a:pt x="160" y="8149"/>
                      <a:pt x="1196" y="7454"/>
                    </a:cubicBezTo>
                    <a:lnTo>
                      <a:pt x="12249" y="412"/>
                    </a:lnTo>
                    <a:cubicBezTo>
                      <a:pt x="13481" y="-360"/>
                      <a:pt x="15109" y="-18"/>
                      <a:pt x="15916" y="1195"/>
                    </a:cubicBezTo>
                    <a:cubicBezTo>
                      <a:pt x="16356" y="1831"/>
                      <a:pt x="26626" y="17089"/>
                      <a:pt x="51861" y="17089"/>
                    </a:cubicBezTo>
                    <a:cubicBezTo>
                      <a:pt x="63553" y="16751"/>
                      <a:pt x="75114" y="14521"/>
                      <a:pt x="86093" y="10487"/>
                    </a:cubicBezTo>
                    <a:cubicBezTo>
                      <a:pt x="94700" y="7650"/>
                      <a:pt x="100764" y="5596"/>
                      <a:pt x="103405" y="10487"/>
                    </a:cubicBezTo>
                    <a:cubicBezTo>
                      <a:pt x="104936" y="12863"/>
                      <a:pt x="105366" y="15788"/>
                      <a:pt x="104579" y="18507"/>
                    </a:cubicBezTo>
                    <a:cubicBezTo>
                      <a:pt x="104217" y="19421"/>
                      <a:pt x="103586" y="20204"/>
                      <a:pt x="102769" y="20756"/>
                    </a:cubicBezTo>
                    <a:cubicBezTo>
                      <a:pt x="98872" y="25314"/>
                      <a:pt x="96999" y="31266"/>
                      <a:pt x="97585" y="37237"/>
                    </a:cubicBezTo>
                    <a:cubicBezTo>
                      <a:pt x="98026" y="39389"/>
                      <a:pt x="98808" y="42812"/>
                      <a:pt x="99786" y="47018"/>
                    </a:cubicBezTo>
                    <a:cubicBezTo>
                      <a:pt x="103405" y="62960"/>
                      <a:pt x="109567" y="89613"/>
                      <a:pt x="108687" y="100274"/>
                    </a:cubicBezTo>
                    <a:cubicBezTo>
                      <a:pt x="108696" y="104895"/>
                      <a:pt x="106383" y="109218"/>
                      <a:pt x="102525" y="111766"/>
                    </a:cubicBezTo>
                    <a:cubicBezTo>
                      <a:pt x="99649" y="113483"/>
                      <a:pt x="96338" y="114333"/>
                      <a:pt x="92989" y="114211"/>
                    </a:cubicBezTo>
                    <a:close/>
                    <a:moveTo>
                      <a:pt x="5891" y="10780"/>
                    </a:moveTo>
                    <a:cubicBezTo>
                      <a:pt x="9119" y="19240"/>
                      <a:pt x="21638" y="51712"/>
                      <a:pt x="25012" y="57630"/>
                    </a:cubicBezTo>
                    <a:lnTo>
                      <a:pt x="25355" y="58217"/>
                    </a:lnTo>
                    <a:cubicBezTo>
                      <a:pt x="38608" y="81495"/>
                      <a:pt x="53279" y="96459"/>
                      <a:pt x="68928" y="102719"/>
                    </a:cubicBezTo>
                    <a:cubicBezTo>
                      <a:pt x="88245" y="110397"/>
                      <a:pt x="96363" y="109468"/>
                      <a:pt x="99835" y="107316"/>
                    </a:cubicBezTo>
                    <a:cubicBezTo>
                      <a:pt x="102226" y="105633"/>
                      <a:pt x="103605" y="102856"/>
                      <a:pt x="103503" y="99931"/>
                    </a:cubicBezTo>
                    <a:cubicBezTo>
                      <a:pt x="104285" y="90151"/>
                      <a:pt x="98026" y="62862"/>
                      <a:pt x="94700" y="48240"/>
                    </a:cubicBezTo>
                    <a:cubicBezTo>
                      <a:pt x="93722" y="43986"/>
                      <a:pt x="92940" y="40513"/>
                      <a:pt x="92499" y="38459"/>
                    </a:cubicBezTo>
                    <a:cubicBezTo>
                      <a:pt x="91595" y="30718"/>
                      <a:pt x="94011" y="22952"/>
                      <a:pt x="99150" y="17089"/>
                    </a:cubicBezTo>
                    <a:cubicBezTo>
                      <a:pt x="99326" y="16868"/>
                      <a:pt x="99542" y="16687"/>
                      <a:pt x="99786" y="16551"/>
                    </a:cubicBezTo>
                    <a:cubicBezTo>
                      <a:pt x="99811" y="15284"/>
                      <a:pt x="99454" y="14042"/>
                      <a:pt x="98759" y="12981"/>
                    </a:cubicBezTo>
                    <a:cubicBezTo>
                      <a:pt x="94984" y="13245"/>
                      <a:pt x="91282" y="14135"/>
                      <a:pt x="87805" y="15621"/>
                    </a:cubicBezTo>
                    <a:cubicBezTo>
                      <a:pt x="76273" y="19837"/>
                      <a:pt x="64135" y="22150"/>
                      <a:pt x="51861" y="22468"/>
                    </a:cubicBezTo>
                    <a:cubicBezTo>
                      <a:pt x="37165" y="23143"/>
                      <a:pt x="22934" y="17206"/>
                      <a:pt x="13080" y="628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373" name="Google Shape;373;p3"/>
              <p:cNvGrpSpPr/>
              <p:nvPr/>
            </p:nvGrpSpPr>
            <p:grpSpPr>
              <a:xfrm>
                <a:off x="5198471" y="2375001"/>
                <a:ext cx="98492" cy="105142"/>
                <a:chOff x="5198471" y="2375001"/>
                <a:chExt cx="98492" cy="105142"/>
              </a:xfrm>
            </p:grpSpPr>
            <p:sp>
              <p:nvSpPr>
                <p:cNvPr id="374" name="Google Shape;374;p3"/>
                <p:cNvSpPr/>
                <p:nvPr/>
              </p:nvSpPr>
              <p:spPr>
                <a:xfrm>
                  <a:off x="5198471" y="2375001"/>
                  <a:ext cx="98492" cy="105142"/>
                </a:xfrm>
                <a:custGeom>
                  <a:rect b="b" l="l" r="r" t="t"/>
                  <a:pathLst>
                    <a:path extrusionOk="0" h="105142" w="98492">
                      <a:moveTo>
                        <a:pt x="52229" y="60103"/>
                      </a:moveTo>
                      <a:lnTo>
                        <a:pt x="98492" y="16089"/>
                      </a:lnTo>
                      <a:lnTo>
                        <a:pt x="97025" y="7825"/>
                      </a:lnTo>
                      <a:cubicBezTo>
                        <a:pt x="91450" y="5820"/>
                        <a:pt x="73600" y="17067"/>
                        <a:pt x="49246" y="17067"/>
                      </a:cubicBezTo>
                      <a:cubicBezTo>
                        <a:pt x="22153" y="17067"/>
                        <a:pt x="11052" y="0"/>
                        <a:pt x="11052" y="0"/>
                      </a:cubicBezTo>
                      <a:lnTo>
                        <a:pt x="0" y="7042"/>
                      </a:lnTo>
                      <a:cubicBezTo>
                        <a:pt x="0" y="7042"/>
                        <a:pt x="16089" y="49246"/>
                        <a:pt x="20099" y="56288"/>
                      </a:cubicBezTo>
                      <a:cubicBezTo>
                        <a:pt x="24110" y="63330"/>
                        <a:pt x="40199" y="92477"/>
                        <a:pt x="65335" y="102502"/>
                      </a:cubicBezTo>
                      <a:cubicBezTo>
                        <a:pt x="67878" y="103529"/>
                        <a:pt x="70226" y="104409"/>
                        <a:pt x="72573" y="105143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5" name="Google Shape;375;p3"/>
                <p:cNvSpPr/>
                <p:nvPr/>
              </p:nvSpPr>
              <p:spPr>
                <a:xfrm>
                  <a:off x="5198471" y="2375001"/>
                  <a:ext cx="98492" cy="105142"/>
                </a:xfrm>
                <a:custGeom>
                  <a:rect b="b" l="l" r="r" t="t"/>
                  <a:pathLst>
                    <a:path extrusionOk="0" h="105142" w="98492">
                      <a:moveTo>
                        <a:pt x="52229" y="60103"/>
                      </a:moveTo>
                      <a:lnTo>
                        <a:pt x="98492" y="16089"/>
                      </a:lnTo>
                      <a:lnTo>
                        <a:pt x="97025" y="7825"/>
                      </a:lnTo>
                      <a:cubicBezTo>
                        <a:pt x="91450" y="5820"/>
                        <a:pt x="73600" y="17067"/>
                        <a:pt x="49246" y="17067"/>
                      </a:cubicBezTo>
                      <a:cubicBezTo>
                        <a:pt x="22153" y="17067"/>
                        <a:pt x="11052" y="0"/>
                        <a:pt x="11052" y="0"/>
                      </a:cubicBezTo>
                      <a:lnTo>
                        <a:pt x="0" y="7042"/>
                      </a:lnTo>
                      <a:cubicBezTo>
                        <a:pt x="0" y="7042"/>
                        <a:pt x="16089" y="49246"/>
                        <a:pt x="20099" y="56288"/>
                      </a:cubicBezTo>
                      <a:cubicBezTo>
                        <a:pt x="24110" y="63330"/>
                        <a:pt x="40199" y="92477"/>
                        <a:pt x="65335" y="102502"/>
                      </a:cubicBezTo>
                      <a:cubicBezTo>
                        <a:pt x="67878" y="103529"/>
                        <a:pt x="70226" y="104409"/>
                        <a:pt x="72573" y="105143"/>
                      </a:cubicBezTo>
                      <a:close/>
                    </a:path>
                  </a:pathLst>
                </a:custGeom>
                <a:solidFill>
                  <a:srgbClr val="FFFFFF">
                    <a:alpha val="4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376" name="Google Shape;376;p3"/>
              <p:cNvSpPr/>
              <p:nvPr/>
            </p:nvSpPr>
            <p:spPr>
              <a:xfrm>
                <a:off x="5157294" y="2327858"/>
                <a:ext cx="48219" cy="48219"/>
              </a:xfrm>
              <a:custGeom>
                <a:rect b="b" l="l" r="r" t="t"/>
                <a:pathLst>
                  <a:path extrusionOk="0" h="48219" w="48219">
                    <a:moveTo>
                      <a:pt x="0" y="21077"/>
                    </a:moveTo>
                    <a:lnTo>
                      <a:pt x="21078" y="48219"/>
                    </a:lnTo>
                    <a:lnTo>
                      <a:pt x="48219" y="37167"/>
                    </a:lnTo>
                    <a:lnTo>
                      <a:pt x="28120" y="0"/>
                    </a:lnTo>
                    <a:lnTo>
                      <a:pt x="0" y="21077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154629" y="2325107"/>
                <a:ext cx="53448" cy="53610"/>
              </a:xfrm>
              <a:custGeom>
                <a:rect b="b" l="l" r="r" t="t"/>
                <a:pathLst>
                  <a:path extrusionOk="0" h="53610" w="53448">
                    <a:moveTo>
                      <a:pt x="23743" y="53610"/>
                    </a:moveTo>
                    <a:cubicBezTo>
                      <a:pt x="22946" y="53620"/>
                      <a:pt x="22188" y="53258"/>
                      <a:pt x="21689" y="52632"/>
                    </a:cubicBezTo>
                    <a:lnTo>
                      <a:pt x="563" y="25393"/>
                    </a:lnTo>
                    <a:cubicBezTo>
                      <a:pt x="123" y="24825"/>
                      <a:pt x="-73" y="24101"/>
                      <a:pt x="25" y="23388"/>
                    </a:cubicBezTo>
                    <a:cubicBezTo>
                      <a:pt x="137" y="22693"/>
                      <a:pt x="504" y="22067"/>
                      <a:pt x="1052" y="21627"/>
                    </a:cubicBezTo>
                    <a:lnTo>
                      <a:pt x="29220" y="550"/>
                    </a:lnTo>
                    <a:cubicBezTo>
                      <a:pt x="29827" y="75"/>
                      <a:pt x="30619" y="-106"/>
                      <a:pt x="31372" y="61"/>
                    </a:cubicBezTo>
                    <a:cubicBezTo>
                      <a:pt x="32125" y="222"/>
                      <a:pt x="32766" y="706"/>
                      <a:pt x="33132" y="1381"/>
                    </a:cubicBezTo>
                    <a:lnTo>
                      <a:pt x="53232" y="38548"/>
                    </a:lnTo>
                    <a:cubicBezTo>
                      <a:pt x="53520" y="39252"/>
                      <a:pt x="53520" y="40044"/>
                      <a:pt x="53232" y="40748"/>
                    </a:cubicBezTo>
                    <a:cubicBezTo>
                      <a:pt x="52992" y="41448"/>
                      <a:pt x="52454" y="42000"/>
                      <a:pt x="51765" y="42264"/>
                    </a:cubicBezTo>
                    <a:lnTo>
                      <a:pt x="24623" y="53317"/>
                    </a:lnTo>
                    <a:cubicBezTo>
                      <a:pt x="24349" y="53468"/>
                      <a:pt x="24051" y="53566"/>
                      <a:pt x="23743" y="53610"/>
                    </a:cubicBezTo>
                    <a:close/>
                    <a:moveTo>
                      <a:pt x="6382" y="24268"/>
                    </a:moveTo>
                    <a:lnTo>
                      <a:pt x="24623" y="47693"/>
                    </a:lnTo>
                    <a:lnTo>
                      <a:pt x="47168" y="38499"/>
                    </a:lnTo>
                    <a:lnTo>
                      <a:pt x="29905" y="6614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5164124" y="2253136"/>
                <a:ext cx="158174" cy="150589"/>
              </a:xfrm>
              <a:custGeom>
                <a:rect b="b" l="l" r="r" t="t"/>
                <a:pathLst>
                  <a:path extrusionOk="0" h="150589" w="158174">
                    <a:moveTo>
                      <a:pt x="29359" y="107145"/>
                    </a:moveTo>
                    <a:cubicBezTo>
                      <a:pt x="29359" y="107145"/>
                      <a:pt x="-814" y="66898"/>
                      <a:pt x="17" y="54867"/>
                    </a:cubicBezTo>
                    <a:cubicBezTo>
                      <a:pt x="848" y="42837"/>
                      <a:pt x="63836" y="-2888"/>
                      <a:pt x="80952" y="144"/>
                    </a:cubicBezTo>
                    <a:cubicBezTo>
                      <a:pt x="98069" y="3176"/>
                      <a:pt x="124966" y="54329"/>
                      <a:pt x="124966" y="54329"/>
                    </a:cubicBezTo>
                    <a:lnTo>
                      <a:pt x="140077" y="69440"/>
                    </a:lnTo>
                    <a:lnTo>
                      <a:pt x="135187" y="83525"/>
                    </a:lnTo>
                    <a:cubicBezTo>
                      <a:pt x="135187" y="83525"/>
                      <a:pt x="160959" y="119176"/>
                      <a:pt x="157927" y="124213"/>
                    </a:cubicBezTo>
                    <a:cubicBezTo>
                      <a:pt x="154895" y="129250"/>
                      <a:pt x="131812" y="143285"/>
                      <a:pt x="103644" y="149349"/>
                    </a:cubicBezTo>
                    <a:cubicBezTo>
                      <a:pt x="75475" y="155413"/>
                      <a:pt x="48383" y="137270"/>
                      <a:pt x="48383" y="137270"/>
                    </a:cubicBezTo>
                    <a:cubicBezTo>
                      <a:pt x="48383" y="137270"/>
                      <a:pt x="29310" y="145290"/>
                      <a:pt x="21241" y="140302"/>
                    </a:cubicBezTo>
                    <a:cubicBezTo>
                      <a:pt x="13172" y="135314"/>
                      <a:pt x="2169" y="117170"/>
                      <a:pt x="4174" y="113160"/>
                    </a:cubicBezTo>
                    <a:cubicBezTo>
                      <a:pt x="6179" y="109150"/>
                      <a:pt x="29359" y="107145"/>
                      <a:pt x="29359" y="1071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5161664" y="2250341"/>
                <a:ext cx="163213" cy="155762"/>
              </a:xfrm>
              <a:custGeom>
                <a:rect b="b" l="l" r="r" t="t"/>
                <a:pathLst>
                  <a:path extrusionOk="0" h="155762" w="163213">
                    <a:moveTo>
                      <a:pt x="94171" y="155762"/>
                    </a:moveTo>
                    <a:cubicBezTo>
                      <a:pt x="78791" y="155264"/>
                      <a:pt x="63797" y="150799"/>
                      <a:pt x="50647" y="142803"/>
                    </a:cubicBezTo>
                    <a:cubicBezTo>
                      <a:pt x="45756" y="144661"/>
                      <a:pt x="30303" y="150041"/>
                      <a:pt x="22380" y="145101"/>
                    </a:cubicBezTo>
                    <a:cubicBezTo>
                      <a:pt x="14458" y="140162"/>
                      <a:pt x="1156" y="120650"/>
                      <a:pt x="4286" y="114537"/>
                    </a:cubicBezTo>
                    <a:cubicBezTo>
                      <a:pt x="6193" y="110673"/>
                      <a:pt x="16805" y="108619"/>
                      <a:pt x="26928" y="107494"/>
                    </a:cubicBezTo>
                    <a:cubicBezTo>
                      <a:pt x="19104" y="96736"/>
                      <a:pt x="-898" y="68029"/>
                      <a:pt x="31" y="57173"/>
                    </a:cubicBezTo>
                    <a:cubicBezTo>
                      <a:pt x="618" y="49837"/>
                      <a:pt x="16316" y="36731"/>
                      <a:pt x="25608" y="29542"/>
                    </a:cubicBezTo>
                    <a:cubicBezTo>
                      <a:pt x="40279" y="18343"/>
                      <a:pt x="71039" y="-2245"/>
                      <a:pt x="84292" y="200"/>
                    </a:cubicBezTo>
                    <a:cubicBezTo>
                      <a:pt x="101800" y="3281"/>
                      <a:pt x="126398" y="48614"/>
                      <a:pt x="129968" y="55412"/>
                    </a:cubicBezTo>
                    <a:lnTo>
                      <a:pt x="144639" y="70083"/>
                    </a:lnTo>
                    <a:cubicBezTo>
                      <a:pt x="145388" y="70807"/>
                      <a:pt x="145617" y="71907"/>
                      <a:pt x="145226" y="72871"/>
                    </a:cubicBezTo>
                    <a:lnTo>
                      <a:pt x="140678" y="85635"/>
                    </a:lnTo>
                    <a:cubicBezTo>
                      <a:pt x="157892" y="109548"/>
                      <a:pt x="165130" y="123828"/>
                      <a:pt x="162783" y="128083"/>
                    </a:cubicBezTo>
                    <a:cubicBezTo>
                      <a:pt x="159262" y="133902"/>
                      <a:pt x="135397" y="148280"/>
                      <a:pt x="106788" y="154442"/>
                    </a:cubicBezTo>
                    <a:cubicBezTo>
                      <a:pt x="102641" y="155312"/>
                      <a:pt x="98411" y="155758"/>
                      <a:pt x="94171" y="155762"/>
                    </a:cubicBezTo>
                    <a:close/>
                    <a:moveTo>
                      <a:pt x="50891" y="137179"/>
                    </a:moveTo>
                    <a:cubicBezTo>
                      <a:pt x="51414" y="137174"/>
                      <a:pt x="51923" y="137326"/>
                      <a:pt x="52358" y="137619"/>
                    </a:cubicBezTo>
                    <a:cubicBezTo>
                      <a:pt x="52652" y="137619"/>
                      <a:pt x="78913" y="155029"/>
                      <a:pt x="105614" y="149307"/>
                    </a:cubicBezTo>
                    <a:cubicBezTo>
                      <a:pt x="134419" y="143145"/>
                      <a:pt x="155936" y="129110"/>
                      <a:pt x="158186" y="125393"/>
                    </a:cubicBezTo>
                    <a:cubicBezTo>
                      <a:pt x="158528" y="122068"/>
                      <a:pt x="146742" y="103093"/>
                      <a:pt x="135543" y="87640"/>
                    </a:cubicBezTo>
                    <a:cubicBezTo>
                      <a:pt x="135025" y="86935"/>
                      <a:pt x="134893" y="86016"/>
                      <a:pt x="135201" y="85194"/>
                    </a:cubicBezTo>
                    <a:lnTo>
                      <a:pt x="139651" y="72675"/>
                    </a:lnTo>
                    <a:lnTo>
                      <a:pt x="125714" y="58786"/>
                    </a:lnTo>
                    <a:cubicBezTo>
                      <a:pt x="125523" y="58581"/>
                      <a:pt x="125362" y="58351"/>
                      <a:pt x="125225" y="58102"/>
                    </a:cubicBezTo>
                    <a:cubicBezTo>
                      <a:pt x="117938" y="44213"/>
                      <a:pt x="95882" y="7584"/>
                      <a:pt x="83119" y="5286"/>
                    </a:cubicBezTo>
                    <a:cubicBezTo>
                      <a:pt x="75196" y="3917"/>
                      <a:pt x="51331" y="16387"/>
                      <a:pt x="28836" y="33748"/>
                    </a:cubicBezTo>
                    <a:cubicBezTo>
                      <a:pt x="12991" y="45925"/>
                      <a:pt x="5557" y="54678"/>
                      <a:pt x="5313" y="57613"/>
                    </a:cubicBezTo>
                    <a:cubicBezTo>
                      <a:pt x="4628" y="65682"/>
                      <a:pt x="22478" y="92872"/>
                      <a:pt x="33922" y="108081"/>
                    </a:cubicBezTo>
                    <a:cubicBezTo>
                      <a:pt x="34494" y="108859"/>
                      <a:pt x="34606" y="109886"/>
                      <a:pt x="34215" y="110771"/>
                    </a:cubicBezTo>
                    <a:cubicBezTo>
                      <a:pt x="33829" y="111651"/>
                      <a:pt x="32978" y="112238"/>
                      <a:pt x="32014" y="112287"/>
                    </a:cubicBezTo>
                    <a:cubicBezTo>
                      <a:pt x="21011" y="113265"/>
                      <a:pt x="10399" y="115417"/>
                      <a:pt x="8932" y="117177"/>
                    </a:cubicBezTo>
                    <a:cubicBezTo>
                      <a:pt x="8443" y="120014"/>
                      <a:pt x="17490" y="135956"/>
                      <a:pt x="25168" y="140749"/>
                    </a:cubicBezTo>
                    <a:cubicBezTo>
                      <a:pt x="30792" y="144270"/>
                      <a:pt x="45267" y="139477"/>
                      <a:pt x="49620" y="137521"/>
                    </a:cubicBezTo>
                    <a:cubicBezTo>
                      <a:pt x="50006" y="137296"/>
                      <a:pt x="50446" y="137179"/>
                      <a:pt x="50891" y="13717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380" name="Google Shape;380;p3"/>
              <p:cNvGrpSpPr/>
              <p:nvPr/>
            </p:nvGrpSpPr>
            <p:grpSpPr>
              <a:xfrm>
                <a:off x="5164264" y="2252891"/>
                <a:ext cx="135535" cy="150574"/>
                <a:chOff x="5164264" y="2252891"/>
                <a:chExt cx="135535" cy="150574"/>
              </a:xfrm>
            </p:grpSpPr>
            <p:sp>
              <p:nvSpPr>
                <p:cNvPr id="381" name="Google Shape;381;p3"/>
                <p:cNvSpPr/>
                <p:nvPr/>
              </p:nvSpPr>
              <p:spPr>
                <a:xfrm>
                  <a:off x="5164264" y="2252891"/>
                  <a:ext cx="135535" cy="150574"/>
                </a:xfrm>
                <a:custGeom>
                  <a:rect b="b" l="l" r="r" t="t"/>
                  <a:pathLst>
                    <a:path extrusionOk="0" h="150574" w="135535">
                      <a:moveTo>
                        <a:pt x="103552" y="149349"/>
                      </a:moveTo>
                      <a:cubicBezTo>
                        <a:pt x="114570" y="146928"/>
                        <a:pt x="125295" y="143324"/>
                        <a:pt x="135535" y="138590"/>
                      </a:cubicBezTo>
                      <a:cubicBezTo>
                        <a:pt x="134586" y="138546"/>
                        <a:pt x="133638" y="138449"/>
                        <a:pt x="132699" y="138297"/>
                      </a:cubicBezTo>
                      <a:cubicBezTo>
                        <a:pt x="120815" y="135901"/>
                        <a:pt x="86436" y="128174"/>
                        <a:pt x="73134" y="111547"/>
                      </a:cubicBezTo>
                      <a:cubicBezTo>
                        <a:pt x="67271" y="103639"/>
                        <a:pt x="60581" y="96377"/>
                        <a:pt x="53181" y="89882"/>
                      </a:cubicBezTo>
                      <a:lnTo>
                        <a:pt x="127613" y="56970"/>
                      </a:lnTo>
                      <a:lnTo>
                        <a:pt x="124972" y="54329"/>
                      </a:lnTo>
                      <a:cubicBezTo>
                        <a:pt x="124972" y="54329"/>
                        <a:pt x="98075" y="3176"/>
                        <a:pt x="80959" y="144"/>
                      </a:cubicBezTo>
                      <a:cubicBezTo>
                        <a:pt x="63842" y="-2888"/>
                        <a:pt x="1001" y="42788"/>
                        <a:pt x="23" y="54867"/>
                      </a:cubicBezTo>
                      <a:cubicBezTo>
                        <a:pt x="-955" y="66946"/>
                        <a:pt x="29365" y="107096"/>
                        <a:pt x="29365" y="107096"/>
                      </a:cubicBezTo>
                      <a:cubicBezTo>
                        <a:pt x="29365" y="107096"/>
                        <a:pt x="6234" y="109150"/>
                        <a:pt x="4229" y="113160"/>
                      </a:cubicBezTo>
                      <a:cubicBezTo>
                        <a:pt x="2224" y="117171"/>
                        <a:pt x="13276" y="135265"/>
                        <a:pt x="21296" y="140302"/>
                      </a:cubicBezTo>
                      <a:cubicBezTo>
                        <a:pt x="29316" y="145339"/>
                        <a:pt x="48438" y="137270"/>
                        <a:pt x="48438" y="137270"/>
                      </a:cubicBezTo>
                      <a:cubicBezTo>
                        <a:pt x="48438" y="137270"/>
                        <a:pt x="75433" y="155364"/>
                        <a:pt x="103552" y="149349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2" name="Google Shape;382;p3"/>
                <p:cNvSpPr/>
                <p:nvPr/>
              </p:nvSpPr>
              <p:spPr>
                <a:xfrm>
                  <a:off x="5164264" y="2252891"/>
                  <a:ext cx="135535" cy="150574"/>
                </a:xfrm>
                <a:custGeom>
                  <a:rect b="b" l="l" r="r" t="t"/>
                  <a:pathLst>
                    <a:path extrusionOk="0" h="150574" w="135535">
                      <a:moveTo>
                        <a:pt x="103552" y="149349"/>
                      </a:moveTo>
                      <a:cubicBezTo>
                        <a:pt x="114570" y="146928"/>
                        <a:pt x="125295" y="143324"/>
                        <a:pt x="135535" y="138590"/>
                      </a:cubicBezTo>
                      <a:cubicBezTo>
                        <a:pt x="134586" y="138546"/>
                        <a:pt x="133638" y="138449"/>
                        <a:pt x="132699" y="138297"/>
                      </a:cubicBezTo>
                      <a:cubicBezTo>
                        <a:pt x="120815" y="135901"/>
                        <a:pt x="86436" y="128174"/>
                        <a:pt x="73134" y="111547"/>
                      </a:cubicBezTo>
                      <a:cubicBezTo>
                        <a:pt x="67271" y="103639"/>
                        <a:pt x="60581" y="96377"/>
                        <a:pt x="53181" y="89882"/>
                      </a:cubicBezTo>
                      <a:lnTo>
                        <a:pt x="127613" y="56970"/>
                      </a:lnTo>
                      <a:lnTo>
                        <a:pt x="124972" y="54329"/>
                      </a:lnTo>
                      <a:cubicBezTo>
                        <a:pt x="124972" y="54329"/>
                        <a:pt x="98075" y="3176"/>
                        <a:pt x="80959" y="144"/>
                      </a:cubicBezTo>
                      <a:cubicBezTo>
                        <a:pt x="63842" y="-2888"/>
                        <a:pt x="1001" y="42788"/>
                        <a:pt x="23" y="54867"/>
                      </a:cubicBezTo>
                      <a:cubicBezTo>
                        <a:pt x="-955" y="66946"/>
                        <a:pt x="29365" y="107096"/>
                        <a:pt x="29365" y="107096"/>
                      </a:cubicBezTo>
                      <a:cubicBezTo>
                        <a:pt x="29365" y="107096"/>
                        <a:pt x="6234" y="109150"/>
                        <a:pt x="4229" y="113160"/>
                      </a:cubicBezTo>
                      <a:cubicBezTo>
                        <a:pt x="2224" y="117171"/>
                        <a:pt x="13276" y="135265"/>
                        <a:pt x="21296" y="140302"/>
                      </a:cubicBezTo>
                      <a:cubicBezTo>
                        <a:pt x="29316" y="145339"/>
                        <a:pt x="48438" y="137270"/>
                        <a:pt x="48438" y="137270"/>
                      </a:cubicBezTo>
                      <a:cubicBezTo>
                        <a:pt x="48438" y="137270"/>
                        <a:pt x="75433" y="155364"/>
                        <a:pt x="103552" y="149349"/>
                      </a:cubicBezTo>
                      <a:close/>
                    </a:path>
                  </a:pathLst>
                </a:custGeom>
                <a:solidFill>
                  <a:srgbClr val="FFFFFF">
                    <a:alpha val="4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383" name="Google Shape;383;p3"/>
              <p:cNvSpPr/>
              <p:nvPr/>
            </p:nvSpPr>
            <p:spPr>
              <a:xfrm>
                <a:off x="5539183" y="2365901"/>
                <a:ext cx="125633" cy="734829"/>
              </a:xfrm>
              <a:custGeom>
                <a:rect b="b" l="l" r="r" t="t"/>
                <a:pathLst>
                  <a:path extrusionOk="0" h="734829" w="125633">
                    <a:moveTo>
                      <a:pt x="0" y="2155"/>
                    </a:moveTo>
                    <a:lnTo>
                      <a:pt x="111598" y="734830"/>
                    </a:lnTo>
                    <a:lnTo>
                      <a:pt x="125633" y="732825"/>
                    </a:lnTo>
                    <a:lnTo>
                      <a:pt x="18045" y="1128"/>
                    </a:lnTo>
                    <a:cubicBezTo>
                      <a:pt x="12099" y="-672"/>
                      <a:pt x="5707" y="-310"/>
                      <a:pt x="0" y="215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5536566" y="2363241"/>
                <a:ext cx="130973" cy="740375"/>
              </a:xfrm>
              <a:custGeom>
                <a:rect b="b" l="l" r="r" t="t"/>
                <a:pathLst>
                  <a:path extrusionOk="0" h="740375" w="130973">
                    <a:moveTo>
                      <a:pt x="114215" y="740376"/>
                    </a:moveTo>
                    <a:cubicBezTo>
                      <a:pt x="112895" y="740390"/>
                      <a:pt x="111770" y="739432"/>
                      <a:pt x="111575" y="738126"/>
                    </a:cubicBezTo>
                    <a:lnTo>
                      <a:pt x="25" y="5207"/>
                    </a:lnTo>
                    <a:cubicBezTo>
                      <a:pt x="-146" y="3965"/>
                      <a:pt x="563" y="2767"/>
                      <a:pt x="1737" y="2322"/>
                    </a:cubicBezTo>
                    <a:cubicBezTo>
                      <a:pt x="8085" y="-412"/>
                      <a:pt x="15215" y="-744"/>
                      <a:pt x="21787" y="1393"/>
                    </a:cubicBezTo>
                    <a:cubicBezTo>
                      <a:pt x="22633" y="1759"/>
                      <a:pt x="23225" y="2537"/>
                      <a:pt x="23352" y="3447"/>
                    </a:cubicBezTo>
                    <a:lnTo>
                      <a:pt x="130940" y="735094"/>
                    </a:lnTo>
                    <a:cubicBezTo>
                      <a:pt x="131053" y="735803"/>
                      <a:pt x="130877" y="736522"/>
                      <a:pt x="130451" y="737099"/>
                    </a:cubicBezTo>
                    <a:cubicBezTo>
                      <a:pt x="130011" y="737647"/>
                      <a:pt x="129385" y="738014"/>
                      <a:pt x="128691" y="738126"/>
                    </a:cubicBezTo>
                    <a:lnTo>
                      <a:pt x="114607" y="740131"/>
                    </a:lnTo>
                    <a:close/>
                    <a:moveTo>
                      <a:pt x="5600" y="6821"/>
                    </a:moveTo>
                    <a:lnTo>
                      <a:pt x="116416" y="734507"/>
                    </a:lnTo>
                    <a:lnTo>
                      <a:pt x="125268" y="733236"/>
                    </a:lnTo>
                    <a:lnTo>
                      <a:pt x="18364" y="5843"/>
                    </a:lnTo>
                    <a:cubicBezTo>
                      <a:pt x="14095" y="5051"/>
                      <a:pt x="9698" y="5388"/>
                      <a:pt x="5600" y="682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5519888" y="2457620"/>
                <a:ext cx="25745" cy="51705"/>
              </a:xfrm>
              <a:custGeom>
                <a:rect b="b" l="l" r="r" t="t"/>
                <a:pathLst>
                  <a:path extrusionOk="0" h="51705" w="25745">
                    <a:moveTo>
                      <a:pt x="22327" y="909"/>
                    </a:moveTo>
                    <a:cubicBezTo>
                      <a:pt x="22327" y="909"/>
                      <a:pt x="223" y="-3982"/>
                      <a:pt x="223" y="8929"/>
                    </a:cubicBezTo>
                    <a:cubicBezTo>
                      <a:pt x="223" y="21839"/>
                      <a:pt x="-1782" y="44091"/>
                      <a:pt x="6238" y="49128"/>
                    </a:cubicBezTo>
                    <a:cubicBezTo>
                      <a:pt x="14258" y="54165"/>
                      <a:pt x="24332" y="52160"/>
                      <a:pt x="25359" y="40080"/>
                    </a:cubicBezTo>
                    <a:cubicBezTo>
                      <a:pt x="26386" y="28001"/>
                      <a:pt x="25359" y="-2123"/>
                      <a:pt x="22327" y="909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5517136" y="2454767"/>
                <a:ext cx="30852" cy="57115"/>
              </a:xfrm>
              <a:custGeom>
                <a:rect b="b" l="l" r="r" t="t"/>
                <a:pathLst>
                  <a:path extrusionOk="0" h="57115" w="30852">
                    <a:moveTo>
                      <a:pt x="17303" y="57115"/>
                    </a:moveTo>
                    <a:cubicBezTo>
                      <a:pt x="13826" y="57062"/>
                      <a:pt x="10437" y="56025"/>
                      <a:pt x="7523" y="54132"/>
                    </a:cubicBezTo>
                    <a:cubicBezTo>
                      <a:pt x="-547" y="49242"/>
                      <a:pt x="-204" y="32761"/>
                      <a:pt x="138" y="18384"/>
                    </a:cubicBezTo>
                    <a:cubicBezTo>
                      <a:pt x="138" y="15987"/>
                      <a:pt x="138" y="13738"/>
                      <a:pt x="138" y="11684"/>
                    </a:cubicBezTo>
                    <a:cubicBezTo>
                      <a:pt x="21" y="8451"/>
                      <a:pt x="1434" y="5351"/>
                      <a:pt x="3953" y="3321"/>
                    </a:cubicBezTo>
                    <a:cubicBezTo>
                      <a:pt x="9968" y="-1569"/>
                      <a:pt x="21118" y="192"/>
                      <a:pt x="24590" y="876"/>
                    </a:cubicBezTo>
                    <a:cubicBezTo>
                      <a:pt x="25240" y="661"/>
                      <a:pt x="25945" y="661"/>
                      <a:pt x="26595" y="876"/>
                    </a:cubicBezTo>
                    <a:cubicBezTo>
                      <a:pt x="32463" y="3566"/>
                      <a:pt x="30556" y="42493"/>
                      <a:pt x="30556" y="42884"/>
                    </a:cubicBezTo>
                    <a:cubicBezTo>
                      <a:pt x="30512" y="48142"/>
                      <a:pt x="27656" y="52973"/>
                      <a:pt x="23074" y="55550"/>
                    </a:cubicBezTo>
                    <a:cubicBezTo>
                      <a:pt x="21299" y="56509"/>
                      <a:pt x="19323" y="57047"/>
                      <a:pt x="17303" y="57115"/>
                    </a:cubicBezTo>
                    <a:close/>
                    <a:moveTo>
                      <a:pt x="16178" y="5326"/>
                    </a:moveTo>
                    <a:cubicBezTo>
                      <a:pt x="13112" y="5092"/>
                      <a:pt x="10051" y="5830"/>
                      <a:pt x="7425" y="7429"/>
                    </a:cubicBezTo>
                    <a:cubicBezTo>
                      <a:pt x="6148" y="8456"/>
                      <a:pt x="5469" y="10051"/>
                      <a:pt x="5615" y="11684"/>
                    </a:cubicBezTo>
                    <a:cubicBezTo>
                      <a:pt x="5615" y="13738"/>
                      <a:pt x="5615" y="16085"/>
                      <a:pt x="5615" y="18482"/>
                    </a:cubicBezTo>
                    <a:cubicBezTo>
                      <a:pt x="5371" y="29534"/>
                      <a:pt x="5028" y="46210"/>
                      <a:pt x="10506" y="49633"/>
                    </a:cubicBezTo>
                    <a:cubicBezTo>
                      <a:pt x="13548" y="51848"/>
                      <a:pt x="17509" y="52367"/>
                      <a:pt x="21020" y="51002"/>
                    </a:cubicBezTo>
                    <a:cubicBezTo>
                      <a:pt x="23925" y="49232"/>
                      <a:pt x="25661" y="46044"/>
                      <a:pt x="25568" y="42640"/>
                    </a:cubicBezTo>
                    <a:cubicBezTo>
                      <a:pt x="26399" y="30468"/>
                      <a:pt x="25959" y="18237"/>
                      <a:pt x="24248" y="6158"/>
                    </a:cubicBezTo>
                    <a:cubicBezTo>
                      <a:pt x="21592" y="5639"/>
                      <a:pt x="18888" y="5395"/>
                      <a:pt x="16178" y="542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5555084" y="2508845"/>
                <a:ext cx="48193" cy="22132"/>
              </a:xfrm>
              <a:custGeom>
                <a:rect b="b" l="l" r="r" t="t"/>
                <a:pathLst>
                  <a:path extrusionOk="0" h="22132" w="48193">
                    <a:moveTo>
                      <a:pt x="91" y="4357"/>
                    </a:moveTo>
                    <a:cubicBezTo>
                      <a:pt x="91" y="4357"/>
                      <a:pt x="-692" y="20153"/>
                      <a:pt x="2340" y="21718"/>
                    </a:cubicBezTo>
                    <a:cubicBezTo>
                      <a:pt x="5372" y="23283"/>
                      <a:pt x="45913" y="20153"/>
                      <a:pt x="47429" y="16828"/>
                    </a:cubicBezTo>
                    <a:cubicBezTo>
                      <a:pt x="48945" y="13502"/>
                      <a:pt x="48212" y="1032"/>
                      <a:pt x="45180" y="249"/>
                    </a:cubicBezTo>
                    <a:cubicBezTo>
                      <a:pt x="42148" y="-533"/>
                      <a:pt x="3856" y="445"/>
                      <a:pt x="91" y="4357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5552394" y="2506356"/>
                <a:ext cx="53516" cy="27336"/>
              </a:xfrm>
              <a:custGeom>
                <a:rect b="b" l="l" r="r" t="t"/>
                <a:pathLst>
                  <a:path extrusionOk="0" h="27336" w="53516">
                    <a:moveTo>
                      <a:pt x="10801" y="27288"/>
                    </a:moveTo>
                    <a:cubicBezTo>
                      <a:pt x="8443" y="27449"/>
                      <a:pt x="6076" y="27205"/>
                      <a:pt x="3807" y="26554"/>
                    </a:cubicBezTo>
                    <a:cubicBezTo>
                      <a:pt x="824" y="24990"/>
                      <a:pt x="-447" y="18339"/>
                      <a:pt x="140" y="6748"/>
                    </a:cubicBezTo>
                    <a:cubicBezTo>
                      <a:pt x="144" y="6113"/>
                      <a:pt x="389" y="5501"/>
                      <a:pt x="824" y="5037"/>
                    </a:cubicBezTo>
                    <a:cubicBezTo>
                      <a:pt x="6008" y="-392"/>
                      <a:pt x="46451" y="-196"/>
                      <a:pt x="48554" y="146"/>
                    </a:cubicBezTo>
                    <a:cubicBezTo>
                      <a:pt x="50051" y="645"/>
                      <a:pt x="51239" y="1794"/>
                      <a:pt x="51782" y="3276"/>
                    </a:cubicBezTo>
                    <a:cubicBezTo>
                      <a:pt x="53811" y="8783"/>
                      <a:pt x="54066" y="14783"/>
                      <a:pt x="52515" y="20441"/>
                    </a:cubicBezTo>
                    <a:cubicBezTo>
                      <a:pt x="51738" y="21664"/>
                      <a:pt x="50505" y="22530"/>
                      <a:pt x="49092" y="22838"/>
                    </a:cubicBezTo>
                    <a:cubicBezTo>
                      <a:pt x="36514" y="25620"/>
                      <a:pt x="23682" y="27112"/>
                      <a:pt x="10801" y="27288"/>
                    </a:cubicBezTo>
                    <a:close/>
                    <a:moveTo>
                      <a:pt x="6448" y="21860"/>
                    </a:moveTo>
                    <a:cubicBezTo>
                      <a:pt x="20376" y="22089"/>
                      <a:pt x="34284" y="20759"/>
                      <a:pt x="47918" y="17898"/>
                    </a:cubicBezTo>
                    <a:cubicBezTo>
                      <a:pt x="48598" y="13717"/>
                      <a:pt x="48231" y="9433"/>
                      <a:pt x="46843" y="5428"/>
                    </a:cubicBezTo>
                    <a:cubicBezTo>
                      <a:pt x="41952" y="4792"/>
                      <a:pt x="11436" y="5917"/>
                      <a:pt x="5372" y="8362"/>
                    </a:cubicBezTo>
                    <a:cubicBezTo>
                      <a:pt x="5010" y="12891"/>
                      <a:pt x="5372" y="17449"/>
                      <a:pt x="6448" y="2186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543129" y="2487335"/>
                <a:ext cx="61406" cy="27965"/>
              </a:xfrm>
              <a:custGeom>
                <a:rect b="b" l="l" r="r" t="t"/>
                <a:pathLst>
                  <a:path extrusionOk="0" h="27965" w="61406">
                    <a:moveTo>
                      <a:pt x="112" y="5328"/>
                    </a:moveTo>
                    <a:cubicBezTo>
                      <a:pt x="112" y="5328"/>
                      <a:pt x="-866" y="25427"/>
                      <a:pt x="2949" y="27432"/>
                    </a:cubicBezTo>
                    <a:cubicBezTo>
                      <a:pt x="6763" y="29437"/>
                      <a:pt x="58552" y="25427"/>
                      <a:pt x="60460" y="21417"/>
                    </a:cubicBezTo>
                    <a:cubicBezTo>
                      <a:pt x="62367" y="17407"/>
                      <a:pt x="61389" y="1318"/>
                      <a:pt x="57574" y="340"/>
                    </a:cubicBezTo>
                    <a:cubicBezTo>
                      <a:pt x="53760" y="-638"/>
                      <a:pt x="4905" y="340"/>
                      <a:pt x="112" y="5328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540351" y="2484879"/>
                <a:ext cx="66796" cy="33132"/>
              </a:xfrm>
              <a:custGeom>
                <a:rect b="b" l="l" r="r" t="t"/>
                <a:pathLst>
                  <a:path extrusionOk="0" h="33132" w="66796">
                    <a:moveTo>
                      <a:pt x="12769" y="33067"/>
                    </a:moveTo>
                    <a:cubicBezTo>
                      <a:pt x="9987" y="33273"/>
                      <a:pt x="7190" y="32989"/>
                      <a:pt x="4505" y="32236"/>
                    </a:cubicBezTo>
                    <a:cubicBezTo>
                      <a:pt x="103" y="29938"/>
                      <a:pt x="-386" y="17565"/>
                      <a:pt x="201" y="7784"/>
                    </a:cubicBezTo>
                    <a:cubicBezTo>
                      <a:pt x="240" y="7143"/>
                      <a:pt x="499" y="6542"/>
                      <a:pt x="935" y="6072"/>
                    </a:cubicBezTo>
                    <a:cubicBezTo>
                      <a:pt x="7145" y="-432"/>
                      <a:pt x="58396" y="-383"/>
                      <a:pt x="61037" y="302"/>
                    </a:cubicBezTo>
                    <a:cubicBezTo>
                      <a:pt x="62729" y="869"/>
                      <a:pt x="64069" y="2185"/>
                      <a:pt x="64656" y="3872"/>
                    </a:cubicBezTo>
                    <a:cubicBezTo>
                      <a:pt x="67126" y="10684"/>
                      <a:pt x="67468" y="18083"/>
                      <a:pt x="65634" y="25096"/>
                    </a:cubicBezTo>
                    <a:cubicBezTo>
                      <a:pt x="64730" y="26495"/>
                      <a:pt x="63302" y="27483"/>
                      <a:pt x="61673" y="27835"/>
                    </a:cubicBezTo>
                    <a:cubicBezTo>
                      <a:pt x="45579" y="31165"/>
                      <a:pt x="29201" y="32921"/>
                      <a:pt x="12769" y="33067"/>
                    </a:cubicBezTo>
                    <a:close/>
                    <a:moveTo>
                      <a:pt x="5483" y="9202"/>
                    </a:moveTo>
                    <a:cubicBezTo>
                      <a:pt x="4832" y="15413"/>
                      <a:pt x="5395" y="21692"/>
                      <a:pt x="7145" y="27688"/>
                    </a:cubicBezTo>
                    <a:cubicBezTo>
                      <a:pt x="11498" y="28959"/>
                      <a:pt x="55267" y="25536"/>
                      <a:pt x="60940" y="22357"/>
                    </a:cubicBezTo>
                    <a:cubicBezTo>
                      <a:pt x="62260" y="18592"/>
                      <a:pt x="61184" y="6855"/>
                      <a:pt x="59326" y="5192"/>
                    </a:cubicBezTo>
                    <a:cubicBezTo>
                      <a:pt x="54631" y="4214"/>
                      <a:pt x="12574" y="5779"/>
                      <a:pt x="5483" y="920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541119" y="2465162"/>
                <a:ext cx="64408" cy="28033"/>
              </a:xfrm>
              <a:custGeom>
                <a:rect b="b" l="l" r="r" t="t"/>
                <a:pathLst>
                  <a:path extrusionOk="0" h="28033" w="64408">
                    <a:moveTo>
                      <a:pt x="118" y="5396"/>
                    </a:moveTo>
                    <a:cubicBezTo>
                      <a:pt x="118" y="5396"/>
                      <a:pt x="-909" y="25495"/>
                      <a:pt x="3101" y="27501"/>
                    </a:cubicBezTo>
                    <a:cubicBezTo>
                      <a:pt x="7111" y="29506"/>
                      <a:pt x="61394" y="25495"/>
                      <a:pt x="63399" y="21485"/>
                    </a:cubicBezTo>
                    <a:cubicBezTo>
                      <a:pt x="65404" y="17475"/>
                      <a:pt x="64426" y="1386"/>
                      <a:pt x="60416" y="359"/>
                    </a:cubicBezTo>
                    <a:cubicBezTo>
                      <a:pt x="56406" y="-668"/>
                      <a:pt x="5106" y="359"/>
                      <a:pt x="118" y="5396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5538423" y="2462816"/>
                <a:ext cx="69744" cy="32833"/>
              </a:xfrm>
              <a:custGeom>
                <a:rect b="b" l="l" r="r" t="t"/>
                <a:pathLst>
                  <a:path extrusionOk="0" h="32833" w="69744">
                    <a:moveTo>
                      <a:pt x="13083" y="32782"/>
                    </a:moveTo>
                    <a:cubicBezTo>
                      <a:pt x="10252" y="32933"/>
                      <a:pt x="7411" y="32752"/>
                      <a:pt x="4623" y="32244"/>
                    </a:cubicBezTo>
                    <a:cubicBezTo>
                      <a:pt x="26" y="29945"/>
                      <a:pt x="-267" y="17573"/>
                      <a:pt x="124" y="7792"/>
                    </a:cubicBezTo>
                    <a:cubicBezTo>
                      <a:pt x="168" y="7132"/>
                      <a:pt x="447" y="6506"/>
                      <a:pt x="907" y="6031"/>
                    </a:cubicBezTo>
                    <a:cubicBezTo>
                      <a:pt x="7411" y="-473"/>
                      <a:pt x="61009" y="-375"/>
                      <a:pt x="63748" y="310"/>
                    </a:cubicBezTo>
                    <a:cubicBezTo>
                      <a:pt x="65552" y="892"/>
                      <a:pt x="66985" y="2285"/>
                      <a:pt x="67611" y="4075"/>
                    </a:cubicBezTo>
                    <a:cubicBezTo>
                      <a:pt x="70115" y="10834"/>
                      <a:pt x="70423" y="18208"/>
                      <a:pt x="68491" y="25153"/>
                    </a:cubicBezTo>
                    <a:cubicBezTo>
                      <a:pt x="65899" y="30239"/>
                      <a:pt x="29955" y="32782"/>
                      <a:pt x="13083" y="32782"/>
                    </a:cubicBezTo>
                    <a:close/>
                    <a:moveTo>
                      <a:pt x="5357" y="9210"/>
                    </a:moveTo>
                    <a:cubicBezTo>
                      <a:pt x="5063" y="17866"/>
                      <a:pt x="5846" y="26277"/>
                      <a:pt x="7166" y="27598"/>
                    </a:cubicBezTo>
                    <a:cubicBezTo>
                      <a:pt x="11519" y="28918"/>
                      <a:pt x="58075" y="25397"/>
                      <a:pt x="63894" y="22267"/>
                    </a:cubicBezTo>
                    <a:cubicBezTo>
                      <a:pt x="65215" y="18600"/>
                      <a:pt x="64139" y="6716"/>
                      <a:pt x="62183" y="5200"/>
                    </a:cubicBezTo>
                    <a:cubicBezTo>
                      <a:pt x="58026" y="4320"/>
                      <a:pt x="12888" y="5689"/>
                      <a:pt x="5357" y="921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5538089" y="2442928"/>
                <a:ext cx="64442" cy="28017"/>
              </a:xfrm>
              <a:custGeom>
                <a:rect b="b" l="l" r="r" t="t"/>
                <a:pathLst>
                  <a:path extrusionOk="0" h="28017" w="64442">
                    <a:moveTo>
                      <a:pt x="116" y="5379"/>
                    </a:moveTo>
                    <a:cubicBezTo>
                      <a:pt x="116" y="5379"/>
                      <a:pt x="-911" y="25479"/>
                      <a:pt x="3148" y="27484"/>
                    </a:cubicBezTo>
                    <a:cubicBezTo>
                      <a:pt x="7207" y="29489"/>
                      <a:pt x="61441" y="25479"/>
                      <a:pt x="63446" y="21469"/>
                    </a:cubicBezTo>
                    <a:cubicBezTo>
                      <a:pt x="65451" y="17458"/>
                      <a:pt x="64424" y="1369"/>
                      <a:pt x="60414" y="342"/>
                    </a:cubicBezTo>
                    <a:cubicBezTo>
                      <a:pt x="56404" y="-685"/>
                      <a:pt x="5153" y="489"/>
                      <a:pt x="116" y="5379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5535319" y="2440564"/>
                <a:ext cx="69718" cy="32945"/>
              </a:xfrm>
              <a:custGeom>
                <a:rect b="b" l="l" r="r" t="t"/>
                <a:pathLst>
                  <a:path extrusionOk="0" h="32945" w="69718">
                    <a:moveTo>
                      <a:pt x="13156" y="32928"/>
                    </a:moveTo>
                    <a:cubicBezTo>
                      <a:pt x="10285" y="33016"/>
                      <a:pt x="7415" y="32772"/>
                      <a:pt x="4598" y="32195"/>
                    </a:cubicBezTo>
                    <a:cubicBezTo>
                      <a:pt x="1" y="29896"/>
                      <a:pt x="-293" y="17524"/>
                      <a:pt x="147" y="7743"/>
                    </a:cubicBezTo>
                    <a:cubicBezTo>
                      <a:pt x="182" y="7093"/>
                      <a:pt x="461" y="6481"/>
                      <a:pt x="930" y="6031"/>
                    </a:cubicBezTo>
                    <a:cubicBezTo>
                      <a:pt x="7385" y="-473"/>
                      <a:pt x="60984" y="-375"/>
                      <a:pt x="63722" y="310"/>
                    </a:cubicBezTo>
                    <a:cubicBezTo>
                      <a:pt x="65527" y="892"/>
                      <a:pt x="66960" y="2285"/>
                      <a:pt x="67586" y="4075"/>
                    </a:cubicBezTo>
                    <a:cubicBezTo>
                      <a:pt x="70090" y="10834"/>
                      <a:pt x="70398" y="18208"/>
                      <a:pt x="68466" y="25153"/>
                    </a:cubicBezTo>
                    <a:cubicBezTo>
                      <a:pt x="65972" y="30336"/>
                      <a:pt x="30028" y="32928"/>
                      <a:pt x="13156" y="32928"/>
                    </a:cubicBezTo>
                    <a:close/>
                    <a:moveTo>
                      <a:pt x="5478" y="9357"/>
                    </a:moveTo>
                    <a:cubicBezTo>
                      <a:pt x="4813" y="15543"/>
                      <a:pt x="5410" y="21798"/>
                      <a:pt x="7239" y="27744"/>
                    </a:cubicBezTo>
                    <a:cubicBezTo>
                      <a:pt x="11640" y="29065"/>
                      <a:pt x="58196" y="25495"/>
                      <a:pt x="64016" y="22414"/>
                    </a:cubicBezTo>
                    <a:cubicBezTo>
                      <a:pt x="65336" y="18746"/>
                      <a:pt x="64016" y="6863"/>
                      <a:pt x="62304" y="5347"/>
                    </a:cubicBezTo>
                    <a:cubicBezTo>
                      <a:pt x="58392" y="4466"/>
                      <a:pt x="13009" y="5787"/>
                      <a:pt x="5478" y="935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5100517" y="2498923"/>
                <a:ext cx="361153" cy="112190"/>
              </a:xfrm>
              <a:custGeom>
                <a:rect b="b" l="l" r="r" t="t"/>
                <a:pathLst>
                  <a:path extrusionOk="0" h="112190" w="361153">
                    <a:moveTo>
                      <a:pt x="0" y="42644"/>
                    </a:moveTo>
                    <a:cubicBezTo>
                      <a:pt x="1369" y="72964"/>
                      <a:pt x="27631" y="94531"/>
                      <a:pt x="44013" y="105045"/>
                    </a:cubicBezTo>
                    <a:cubicBezTo>
                      <a:pt x="51456" y="109838"/>
                      <a:pt x="60152" y="112322"/>
                      <a:pt x="69003" y="112185"/>
                    </a:cubicBezTo>
                    <a:lnTo>
                      <a:pt x="361154" y="108322"/>
                    </a:lnTo>
                    <a:lnTo>
                      <a:pt x="361154" y="44013"/>
                    </a:lnTo>
                    <a:lnTo>
                      <a:pt x="45578" y="0"/>
                    </a:lnTo>
                    <a:cubicBezTo>
                      <a:pt x="45578" y="0"/>
                      <a:pt x="20491" y="978"/>
                      <a:pt x="13742" y="198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097874" y="2495988"/>
                <a:ext cx="366583" cy="117760"/>
              </a:xfrm>
              <a:custGeom>
                <a:rect b="b" l="l" r="r" t="t"/>
                <a:pathLst>
                  <a:path extrusionOk="0" h="117760" w="366583">
                    <a:moveTo>
                      <a:pt x="70961" y="117760"/>
                    </a:moveTo>
                    <a:cubicBezTo>
                      <a:pt x="61801" y="117789"/>
                      <a:pt x="52832" y="115153"/>
                      <a:pt x="45140" y="110180"/>
                    </a:cubicBezTo>
                    <a:cubicBezTo>
                      <a:pt x="28904" y="99715"/>
                      <a:pt x="1469" y="77414"/>
                      <a:pt x="2" y="45676"/>
                    </a:cubicBezTo>
                    <a:cubicBezTo>
                      <a:pt x="-52" y="44209"/>
                      <a:pt x="1078" y="42967"/>
                      <a:pt x="2545" y="42888"/>
                    </a:cubicBezTo>
                    <a:cubicBezTo>
                      <a:pt x="3973" y="42805"/>
                      <a:pt x="5200" y="43901"/>
                      <a:pt x="5279" y="45329"/>
                    </a:cubicBezTo>
                    <a:cubicBezTo>
                      <a:pt x="5283" y="45363"/>
                      <a:pt x="5283" y="45397"/>
                      <a:pt x="5283" y="45432"/>
                    </a:cubicBezTo>
                    <a:cubicBezTo>
                      <a:pt x="6653" y="74774"/>
                      <a:pt x="32621" y="95851"/>
                      <a:pt x="48025" y="105730"/>
                    </a:cubicBezTo>
                    <a:cubicBezTo>
                      <a:pt x="54999" y="110322"/>
                      <a:pt x="63205" y="112674"/>
                      <a:pt x="71548" y="112478"/>
                    </a:cubicBezTo>
                    <a:lnTo>
                      <a:pt x="361302" y="108664"/>
                    </a:lnTo>
                    <a:lnTo>
                      <a:pt x="361302" y="49246"/>
                    </a:lnTo>
                    <a:lnTo>
                      <a:pt x="47976" y="5233"/>
                    </a:lnTo>
                    <a:cubicBezTo>
                      <a:pt x="48221" y="5233"/>
                      <a:pt x="25089" y="6455"/>
                      <a:pt x="19025" y="23376"/>
                    </a:cubicBezTo>
                    <a:cubicBezTo>
                      <a:pt x="18541" y="24750"/>
                      <a:pt x="17035" y="25474"/>
                      <a:pt x="15661" y="24995"/>
                    </a:cubicBezTo>
                    <a:cubicBezTo>
                      <a:pt x="15656" y="24990"/>
                      <a:pt x="15656" y="24990"/>
                      <a:pt x="15651" y="24990"/>
                    </a:cubicBezTo>
                    <a:cubicBezTo>
                      <a:pt x="14287" y="24462"/>
                      <a:pt x="13573" y="22955"/>
                      <a:pt x="14037" y="21567"/>
                    </a:cubicBezTo>
                    <a:cubicBezTo>
                      <a:pt x="21275" y="1271"/>
                      <a:pt x="47145" y="0"/>
                      <a:pt x="48270" y="0"/>
                    </a:cubicBezTo>
                    <a:lnTo>
                      <a:pt x="364285" y="44013"/>
                    </a:lnTo>
                    <a:cubicBezTo>
                      <a:pt x="365596" y="44204"/>
                      <a:pt x="366574" y="45329"/>
                      <a:pt x="366584" y="46654"/>
                    </a:cubicBezTo>
                    <a:lnTo>
                      <a:pt x="366584" y="111256"/>
                    </a:lnTo>
                    <a:cubicBezTo>
                      <a:pt x="366584" y="112694"/>
                      <a:pt x="365430" y="113872"/>
                      <a:pt x="363992" y="113897"/>
                    </a:cubicBezTo>
                    <a:lnTo>
                      <a:pt x="71597" y="11776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397" name="Google Shape;397;p3"/>
              <p:cNvGrpSpPr/>
              <p:nvPr/>
            </p:nvGrpSpPr>
            <p:grpSpPr>
              <a:xfrm>
                <a:off x="5100517" y="2498727"/>
                <a:ext cx="361153" cy="112386"/>
                <a:chOff x="5100517" y="2498727"/>
                <a:chExt cx="361153" cy="112386"/>
              </a:xfrm>
            </p:grpSpPr>
            <p:sp>
              <p:nvSpPr>
                <p:cNvPr id="398" name="Google Shape;398;p3"/>
                <p:cNvSpPr/>
                <p:nvPr/>
              </p:nvSpPr>
              <p:spPr>
                <a:xfrm>
                  <a:off x="5100517" y="2498727"/>
                  <a:ext cx="361153" cy="112386"/>
                </a:xfrm>
                <a:custGeom>
                  <a:rect b="b" l="l" r="r" t="t"/>
                  <a:pathLst>
                    <a:path extrusionOk="0" h="112386" w="361153">
                      <a:moveTo>
                        <a:pt x="45725" y="0"/>
                      </a:moveTo>
                      <a:cubicBezTo>
                        <a:pt x="45725" y="0"/>
                        <a:pt x="20637" y="978"/>
                        <a:pt x="13889" y="19855"/>
                      </a:cubicBezTo>
                      <a:lnTo>
                        <a:pt x="0" y="42840"/>
                      </a:lnTo>
                      <a:cubicBezTo>
                        <a:pt x="1369" y="73160"/>
                        <a:pt x="27631" y="94726"/>
                        <a:pt x="44013" y="105241"/>
                      </a:cubicBezTo>
                      <a:cubicBezTo>
                        <a:pt x="51456" y="110033"/>
                        <a:pt x="60152" y="112518"/>
                        <a:pt x="69003" y="112381"/>
                      </a:cubicBezTo>
                      <a:lnTo>
                        <a:pt x="361154" y="108517"/>
                      </a:lnTo>
                      <a:lnTo>
                        <a:pt x="361154" y="59614"/>
                      </a:lnTo>
                      <a:cubicBezTo>
                        <a:pt x="355089" y="52669"/>
                        <a:pt x="349319" y="46312"/>
                        <a:pt x="345358" y="41959"/>
                      </a:cubicBezTo>
                      <a:lnTo>
                        <a:pt x="338658" y="40981"/>
                      </a:lnTo>
                      <a:lnTo>
                        <a:pt x="323644" y="92526"/>
                      </a:lnTo>
                      <a:cubicBezTo>
                        <a:pt x="323644" y="92526"/>
                        <a:pt x="148472" y="88516"/>
                        <a:pt x="95949" y="79077"/>
                      </a:cubicBezTo>
                      <a:cubicBezTo>
                        <a:pt x="43426" y="69639"/>
                        <a:pt x="27239" y="58880"/>
                        <a:pt x="25870" y="34624"/>
                      </a:cubicBezTo>
                      <a:cubicBezTo>
                        <a:pt x="25303" y="20231"/>
                        <a:pt x="33015" y="6778"/>
                        <a:pt x="45725" y="0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9" name="Google Shape;399;p3"/>
                <p:cNvSpPr/>
                <p:nvPr/>
              </p:nvSpPr>
              <p:spPr>
                <a:xfrm>
                  <a:off x="5100517" y="2498727"/>
                  <a:ext cx="361153" cy="112386"/>
                </a:xfrm>
                <a:custGeom>
                  <a:rect b="b" l="l" r="r" t="t"/>
                  <a:pathLst>
                    <a:path extrusionOk="0" h="112386" w="361153">
                      <a:moveTo>
                        <a:pt x="45725" y="0"/>
                      </a:moveTo>
                      <a:cubicBezTo>
                        <a:pt x="45725" y="0"/>
                        <a:pt x="20637" y="978"/>
                        <a:pt x="13889" y="19855"/>
                      </a:cubicBezTo>
                      <a:lnTo>
                        <a:pt x="0" y="42840"/>
                      </a:lnTo>
                      <a:cubicBezTo>
                        <a:pt x="1369" y="73160"/>
                        <a:pt x="27631" y="94726"/>
                        <a:pt x="44013" y="105241"/>
                      </a:cubicBezTo>
                      <a:cubicBezTo>
                        <a:pt x="51456" y="110033"/>
                        <a:pt x="60152" y="112518"/>
                        <a:pt x="69003" y="112381"/>
                      </a:cubicBezTo>
                      <a:lnTo>
                        <a:pt x="361154" y="108517"/>
                      </a:lnTo>
                      <a:lnTo>
                        <a:pt x="361154" y="59614"/>
                      </a:lnTo>
                      <a:cubicBezTo>
                        <a:pt x="355089" y="52669"/>
                        <a:pt x="349319" y="46312"/>
                        <a:pt x="345358" y="41959"/>
                      </a:cubicBezTo>
                      <a:lnTo>
                        <a:pt x="338658" y="40981"/>
                      </a:lnTo>
                      <a:lnTo>
                        <a:pt x="323644" y="92526"/>
                      </a:lnTo>
                      <a:cubicBezTo>
                        <a:pt x="323644" y="92526"/>
                        <a:pt x="148472" y="88516"/>
                        <a:pt x="95949" y="79077"/>
                      </a:cubicBezTo>
                      <a:cubicBezTo>
                        <a:pt x="43426" y="69639"/>
                        <a:pt x="27239" y="58880"/>
                        <a:pt x="25870" y="34624"/>
                      </a:cubicBezTo>
                      <a:cubicBezTo>
                        <a:pt x="25303" y="20231"/>
                        <a:pt x="33015" y="6778"/>
                        <a:pt x="457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400" name="Google Shape;400;p3"/>
              <p:cNvSpPr/>
              <p:nvPr/>
            </p:nvSpPr>
            <p:spPr>
              <a:xfrm>
                <a:off x="5438686" y="2534347"/>
                <a:ext cx="183780" cy="94904"/>
              </a:xfrm>
              <a:custGeom>
                <a:rect b="b" l="l" r="r" t="t"/>
                <a:pathLst>
                  <a:path extrusionOk="0" h="94904" w="183780">
                    <a:moveTo>
                      <a:pt x="2005" y="569"/>
                    </a:moveTo>
                    <a:lnTo>
                      <a:pt x="0" y="94904"/>
                    </a:lnTo>
                    <a:lnTo>
                      <a:pt x="96340" y="74952"/>
                    </a:lnTo>
                    <a:cubicBezTo>
                      <a:pt x="96340" y="74952"/>
                      <a:pt x="145586" y="78962"/>
                      <a:pt x="156638" y="77984"/>
                    </a:cubicBezTo>
                    <a:cubicBezTo>
                      <a:pt x="167691" y="77005"/>
                      <a:pt x="176738" y="60867"/>
                      <a:pt x="176738" y="52847"/>
                    </a:cubicBezTo>
                    <a:lnTo>
                      <a:pt x="176738" y="34753"/>
                    </a:lnTo>
                    <a:cubicBezTo>
                      <a:pt x="181198" y="31447"/>
                      <a:pt x="183809" y="26219"/>
                      <a:pt x="183780" y="20668"/>
                    </a:cubicBezTo>
                    <a:cubicBezTo>
                      <a:pt x="182802" y="12648"/>
                      <a:pt x="166713" y="7611"/>
                      <a:pt x="166713" y="7611"/>
                    </a:cubicBezTo>
                    <a:cubicBezTo>
                      <a:pt x="166713" y="7611"/>
                      <a:pt x="120499" y="-2463"/>
                      <a:pt x="107392" y="569"/>
                    </a:cubicBezTo>
                    <a:cubicBezTo>
                      <a:pt x="94286" y="3601"/>
                      <a:pt x="2005" y="569"/>
                      <a:pt x="2005" y="569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5436045" y="2531658"/>
                <a:ext cx="189237" cy="100575"/>
              </a:xfrm>
              <a:custGeom>
                <a:rect b="b" l="l" r="r" t="t"/>
                <a:pathLst>
                  <a:path extrusionOk="0" h="100575" w="189237">
                    <a:moveTo>
                      <a:pt x="2641" y="100380"/>
                    </a:moveTo>
                    <a:cubicBezTo>
                      <a:pt x="2034" y="100390"/>
                      <a:pt x="1443" y="100180"/>
                      <a:pt x="978" y="99793"/>
                    </a:cubicBezTo>
                    <a:cubicBezTo>
                      <a:pt x="362" y="99270"/>
                      <a:pt x="5" y="98502"/>
                      <a:pt x="0" y="97690"/>
                    </a:cubicBezTo>
                    <a:lnTo>
                      <a:pt x="2005" y="3209"/>
                    </a:lnTo>
                    <a:cubicBezTo>
                      <a:pt x="2044" y="2509"/>
                      <a:pt x="2338" y="1844"/>
                      <a:pt x="2836" y="1350"/>
                    </a:cubicBezTo>
                    <a:cubicBezTo>
                      <a:pt x="3316" y="812"/>
                      <a:pt x="4025" y="543"/>
                      <a:pt x="4744" y="617"/>
                    </a:cubicBezTo>
                    <a:cubicBezTo>
                      <a:pt x="36629" y="1644"/>
                      <a:pt x="99519" y="3013"/>
                      <a:pt x="109593" y="617"/>
                    </a:cubicBezTo>
                    <a:cubicBezTo>
                      <a:pt x="123091" y="-2513"/>
                      <a:pt x="168278" y="7268"/>
                      <a:pt x="170038" y="7659"/>
                    </a:cubicBezTo>
                    <a:cubicBezTo>
                      <a:pt x="171799" y="8050"/>
                      <a:pt x="188035" y="13527"/>
                      <a:pt x="189208" y="22966"/>
                    </a:cubicBezTo>
                    <a:cubicBezTo>
                      <a:pt x="189551" y="29113"/>
                      <a:pt x="186910" y="35045"/>
                      <a:pt x="182117" y="38908"/>
                    </a:cubicBezTo>
                    <a:lnTo>
                      <a:pt x="182117" y="55780"/>
                    </a:lnTo>
                    <a:cubicBezTo>
                      <a:pt x="182117" y="64583"/>
                      <a:pt x="172337" y="82335"/>
                      <a:pt x="159573" y="83557"/>
                    </a:cubicBezTo>
                    <a:cubicBezTo>
                      <a:pt x="148863" y="84535"/>
                      <a:pt x="104165" y="80965"/>
                      <a:pt x="99226" y="80574"/>
                    </a:cubicBezTo>
                    <a:lnTo>
                      <a:pt x="3081" y="100576"/>
                    </a:lnTo>
                    <a:close/>
                    <a:moveTo>
                      <a:pt x="7238" y="5996"/>
                    </a:moveTo>
                    <a:lnTo>
                      <a:pt x="5379" y="94463"/>
                    </a:lnTo>
                    <a:lnTo>
                      <a:pt x="98590" y="74901"/>
                    </a:lnTo>
                    <a:lnTo>
                      <a:pt x="99372" y="74901"/>
                    </a:lnTo>
                    <a:cubicBezTo>
                      <a:pt x="99861" y="74901"/>
                      <a:pt x="148276" y="78863"/>
                      <a:pt x="159181" y="77933"/>
                    </a:cubicBezTo>
                    <a:cubicBezTo>
                      <a:pt x="168718" y="77053"/>
                      <a:pt x="176885" y="62284"/>
                      <a:pt x="176885" y="55438"/>
                    </a:cubicBezTo>
                    <a:lnTo>
                      <a:pt x="176885" y="37343"/>
                    </a:lnTo>
                    <a:cubicBezTo>
                      <a:pt x="176885" y="36512"/>
                      <a:pt x="177286" y="35730"/>
                      <a:pt x="177960" y="35241"/>
                    </a:cubicBezTo>
                    <a:cubicBezTo>
                      <a:pt x="177960" y="35241"/>
                      <a:pt x="184758" y="29959"/>
                      <a:pt x="183976" y="23601"/>
                    </a:cubicBezTo>
                    <a:cubicBezTo>
                      <a:pt x="183340" y="18711"/>
                      <a:pt x="173412" y="14212"/>
                      <a:pt x="168718" y="12745"/>
                    </a:cubicBezTo>
                    <a:cubicBezTo>
                      <a:pt x="156247" y="10055"/>
                      <a:pt x="121037" y="3355"/>
                      <a:pt x="110816" y="5752"/>
                    </a:cubicBezTo>
                    <a:cubicBezTo>
                      <a:pt x="98639" y="8637"/>
                      <a:pt x="22838" y="6485"/>
                      <a:pt x="7238" y="599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5131284" y="2227113"/>
                <a:ext cx="183978" cy="133901"/>
              </a:xfrm>
              <a:custGeom>
                <a:rect b="b" l="l" r="r" t="t"/>
                <a:pathLst>
                  <a:path extrusionOk="0" h="133901" w="183978">
                    <a:moveTo>
                      <a:pt x="12953" y="133901"/>
                    </a:moveTo>
                    <a:lnTo>
                      <a:pt x="181768" y="56536"/>
                    </a:lnTo>
                    <a:cubicBezTo>
                      <a:pt x="181768" y="56536"/>
                      <a:pt x="188810" y="51645"/>
                      <a:pt x="177758" y="50472"/>
                    </a:cubicBezTo>
                    <a:cubicBezTo>
                      <a:pt x="166632" y="50433"/>
                      <a:pt x="155531" y="51445"/>
                      <a:pt x="144601" y="53504"/>
                    </a:cubicBezTo>
                    <a:cubicBezTo>
                      <a:pt x="144601" y="53504"/>
                      <a:pt x="108950" y="2791"/>
                      <a:pt x="101908" y="786"/>
                    </a:cubicBezTo>
                    <a:cubicBezTo>
                      <a:pt x="94866" y="-1219"/>
                      <a:pt x="90856" y="786"/>
                      <a:pt x="89878" y="4845"/>
                    </a:cubicBezTo>
                    <a:lnTo>
                      <a:pt x="88851" y="8855"/>
                    </a:lnTo>
                    <a:cubicBezTo>
                      <a:pt x="88851" y="8855"/>
                      <a:pt x="31047" y="25335"/>
                      <a:pt x="8894" y="54482"/>
                    </a:cubicBezTo>
                    <a:cubicBezTo>
                      <a:pt x="-13260" y="83628"/>
                      <a:pt x="12953" y="133901"/>
                      <a:pt x="12953" y="133901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5128611" y="2224446"/>
                <a:ext cx="189343" cy="139209"/>
              </a:xfrm>
              <a:custGeom>
                <a:rect b="b" l="l" r="r" t="t"/>
                <a:pathLst>
                  <a:path extrusionOk="0" h="139209" w="189343">
                    <a:moveTo>
                      <a:pt x="15626" y="139209"/>
                    </a:moveTo>
                    <a:cubicBezTo>
                      <a:pt x="14638" y="139214"/>
                      <a:pt x="13733" y="138666"/>
                      <a:pt x="13279" y="137791"/>
                    </a:cubicBezTo>
                    <a:cubicBezTo>
                      <a:pt x="12154" y="135688"/>
                      <a:pt x="-13374" y="85709"/>
                      <a:pt x="9464" y="55584"/>
                    </a:cubicBezTo>
                    <a:cubicBezTo>
                      <a:pt x="30150" y="28345"/>
                      <a:pt x="79885" y="12255"/>
                      <a:pt x="89324" y="9419"/>
                    </a:cubicBezTo>
                    <a:lnTo>
                      <a:pt x="89959" y="6827"/>
                    </a:lnTo>
                    <a:cubicBezTo>
                      <a:pt x="90488" y="4538"/>
                      <a:pt x="91940" y="2573"/>
                      <a:pt x="93970" y="1399"/>
                    </a:cubicBezTo>
                    <a:cubicBezTo>
                      <a:pt x="97535" y="-279"/>
                      <a:pt x="101623" y="-455"/>
                      <a:pt x="105315" y="910"/>
                    </a:cubicBezTo>
                    <a:cubicBezTo>
                      <a:pt x="112406" y="2964"/>
                      <a:pt x="138961" y="40033"/>
                      <a:pt x="148448" y="53286"/>
                    </a:cubicBezTo>
                    <a:cubicBezTo>
                      <a:pt x="159070" y="51271"/>
                      <a:pt x="169868" y="50342"/>
                      <a:pt x="180676" y="50498"/>
                    </a:cubicBezTo>
                    <a:cubicBezTo>
                      <a:pt x="183903" y="50792"/>
                      <a:pt x="188256" y="51574"/>
                      <a:pt x="189185" y="54948"/>
                    </a:cubicBezTo>
                    <a:cubicBezTo>
                      <a:pt x="190114" y="58323"/>
                      <a:pt x="186691" y="60866"/>
                      <a:pt x="186006" y="61355"/>
                    </a:cubicBezTo>
                    <a:lnTo>
                      <a:pt x="185566" y="61355"/>
                    </a:lnTo>
                    <a:lnTo>
                      <a:pt x="16702" y="138720"/>
                    </a:lnTo>
                    <a:cubicBezTo>
                      <a:pt x="16394" y="138980"/>
                      <a:pt x="16022" y="139151"/>
                      <a:pt x="15626" y="139209"/>
                    </a:cubicBezTo>
                    <a:close/>
                    <a:moveTo>
                      <a:pt x="99593" y="5311"/>
                    </a:moveTo>
                    <a:cubicBezTo>
                      <a:pt x="98571" y="5272"/>
                      <a:pt x="97559" y="5507"/>
                      <a:pt x="96659" y="5996"/>
                    </a:cubicBezTo>
                    <a:cubicBezTo>
                      <a:pt x="95847" y="6451"/>
                      <a:pt x="95275" y="7238"/>
                      <a:pt x="95094" y="8148"/>
                    </a:cubicBezTo>
                    <a:lnTo>
                      <a:pt x="94116" y="12158"/>
                    </a:lnTo>
                    <a:cubicBezTo>
                      <a:pt x="93877" y="13077"/>
                      <a:pt x="93172" y="13801"/>
                      <a:pt x="92258" y="14065"/>
                    </a:cubicBezTo>
                    <a:cubicBezTo>
                      <a:pt x="91671" y="14065"/>
                      <a:pt x="34992" y="30692"/>
                      <a:pt x="13719" y="58763"/>
                    </a:cubicBezTo>
                    <a:cubicBezTo>
                      <a:pt x="-4571" y="82872"/>
                      <a:pt x="12252" y="123120"/>
                      <a:pt x="16848" y="133096"/>
                    </a:cubicBezTo>
                    <a:lnTo>
                      <a:pt x="183121" y="56904"/>
                    </a:lnTo>
                    <a:lnTo>
                      <a:pt x="183659" y="56415"/>
                    </a:lnTo>
                    <a:cubicBezTo>
                      <a:pt x="182544" y="56088"/>
                      <a:pt x="181395" y="55873"/>
                      <a:pt x="180236" y="55780"/>
                    </a:cubicBezTo>
                    <a:cubicBezTo>
                      <a:pt x="169359" y="55760"/>
                      <a:pt x="158503" y="56758"/>
                      <a:pt x="147812" y="58763"/>
                    </a:cubicBezTo>
                    <a:cubicBezTo>
                      <a:pt x="146795" y="58949"/>
                      <a:pt x="145768" y="58533"/>
                      <a:pt x="145172" y="57687"/>
                    </a:cubicBezTo>
                    <a:cubicBezTo>
                      <a:pt x="128104" y="33235"/>
                      <a:pt x="108005" y="7512"/>
                      <a:pt x="103897" y="5996"/>
                    </a:cubicBezTo>
                    <a:cubicBezTo>
                      <a:pt x="102498" y="5580"/>
                      <a:pt x="101051" y="5350"/>
                      <a:pt x="99593" y="53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5208154" y="2238633"/>
                <a:ext cx="24559" cy="72744"/>
              </a:xfrm>
              <a:custGeom>
                <a:rect b="b" l="l" r="r" t="t"/>
                <a:pathLst>
                  <a:path extrusionOk="0" h="72744" w="24559">
                    <a:moveTo>
                      <a:pt x="17605" y="72744"/>
                    </a:moveTo>
                    <a:cubicBezTo>
                      <a:pt x="16701" y="72734"/>
                      <a:pt x="15859" y="72274"/>
                      <a:pt x="15356" y="71521"/>
                    </a:cubicBezTo>
                    <a:cubicBezTo>
                      <a:pt x="13791" y="69076"/>
                      <a:pt x="0" y="47069"/>
                      <a:pt x="0" y="36800"/>
                    </a:cubicBezTo>
                    <a:cubicBezTo>
                      <a:pt x="0" y="27459"/>
                      <a:pt x="12666" y="19537"/>
                      <a:pt x="18241" y="16505"/>
                    </a:cubicBezTo>
                    <a:lnTo>
                      <a:pt x="11933" y="3887"/>
                    </a:lnTo>
                    <a:cubicBezTo>
                      <a:pt x="11282" y="2538"/>
                      <a:pt x="11854" y="919"/>
                      <a:pt x="13204" y="269"/>
                    </a:cubicBezTo>
                    <a:cubicBezTo>
                      <a:pt x="14554" y="-382"/>
                      <a:pt x="16172" y="190"/>
                      <a:pt x="16823" y="1540"/>
                    </a:cubicBezTo>
                    <a:lnTo>
                      <a:pt x="24354" y="16505"/>
                    </a:lnTo>
                    <a:cubicBezTo>
                      <a:pt x="24628" y="17160"/>
                      <a:pt x="24628" y="17903"/>
                      <a:pt x="24354" y="18559"/>
                    </a:cubicBezTo>
                    <a:cubicBezTo>
                      <a:pt x="24139" y="19238"/>
                      <a:pt x="23640" y="19791"/>
                      <a:pt x="22985" y="20075"/>
                    </a:cubicBezTo>
                    <a:cubicBezTo>
                      <a:pt x="18437" y="22275"/>
                      <a:pt x="5379" y="29855"/>
                      <a:pt x="5379" y="36800"/>
                    </a:cubicBezTo>
                    <a:cubicBezTo>
                      <a:pt x="5379" y="44331"/>
                      <a:pt x="15894" y="62327"/>
                      <a:pt x="20050" y="68636"/>
                    </a:cubicBezTo>
                    <a:cubicBezTo>
                      <a:pt x="20818" y="69883"/>
                      <a:pt x="20447" y="71511"/>
                      <a:pt x="19219" y="72304"/>
                    </a:cubicBezTo>
                    <a:cubicBezTo>
                      <a:pt x="18735" y="72597"/>
                      <a:pt x="18173" y="72754"/>
                      <a:pt x="17605" y="7274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5154947" y="2270415"/>
                <a:ext cx="18340" cy="64242"/>
              </a:xfrm>
              <a:custGeom>
                <a:rect b="b" l="l" r="r" t="t"/>
                <a:pathLst>
                  <a:path extrusionOk="0" h="64242" w="18340">
                    <a:moveTo>
                      <a:pt x="15943" y="64240"/>
                    </a:moveTo>
                    <a:cubicBezTo>
                      <a:pt x="14974" y="64220"/>
                      <a:pt x="14089" y="63702"/>
                      <a:pt x="13595" y="62871"/>
                    </a:cubicBezTo>
                    <a:cubicBezTo>
                      <a:pt x="13057" y="61844"/>
                      <a:pt x="0" y="37979"/>
                      <a:pt x="0" y="24970"/>
                    </a:cubicBezTo>
                    <a:cubicBezTo>
                      <a:pt x="445" y="16031"/>
                      <a:pt x="3893" y="7502"/>
                      <a:pt x="9781" y="763"/>
                    </a:cubicBezTo>
                    <a:cubicBezTo>
                      <a:pt x="10808" y="-254"/>
                      <a:pt x="12470" y="-254"/>
                      <a:pt x="13497" y="763"/>
                    </a:cubicBezTo>
                    <a:cubicBezTo>
                      <a:pt x="14524" y="1809"/>
                      <a:pt x="14524" y="3482"/>
                      <a:pt x="13497" y="4528"/>
                    </a:cubicBezTo>
                    <a:cubicBezTo>
                      <a:pt x="8490" y="10294"/>
                      <a:pt x="5516" y="17547"/>
                      <a:pt x="5037" y="25166"/>
                    </a:cubicBezTo>
                    <a:cubicBezTo>
                      <a:pt x="5037" y="36805"/>
                      <a:pt x="17899" y="60230"/>
                      <a:pt x="17997" y="60474"/>
                    </a:cubicBezTo>
                    <a:cubicBezTo>
                      <a:pt x="18715" y="61741"/>
                      <a:pt x="18270" y="63355"/>
                      <a:pt x="17004" y="64074"/>
                    </a:cubicBezTo>
                    <a:cubicBezTo>
                      <a:pt x="16994" y="64078"/>
                      <a:pt x="16979" y="64088"/>
                      <a:pt x="16970" y="64093"/>
                    </a:cubicBezTo>
                    <a:cubicBezTo>
                      <a:pt x="16637" y="64206"/>
                      <a:pt x="16290" y="64255"/>
                      <a:pt x="15943" y="6424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5143546" y="2298758"/>
                <a:ext cx="102363" cy="50109"/>
              </a:xfrm>
              <a:custGeom>
                <a:rect b="b" l="l" r="r" t="t"/>
                <a:pathLst>
                  <a:path extrusionOk="0" h="50109" w="102363">
                    <a:moveTo>
                      <a:pt x="2402" y="50031"/>
                    </a:moveTo>
                    <a:cubicBezTo>
                      <a:pt x="950" y="49899"/>
                      <a:pt x="-121" y="48612"/>
                      <a:pt x="11" y="47160"/>
                    </a:cubicBezTo>
                    <a:cubicBezTo>
                      <a:pt x="89" y="46324"/>
                      <a:pt x="559" y="45576"/>
                      <a:pt x="1278" y="45140"/>
                    </a:cubicBezTo>
                    <a:lnTo>
                      <a:pt x="98547" y="247"/>
                    </a:lnTo>
                    <a:cubicBezTo>
                      <a:pt x="99897" y="-374"/>
                      <a:pt x="101496" y="217"/>
                      <a:pt x="102117" y="1567"/>
                    </a:cubicBezTo>
                    <a:cubicBezTo>
                      <a:pt x="102738" y="2917"/>
                      <a:pt x="102146" y="4516"/>
                      <a:pt x="100797" y="5137"/>
                    </a:cubicBezTo>
                    <a:lnTo>
                      <a:pt x="3478" y="50080"/>
                    </a:lnTo>
                    <a:cubicBezTo>
                      <a:pt x="3121" y="50133"/>
                      <a:pt x="2754" y="50114"/>
                      <a:pt x="2402" y="5003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5524365" y="3073834"/>
                <a:ext cx="287406" cy="132479"/>
              </a:xfrm>
              <a:custGeom>
                <a:rect b="b" l="l" r="r" t="t"/>
                <a:pathLst>
                  <a:path extrusionOk="0" h="132479" w="287406">
                    <a:moveTo>
                      <a:pt x="287064" y="132480"/>
                    </a:moveTo>
                    <a:cubicBezTo>
                      <a:pt x="287064" y="129644"/>
                      <a:pt x="287407" y="126758"/>
                      <a:pt x="287407" y="123873"/>
                    </a:cubicBezTo>
                    <a:cubicBezTo>
                      <a:pt x="287407" y="55408"/>
                      <a:pt x="223098" y="0"/>
                      <a:pt x="143728" y="0"/>
                    </a:cubicBezTo>
                    <a:cubicBezTo>
                      <a:pt x="64357" y="0"/>
                      <a:pt x="0" y="55457"/>
                      <a:pt x="0" y="123873"/>
                    </a:cubicBezTo>
                    <a:cubicBezTo>
                      <a:pt x="0" y="126758"/>
                      <a:pt x="0" y="129644"/>
                      <a:pt x="391" y="1324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5521724" y="3071340"/>
                <a:ext cx="292737" cy="137761"/>
              </a:xfrm>
              <a:custGeom>
                <a:rect b="b" l="l" r="r" t="t"/>
                <a:pathLst>
                  <a:path extrusionOk="0" h="137761" w="292737">
                    <a:moveTo>
                      <a:pt x="289705" y="137762"/>
                    </a:moveTo>
                    <a:lnTo>
                      <a:pt x="3032" y="137762"/>
                    </a:lnTo>
                    <a:cubicBezTo>
                      <a:pt x="1648" y="137767"/>
                      <a:pt x="494" y="136700"/>
                      <a:pt x="391" y="135317"/>
                    </a:cubicBezTo>
                    <a:cubicBezTo>
                      <a:pt x="147" y="131991"/>
                      <a:pt x="0" y="129204"/>
                      <a:pt x="0" y="126514"/>
                    </a:cubicBezTo>
                    <a:cubicBezTo>
                      <a:pt x="0" y="56777"/>
                      <a:pt x="65678" y="0"/>
                      <a:pt x="146369" y="0"/>
                    </a:cubicBezTo>
                    <a:cubicBezTo>
                      <a:pt x="227060" y="0"/>
                      <a:pt x="292737" y="56777"/>
                      <a:pt x="292737" y="126514"/>
                    </a:cubicBezTo>
                    <a:cubicBezTo>
                      <a:pt x="292737" y="129155"/>
                      <a:pt x="292737" y="131991"/>
                      <a:pt x="292346" y="135317"/>
                    </a:cubicBezTo>
                    <a:cubicBezTo>
                      <a:pt x="292219" y="136686"/>
                      <a:pt x="291079" y="137742"/>
                      <a:pt x="289705" y="137762"/>
                    </a:cubicBezTo>
                    <a:close/>
                    <a:moveTo>
                      <a:pt x="5477" y="132480"/>
                    </a:moveTo>
                    <a:lnTo>
                      <a:pt x="287162" y="132480"/>
                    </a:lnTo>
                    <a:cubicBezTo>
                      <a:pt x="287162" y="130279"/>
                      <a:pt x="287162" y="128372"/>
                      <a:pt x="287162" y="126514"/>
                    </a:cubicBezTo>
                    <a:cubicBezTo>
                      <a:pt x="287162" y="59663"/>
                      <a:pt x="223881" y="5330"/>
                      <a:pt x="146124" y="5330"/>
                    </a:cubicBezTo>
                    <a:cubicBezTo>
                      <a:pt x="68367" y="5330"/>
                      <a:pt x="5037" y="59663"/>
                      <a:pt x="5037" y="126514"/>
                    </a:cubicBezTo>
                    <a:cubicBezTo>
                      <a:pt x="5282" y="128372"/>
                      <a:pt x="5379" y="130328"/>
                      <a:pt x="5477" y="13248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5524365" y="3085767"/>
                <a:ext cx="287406" cy="132479"/>
              </a:xfrm>
              <a:custGeom>
                <a:rect b="b" l="l" r="r" t="t"/>
                <a:pathLst>
                  <a:path extrusionOk="0" h="132479" w="287406">
                    <a:moveTo>
                      <a:pt x="287064" y="132480"/>
                    </a:moveTo>
                    <a:cubicBezTo>
                      <a:pt x="287064" y="129595"/>
                      <a:pt x="287407" y="126758"/>
                      <a:pt x="287407" y="123873"/>
                    </a:cubicBezTo>
                    <a:cubicBezTo>
                      <a:pt x="287407" y="55408"/>
                      <a:pt x="223098" y="0"/>
                      <a:pt x="143728" y="0"/>
                    </a:cubicBezTo>
                    <a:cubicBezTo>
                      <a:pt x="64357" y="0"/>
                      <a:pt x="0" y="55457"/>
                      <a:pt x="0" y="123873"/>
                    </a:cubicBezTo>
                    <a:cubicBezTo>
                      <a:pt x="0" y="126758"/>
                      <a:pt x="0" y="129595"/>
                      <a:pt x="391" y="1324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5521724" y="3083223"/>
                <a:ext cx="292737" cy="137761"/>
              </a:xfrm>
              <a:custGeom>
                <a:rect b="b" l="l" r="r" t="t"/>
                <a:pathLst>
                  <a:path extrusionOk="0" h="137761" w="292737">
                    <a:moveTo>
                      <a:pt x="289705" y="137762"/>
                    </a:moveTo>
                    <a:lnTo>
                      <a:pt x="3032" y="137762"/>
                    </a:lnTo>
                    <a:cubicBezTo>
                      <a:pt x="1648" y="137767"/>
                      <a:pt x="494" y="136700"/>
                      <a:pt x="391" y="135317"/>
                    </a:cubicBezTo>
                    <a:cubicBezTo>
                      <a:pt x="147" y="131991"/>
                      <a:pt x="0" y="129155"/>
                      <a:pt x="0" y="126514"/>
                    </a:cubicBezTo>
                    <a:cubicBezTo>
                      <a:pt x="0" y="56728"/>
                      <a:pt x="65678" y="0"/>
                      <a:pt x="146369" y="0"/>
                    </a:cubicBezTo>
                    <a:cubicBezTo>
                      <a:pt x="227060" y="0"/>
                      <a:pt x="292737" y="56728"/>
                      <a:pt x="292737" y="126514"/>
                    </a:cubicBezTo>
                    <a:cubicBezTo>
                      <a:pt x="292737" y="129155"/>
                      <a:pt x="292737" y="131942"/>
                      <a:pt x="292346" y="135317"/>
                    </a:cubicBezTo>
                    <a:cubicBezTo>
                      <a:pt x="292219" y="136686"/>
                      <a:pt x="291079" y="137742"/>
                      <a:pt x="289705" y="137762"/>
                    </a:cubicBezTo>
                    <a:close/>
                    <a:moveTo>
                      <a:pt x="5477" y="132431"/>
                    </a:moveTo>
                    <a:lnTo>
                      <a:pt x="287162" y="132431"/>
                    </a:lnTo>
                    <a:cubicBezTo>
                      <a:pt x="287162" y="130279"/>
                      <a:pt x="287162" y="128323"/>
                      <a:pt x="287162" y="126514"/>
                    </a:cubicBezTo>
                    <a:cubicBezTo>
                      <a:pt x="287162" y="59663"/>
                      <a:pt x="223881" y="5282"/>
                      <a:pt x="146124" y="5282"/>
                    </a:cubicBezTo>
                    <a:cubicBezTo>
                      <a:pt x="68367" y="5282"/>
                      <a:pt x="5282" y="59516"/>
                      <a:pt x="5282" y="126416"/>
                    </a:cubicBezTo>
                    <a:cubicBezTo>
                      <a:pt x="5282" y="128274"/>
                      <a:pt x="5379" y="130182"/>
                      <a:pt x="5477" y="13233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5550039" y="3085767"/>
                <a:ext cx="238014" cy="79859"/>
              </a:xfrm>
              <a:custGeom>
                <a:rect b="b" l="l" r="r" t="t"/>
                <a:pathLst>
                  <a:path extrusionOk="0" h="79859" w="238014">
                    <a:moveTo>
                      <a:pt x="118053" y="0"/>
                    </a:moveTo>
                    <a:cubicBezTo>
                      <a:pt x="69150" y="0"/>
                      <a:pt x="25968" y="21077"/>
                      <a:pt x="0" y="53256"/>
                    </a:cubicBezTo>
                    <a:lnTo>
                      <a:pt x="33695" y="79860"/>
                    </a:lnTo>
                    <a:cubicBezTo>
                      <a:pt x="69370" y="35592"/>
                      <a:pt x="134177" y="28628"/>
                      <a:pt x="178444" y="64303"/>
                    </a:cubicBezTo>
                    <a:cubicBezTo>
                      <a:pt x="184171" y="68915"/>
                      <a:pt x="189384" y="74133"/>
                      <a:pt x="194001" y="79860"/>
                    </a:cubicBezTo>
                    <a:lnTo>
                      <a:pt x="238014" y="55408"/>
                    </a:lnTo>
                    <a:cubicBezTo>
                      <a:pt x="212095" y="22007"/>
                      <a:pt x="168033" y="0"/>
                      <a:pt x="118053" y="0"/>
                    </a:cubicBezTo>
                    <a:close/>
                  </a:path>
                </a:pathLst>
              </a:custGeom>
              <a:solidFill>
                <a:srgbClr val="FD3D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5547390" y="3083126"/>
                <a:ext cx="243102" cy="85190"/>
              </a:xfrm>
              <a:custGeom>
                <a:rect b="b" l="l" r="r" t="t"/>
                <a:pathLst>
                  <a:path extrusionOk="0" h="85190" w="243102">
                    <a:moveTo>
                      <a:pt x="196650" y="85190"/>
                    </a:moveTo>
                    <a:cubicBezTo>
                      <a:pt x="195838" y="85200"/>
                      <a:pt x="195075" y="84818"/>
                      <a:pt x="194596" y="84163"/>
                    </a:cubicBezTo>
                    <a:cubicBezTo>
                      <a:pt x="159835" y="41030"/>
                      <a:pt x="96696" y="34242"/>
                      <a:pt x="53563" y="68998"/>
                    </a:cubicBezTo>
                    <a:cubicBezTo>
                      <a:pt x="47978" y="73497"/>
                      <a:pt x="42897" y="78583"/>
                      <a:pt x="38398" y="84163"/>
                    </a:cubicBezTo>
                    <a:cubicBezTo>
                      <a:pt x="37498" y="85283"/>
                      <a:pt x="35869" y="85479"/>
                      <a:pt x="34730" y="84603"/>
                    </a:cubicBezTo>
                    <a:lnTo>
                      <a:pt x="986" y="57951"/>
                    </a:lnTo>
                    <a:cubicBezTo>
                      <a:pt x="439" y="57516"/>
                      <a:pt x="87" y="56885"/>
                      <a:pt x="8" y="56190"/>
                    </a:cubicBezTo>
                    <a:cubicBezTo>
                      <a:pt x="-46" y="55486"/>
                      <a:pt x="165" y="54792"/>
                      <a:pt x="595" y="54234"/>
                    </a:cubicBezTo>
                    <a:cubicBezTo>
                      <a:pt x="27981" y="20295"/>
                      <a:pt x="72875" y="0"/>
                      <a:pt x="120703" y="0"/>
                    </a:cubicBezTo>
                    <a:cubicBezTo>
                      <a:pt x="169606" y="0"/>
                      <a:pt x="215331" y="21126"/>
                      <a:pt x="242570" y="56435"/>
                    </a:cubicBezTo>
                    <a:cubicBezTo>
                      <a:pt x="243015" y="57056"/>
                      <a:pt x="243191" y="57833"/>
                      <a:pt x="243060" y="58587"/>
                    </a:cubicBezTo>
                    <a:cubicBezTo>
                      <a:pt x="242908" y="59354"/>
                      <a:pt x="242424" y="60020"/>
                      <a:pt x="241739" y="60396"/>
                    </a:cubicBezTo>
                    <a:lnTo>
                      <a:pt x="197726" y="84848"/>
                    </a:lnTo>
                    <a:cubicBezTo>
                      <a:pt x="197393" y="85034"/>
                      <a:pt x="197026" y="85146"/>
                      <a:pt x="196650" y="85190"/>
                    </a:cubicBezTo>
                    <a:close/>
                    <a:moveTo>
                      <a:pt x="116497" y="41519"/>
                    </a:moveTo>
                    <a:cubicBezTo>
                      <a:pt x="147678" y="41465"/>
                      <a:pt x="177274" y="55261"/>
                      <a:pt x="197286" y="79175"/>
                    </a:cubicBezTo>
                    <a:lnTo>
                      <a:pt x="236409" y="57315"/>
                    </a:lnTo>
                    <a:cubicBezTo>
                      <a:pt x="209952" y="24696"/>
                      <a:pt x="166965" y="5330"/>
                      <a:pt x="120654" y="5330"/>
                    </a:cubicBezTo>
                    <a:cubicBezTo>
                      <a:pt x="75418" y="5330"/>
                      <a:pt x="32920" y="24061"/>
                      <a:pt x="6366" y="55555"/>
                    </a:cubicBezTo>
                    <a:lnTo>
                      <a:pt x="35708" y="78882"/>
                    </a:lnTo>
                    <a:cubicBezTo>
                      <a:pt x="55793" y="55095"/>
                      <a:pt x="85370" y="41416"/>
                      <a:pt x="116497" y="4151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5620021" y="3172370"/>
                <a:ext cx="87293" cy="45877"/>
              </a:xfrm>
              <a:custGeom>
                <a:rect b="b" l="l" r="r" t="t"/>
                <a:pathLst>
                  <a:path extrusionOk="0" h="45877" w="87293">
                    <a:moveTo>
                      <a:pt x="87293" y="42209"/>
                    </a:moveTo>
                    <a:cubicBezTo>
                      <a:pt x="86486" y="18105"/>
                      <a:pt x="66289" y="-782"/>
                      <a:pt x="42184" y="25"/>
                    </a:cubicBezTo>
                    <a:cubicBezTo>
                      <a:pt x="19214" y="793"/>
                      <a:pt x="768" y="19239"/>
                      <a:pt x="0" y="42209"/>
                    </a:cubicBezTo>
                    <a:cubicBezTo>
                      <a:pt x="0" y="43432"/>
                      <a:pt x="0" y="44654"/>
                      <a:pt x="0" y="45877"/>
                    </a:cubicBezTo>
                    <a:lnTo>
                      <a:pt x="86902" y="45877"/>
                    </a:lnTo>
                    <a:cubicBezTo>
                      <a:pt x="87195" y="44654"/>
                      <a:pt x="87293" y="43432"/>
                      <a:pt x="87293" y="4220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5617575" y="3169871"/>
                <a:ext cx="92574" cy="51144"/>
              </a:xfrm>
              <a:custGeom>
                <a:rect b="b" l="l" r="r" t="t"/>
                <a:pathLst>
                  <a:path extrusionOk="0" h="51144" w="92574">
                    <a:moveTo>
                      <a:pt x="89543" y="51115"/>
                    </a:moveTo>
                    <a:lnTo>
                      <a:pt x="2641" y="51115"/>
                    </a:lnTo>
                    <a:cubicBezTo>
                      <a:pt x="1267" y="51095"/>
                      <a:pt x="127" y="50039"/>
                      <a:pt x="0" y="48669"/>
                    </a:cubicBezTo>
                    <a:cubicBezTo>
                      <a:pt x="0" y="47398"/>
                      <a:pt x="0" y="46126"/>
                      <a:pt x="0" y="44806"/>
                    </a:cubicBezTo>
                    <a:cubicBezTo>
                      <a:pt x="831" y="19244"/>
                      <a:pt x="22227" y="-806"/>
                      <a:pt x="47794" y="25"/>
                    </a:cubicBezTo>
                    <a:cubicBezTo>
                      <a:pt x="72187" y="817"/>
                      <a:pt x="91782" y="20408"/>
                      <a:pt x="92575" y="44806"/>
                    </a:cubicBezTo>
                    <a:cubicBezTo>
                      <a:pt x="92575" y="46126"/>
                      <a:pt x="92575" y="47398"/>
                      <a:pt x="92575" y="48669"/>
                    </a:cubicBezTo>
                    <a:cubicBezTo>
                      <a:pt x="92482" y="50127"/>
                      <a:pt x="91230" y="51232"/>
                      <a:pt x="89772" y="51139"/>
                    </a:cubicBezTo>
                    <a:cubicBezTo>
                      <a:pt x="89694" y="51134"/>
                      <a:pt x="89621" y="51124"/>
                      <a:pt x="89543" y="51115"/>
                    </a:cubicBezTo>
                    <a:close/>
                    <a:moveTo>
                      <a:pt x="5135" y="45784"/>
                    </a:moveTo>
                    <a:lnTo>
                      <a:pt x="87097" y="45784"/>
                    </a:lnTo>
                    <a:lnTo>
                      <a:pt x="87097" y="44806"/>
                    </a:lnTo>
                    <a:cubicBezTo>
                      <a:pt x="87097" y="22173"/>
                      <a:pt x="68749" y="3825"/>
                      <a:pt x="46116" y="3825"/>
                    </a:cubicBezTo>
                    <a:cubicBezTo>
                      <a:pt x="23484" y="3825"/>
                      <a:pt x="5135" y="22173"/>
                      <a:pt x="5135" y="4480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415" name="Google Shape;415;p3"/>
            <p:cNvGrpSpPr/>
            <p:nvPr/>
          </p:nvGrpSpPr>
          <p:grpSpPr>
            <a:xfrm>
              <a:off x="5846782" y="2547272"/>
              <a:ext cx="1644792" cy="733469"/>
              <a:chOff x="14386125" y="2983970"/>
              <a:chExt cx="2429446" cy="1083373"/>
            </a:xfrm>
          </p:grpSpPr>
          <p:sp>
            <p:nvSpPr>
              <p:cNvPr id="416" name="Google Shape;416;p3"/>
              <p:cNvSpPr/>
              <p:nvPr/>
            </p:nvSpPr>
            <p:spPr>
              <a:xfrm>
                <a:off x="14849426" y="3170116"/>
                <a:ext cx="180398" cy="150086"/>
              </a:xfrm>
              <a:custGeom>
                <a:rect b="b" l="l" r="r" t="t"/>
                <a:pathLst>
                  <a:path extrusionOk="0" h="150086" w="180398">
                    <a:moveTo>
                      <a:pt x="37523" y="86555"/>
                    </a:moveTo>
                    <a:lnTo>
                      <a:pt x="32380" y="86555"/>
                    </a:lnTo>
                    <a:cubicBezTo>
                      <a:pt x="14494" y="86552"/>
                      <a:pt x="-3" y="72051"/>
                      <a:pt x="0" y="54165"/>
                    </a:cubicBezTo>
                    <a:cubicBezTo>
                      <a:pt x="1" y="50737"/>
                      <a:pt x="545" y="47331"/>
                      <a:pt x="1614" y="44074"/>
                    </a:cubicBezTo>
                    <a:cubicBezTo>
                      <a:pt x="8091" y="24071"/>
                      <a:pt x="19045" y="3878"/>
                      <a:pt x="37523" y="830"/>
                    </a:cubicBezTo>
                    <a:cubicBezTo>
                      <a:pt x="75623" y="-5552"/>
                      <a:pt x="180398" y="26262"/>
                      <a:pt x="180398" y="48455"/>
                    </a:cubicBezTo>
                    <a:cubicBezTo>
                      <a:pt x="180398" y="70648"/>
                      <a:pt x="180398" y="80173"/>
                      <a:pt x="167635" y="80173"/>
                    </a:cubicBezTo>
                    <a:lnTo>
                      <a:pt x="88292" y="80173"/>
                    </a:lnTo>
                    <a:lnTo>
                      <a:pt x="24760" y="150087"/>
                    </a:lnTo>
                    <a:lnTo>
                      <a:pt x="23426" y="148944"/>
                    </a:lnTo>
                    <a:cubicBezTo>
                      <a:pt x="11038" y="138584"/>
                      <a:pt x="9394" y="120142"/>
                      <a:pt x="19754" y="107753"/>
                    </a:cubicBezTo>
                    <a:cubicBezTo>
                      <a:pt x="20867" y="106423"/>
                      <a:pt x="22096" y="105194"/>
                      <a:pt x="23426" y="104081"/>
                    </a:cubicBezTo>
                    <a:cubicBezTo>
                      <a:pt x="29092" y="99087"/>
                      <a:pt x="33860" y="93159"/>
                      <a:pt x="37523" y="86555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5604468" y="3342899"/>
                <a:ext cx="1179086" cy="504321"/>
              </a:xfrm>
              <a:custGeom>
                <a:rect b="b" l="l" r="r" t="t"/>
                <a:pathLst>
                  <a:path extrusionOk="0" h="504321" w="1179086">
                    <a:moveTo>
                      <a:pt x="0" y="504322"/>
                    </a:moveTo>
                    <a:lnTo>
                      <a:pt x="1054132" y="504322"/>
                    </a:lnTo>
                    <a:cubicBezTo>
                      <a:pt x="1054132" y="504322"/>
                      <a:pt x="1206532" y="402690"/>
                      <a:pt x="1174718" y="135990"/>
                    </a:cubicBezTo>
                    <a:cubicBezTo>
                      <a:pt x="1142905" y="-130710"/>
                      <a:pt x="971550" y="47122"/>
                      <a:pt x="908018" y="224953"/>
                    </a:cubicBezTo>
                    <a:lnTo>
                      <a:pt x="438150" y="224953"/>
                    </a:lnTo>
                    <a:cubicBezTo>
                      <a:pt x="438150" y="224953"/>
                      <a:pt x="336518" y="21690"/>
                      <a:pt x="171450" y="47122"/>
                    </a:cubicBezTo>
                    <a:cubicBezTo>
                      <a:pt x="6382" y="72553"/>
                      <a:pt x="0" y="504322"/>
                      <a:pt x="0" y="504322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5492644" y="3521466"/>
                <a:ext cx="370808" cy="545496"/>
              </a:xfrm>
              <a:custGeom>
                <a:rect b="b" l="l" r="r" t="t"/>
                <a:pathLst>
                  <a:path extrusionOk="0" h="545496" w="370808">
                    <a:moveTo>
                      <a:pt x="370808" y="272987"/>
                    </a:moveTo>
                    <a:cubicBezTo>
                      <a:pt x="370808" y="194596"/>
                      <a:pt x="348424" y="124111"/>
                      <a:pt x="312515" y="74295"/>
                    </a:cubicBezTo>
                    <a:lnTo>
                      <a:pt x="312515" y="0"/>
                    </a:lnTo>
                    <a:lnTo>
                      <a:pt x="185452" y="0"/>
                    </a:lnTo>
                    <a:cubicBezTo>
                      <a:pt x="82963" y="0"/>
                      <a:pt x="0" y="122206"/>
                      <a:pt x="0" y="272987"/>
                    </a:cubicBezTo>
                    <a:cubicBezTo>
                      <a:pt x="0" y="423767"/>
                      <a:pt x="82963" y="545497"/>
                      <a:pt x="185452" y="545497"/>
                    </a:cubicBezTo>
                    <a:lnTo>
                      <a:pt x="312515" y="545497"/>
                    </a:lnTo>
                    <a:lnTo>
                      <a:pt x="312515" y="471202"/>
                    </a:lnTo>
                    <a:cubicBezTo>
                      <a:pt x="348424" y="421672"/>
                      <a:pt x="370808" y="351282"/>
                      <a:pt x="370808" y="272987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5619708" y="3521561"/>
                <a:ext cx="370903" cy="545782"/>
              </a:xfrm>
              <a:custGeom>
                <a:rect b="b" l="l" r="r" t="t"/>
                <a:pathLst>
                  <a:path extrusionOk="0" h="545782" w="370903">
                    <a:moveTo>
                      <a:pt x="370904" y="272891"/>
                    </a:moveTo>
                    <a:cubicBezTo>
                      <a:pt x="370904" y="423605"/>
                      <a:pt x="287874" y="545783"/>
                      <a:pt x="185452" y="545783"/>
                    </a:cubicBezTo>
                    <a:cubicBezTo>
                      <a:pt x="83030" y="545783"/>
                      <a:pt x="0" y="423605"/>
                      <a:pt x="0" y="272891"/>
                    </a:cubicBezTo>
                    <a:cubicBezTo>
                      <a:pt x="0" y="122178"/>
                      <a:pt x="83030" y="0"/>
                      <a:pt x="185452" y="0"/>
                    </a:cubicBezTo>
                    <a:cubicBezTo>
                      <a:pt x="287874" y="0"/>
                      <a:pt x="370904" y="122178"/>
                      <a:pt x="370904" y="27289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5619708" y="3521561"/>
                <a:ext cx="370903" cy="545782"/>
              </a:xfrm>
              <a:custGeom>
                <a:rect b="b" l="l" r="r" t="t"/>
                <a:pathLst>
                  <a:path extrusionOk="0" h="545782" w="370903">
                    <a:moveTo>
                      <a:pt x="370904" y="272891"/>
                    </a:moveTo>
                    <a:cubicBezTo>
                      <a:pt x="370904" y="423605"/>
                      <a:pt x="287874" y="545783"/>
                      <a:pt x="185452" y="545783"/>
                    </a:cubicBezTo>
                    <a:cubicBezTo>
                      <a:pt x="83030" y="545783"/>
                      <a:pt x="0" y="423605"/>
                      <a:pt x="0" y="272891"/>
                    </a:cubicBezTo>
                    <a:cubicBezTo>
                      <a:pt x="0" y="122178"/>
                      <a:pt x="83030" y="0"/>
                      <a:pt x="185452" y="0"/>
                    </a:cubicBezTo>
                    <a:cubicBezTo>
                      <a:pt x="287874" y="0"/>
                      <a:pt x="370904" y="122178"/>
                      <a:pt x="370904" y="27289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5619708" y="3521561"/>
                <a:ext cx="370903" cy="545782"/>
              </a:xfrm>
              <a:custGeom>
                <a:rect b="b" l="l" r="r" t="t"/>
                <a:pathLst>
                  <a:path extrusionOk="0" h="545782" w="370903">
                    <a:moveTo>
                      <a:pt x="370904" y="272891"/>
                    </a:moveTo>
                    <a:cubicBezTo>
                      <a:pt x="370904" y="423605"/>
                      <a:pt x="287874" y="545783"/>
                      <a:pt x="185452" y="545783"/>
                    </a:cubicBezTo>
                    <a:cubicBezTo>
                      <a:pt x="83030" y="545783"/>
                      <a:pt x="0" y="423605"/>
                      <a:pt x="0" y="272891"/>
                    </a:cubicBezTo>
                    <a:cubicBezTo>
                      <a:pt x="0" y="122178"/>
                      <a:pt x="83030" y="0"/>
                      <a:pt x="185452" y="0"/>
                    </a:cubicBezTo>
                    <a:cubicBezTo>
                      <a:pt x="287874" y="0"/>
                      <a:pt x="370904" y="122178"/>
                      <a:pt x="370904" y="27289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4422225" y="3521466"/>
                <a:ext cx="470630" cy="545496"/>
              </a:xfrm>
              <a:custGeom>
                <a:rect b="b" l="l" r="r" t="t"/>
                <a:pathLst>
                  <a:path extrusionOk="0" h="545496" w="470630">
                    <a:moveTo>
                      <a:pt x="295751" y="0"/>
                    </a:moveTo>
                    <a:lnTo>
                      <a:pt x="175260" y="0"/>
                    </a:lnTo>
                    <a:cubicBezTo>
                      <a:pt x="78486" y="0"/>
                      <a:pt x="0" y="122206"/>
                      <a:pt x="0" y="272987"/>
                    </a:cubicBezTo>
                    <a:cubicBezTo>
                      <a:pt x="0" y="423767"/>
                      <a:pt x="78867" y="545497"/>
                      <a:pt x="175260" y="545497"/>
                    </a:cubicBezTo>
                    <a:lnTo>
                      <a:pt x="295370" y="545497"/>
                    </a:lnTo>
                    <a:cubicBezTo>
                      <a:pt x="392144" y="545497"/>
                      <a:pt x="470630" y="423291"/>
                      <a:pt x="470630" y="272605"/>
                    </a:cubicBezTo>
                    <a:cubicBezTo>
                      <a:pt x="470630" y="121920"/>
                      <a:pt x="392525" y="0"/>
                      <a:pt x="2957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5657236" y="3576711"/>
                <a:ext cx="295846" cy="435483"/>
              </a:xfrm>
              <a:custGeom>
                <a:rect b="b" l="l" r="r" t="t"/>
                <a:pathLst>
                  <a:path extrusionOk="0" h="435483" w="295846">
                    <a:moveTo>
                      <a:pt x="295847" y="217742"/>
                    </a:moveTo>
                    <a:cubicBezTo>
                      <a:pt x="295847" y="337997"/>
                      <a:pt x="229619" y="435483"/>
                      <a:pt x="147923" y="435483"/>
                    </a:cubicBezTo>
                    <a:cubicBezTo>
                      <a:pt x="66227" y="435483"/>
                      <a:pt x="0" y="337997"/>
                      <a:pt x="0" y="217742"/>
                    </a:cubicBezTo>
                    <a:cubicBezTo>
                      <a:pt x="0" y="97486"/>
                      <a:pt x="66227" y="0"/>
                      <a:pt x="147923" y="0"/>
                    </a:cubicBezTo>
                    <a:cubicBezTo>
                      <a:pt x="229619" y="0"/>
                      <a:pt x="295847" y="97486"/>
                      <a:pt x="295847" y="21774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6464480" y="3521466"/>
                <a:ext cx="267366" cy="545496"/>
              </a:xfrm>
              <a:custGeom>
                <a:rect b="b" l="l" r="r" t="t"/>
                <a:pathLst>
                  <a:path extrusionOk="0" h="545496" w="267366">
                    <a:moveTo>
                      <a:pt x="267367" y="272987"/>
                    </a:moveTo>
                    <a:cubicBezTo>
                      <a:pt x="267367" y="194596"/>
                      <a:pt x="253079" y="124111"/>
                      <a:pt x="230219" y="74295"/>
                    </a:cubicBezTo>
                    <a:lnTo>
                      <a:pt x="230219" y="0"/>
                    </a:lnTo>
                    <a:lnTo>
                      <a:pt x="118015" y="0"/>
                    </a:lnTo>
                    <a:cubicBezTo>
                      <a:pt x="52864" y="0"/>
                      <a:pt x="0" y="122206"/>
                      <a:pt x="0" y="272987"/>
                    </a:cubicBezTo>
                    <a:cubicBezTo>
                      <a:pt x="0" y="423767"/>
                      <a:pt x="52864" y="545497"/>
                      <a:pt x="118015" y="545497"/>
                    </a:cubicBezTo>
                    <a:lnTo>
                      <a:pt x="230219" y="545497"/>
                    </a:lnTo>
                    <a:lnTo>
                      <a:pt x="230219" y="471202"/>
                    </a:lnTo>
                    <a:cubicBezTo>
                      <a:pt x="253079" y="421672"/>
                      <a:pt x="267367" y="351282"/>
                      <a:pt x="267367" y="272987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6576684" y="3521561"/>
                <a:ext cx="236029" cy="545782"/>
              </a:xfrm>
              <a:custGeom>
                <a:rect b="b" l="l" r="r" t="t"/>
                <a:pathLst>
                  <a:path extrusionOk="0" h="545782" w="236029">
                    <a:moveTo>
                      <a:pt x="236030" y="272891"/>
                    </a:moveTo>
                    <a:cubicBezTo>
                      <a:pt x="236030" y="423605"/>
                      <a:pt x="183193" y="545783"/>
                      <a:pt x="118015" y="545783"/>
                    </a:cubicBezTo>
                    <a:cubicBezTo>
                      <a:pt x="52837" y="545783"/>
                      <a:pt x="0" y="423605"/>
                      <a:pt x="0" y="272891"/>
                    </a:cubicBezTo>
                    <a:cubicBezTo>
                      <a:pt x="0" y="122178"/>
                      <a:pt x="52837" y="0"/>
                      <a:pt x="118015" y="0"/>
                    </a:cubicBezTo>
                    <a:cubicBezTo>
                      <a:pt x="183192" y="0"/>
                      <a:pt x="236030" y="122178"/>
                      <a:pt x="236030" y="27289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16576684" y="3521561"/>
                <a:ext cx="236029" cy="545782"/>
              </a:xfrm>
              <a:custGeom>
                <a:rect b="b" l="l" r="r" t="t"/>
                <a:pathLst>
                  <a:path extrusionOk="0" h="545782" w="236029">
                    <a:moveTo>
                      <a:pt x="236030" y="272891"/>
                    </a:moveTo>
                    <a:cubicBezTo>
                      <a:pt x="236030" y="423605"/>
                      <a:pt x="183193" y="545783"/>
                      <a:pt x="118015" y="545783"/>
                    </a:cubicBezTo>
                    <a:cubicBezTo>
                      <a:pt x="52837" y="545783"/>
                      <a:pt x="0" y="423605"/>
                      <a:pt x="0" y="272891"/>
                    </a:cubicBezTo>
                    <a:cubicBezTo>
                      <a:pt x="0" y="122178"/>
                      <a:pt x="52837" y="0"/>
                      <a:pt x="118015" y="0"/>
                    </a:cubicBezTo>
                    <a:cubicBezTo>
                      <a:pt x="183192" y="0"/>
                      <a:pt x="236030" y="122178"/>
                      <a:pt x="236030" y="27289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16576684" y="3521561"/>
                <a:ext cx="236029" cy="545782"/>
              </a:xfrm>
              <a:custGeom>
                <a:rect b="b" l="l" r="r" t="t"/>
                <a:pathLst>
                  <a:path extrusionOk="0" h="545782" w="236029">
                    <a:moveTo>
                      <a:pt x="236030" y="272891"/>
                    </a:moveTo>
                    <a:cubicBezTo>
                      <a:pt x="236030" y="423605"/>
                      <a:pt x="183193" y="545783"/>
                      <a:pt x="118015" y="545783"/>
                    </a:cubicBezTo>
                    <a:cubicBezTo>
                      <a:pt x="52837" y="545783"/>
                      <a:pt x="0" y="423605"/>
                      <a:pt x="0" y="272891"/>
                    </a:cubicBezTo>
                    <a:cubicBezTo>
                      <a:pt x="0" y="122178"/>
                      <a:pt x="52837" y="0"/>
                      <a:pt x="118015" y="0"/>
                    </a:cubicBezTo>
                    <a:cubicBezTo>
                      <a:pt x="183192" y="0"/>
                      <a:pt x="236030" y="122178"/>
                      <a:pt x="236030" y="27289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6600592" y="3576711"/>
                <a:ext cx="188213" cy="435483"/>
              </a:xfrm>
              <a:custGeom>
                <a:rect b="b" l="l" r="r" t="t"/>
                <a:pathLst>
                  <a:path extrusionOk="0" h="435483" w="188213">
                    <a:moveTo>
                      <a:pt x="188214" y="217742"/>
                    </a:moveTo>
                    <a:cubicBezTo>
                      <a:pt x="188214" y="337997"/>
                      <a:pt x="146081" y="435483"/>
                      <a:pt x="94107" y="435483"/>
                    </a:cubicBezTo>
                    <a:cubicBezTo>
                      <a:pt x="42133" y="435483"/>
                      <a:pt x="0" y="337997"/>
                      <a:pt x="0" y="217742"/>
                    </a:cubicBezTo>
                    <a:cubicBezTo>
                      <a:pt x="0" y="97486"/>
                      <a:pt x="42133" y="0"/>
                      <a:pt x="94107" y="0"/>
                    </a:cubicBezTo>
                    <a:cubicBezTo>
                      <a:pt x="146081" y="0"/>
                      <a:pt x="188214" y="97486"/>
                      <a:pt x="188214" y="21774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4386199" y="2983970"/>
                <a:ext cx="2429372" cy="912780"/>
              </a:xfrm>
              <a:custGeom>
                <a:rect b="b" l="l" r="r" t="t"/>
                <a:pathLst>
                  <a:path extrusionOk="0" h="912780" w="2429372">
                    <a:moveTo>
                      <a:pt x="1262655" y="877062"/>
                    </a:moveTo>
                    <a:cubicBezTo>
                      <a:pt x="1262655" y="659606"/>
                      <a:pt x="1338284" y="483299"/>
                      <a:pt x="1431438" y="483299"/>
                    </a:cubicBezTo>
                    <a:cubicBezTo>
                      <a:pt x="1524593" y="483299"/>
                      <a:pt x="1600221" y="659606"/>
                      <a:pt x="1600221" y="877062"/>
                    </a:cubicBezTo>
                    <a:cubicBezTo>
                      <a:pt x="1600221" y="889064"/>
                      <a:pt x="1600221" y="900875"/>
                      <a:pt x="1599459" y="912495"/>
                    </a:cubicBezTo>
                    <a:lnTo>
                      <a:pt x="2200772" y="912495"/>
                    </a:lnTo>
                    <a:cubicBezTo>
                      <a:pt x="2200391" y="900875"/>
                      <a:pt x="2200201" y="889064"/>
                      <a:pt x="2200201" y="877062"/>
                    </a:cubicBezTo>
                    <a:cubicBezTo>
                      <a:pt x="2200201" y="659606"/>
                      <a:pt x="2255255" y="483299"/>
                      <a:pt x="2323169" y="483299"/>
                    </a:cubicBezTo>
                    <a:cubicBezTo>
                      <a:pt x="2368508" y="483299"/>
                      <a:pt x="2408132" y="562070"/>
                      <a:pt x="2429372" y="679228"/>
                    </a:cubicBezTo>
                    <a:lnTo>
                      <a:pt x="2429372" y="358045"/>
                    </a:lnTo>
                    <a:cubicBezTo>
                      <a:pt x="2429374" y="327838"/>
                      <a:pt x="2407829" y="301927"/>
                      <a:pt x="2378128" y="296418"/>
                    </a:cubicBezTo>
                    <a:lnTo>
                      <a:pt x="2375270" y="295846"/>
                    </a:lnTo>
                    <a:cubicBezTo>
                      <a:pt x="2333551" y="287465"/>
                      <a:pt x="2258589" y="208312"/>
                      <a:pt x="2141908" y="108299"/>
                    </a:cubicBezTo>
                    <a:cubicBezTo>
                      <a:pt x="2025227" y="8287"/>
                      <a:pt x="1921023" y="0"/>
                      <a:pt x="1921023" y="0"/>
                    </a:cubicBezTo>
                    <a:lnTo>
                      <a:pt x="868510" y="0"/>
                    </a:lnTo>
                    <a:cubicBezTo>
                      <a:pt x="848585" y="78"/>
                      <a:pt x="829251" y="6780"/>
                      <a:pt x="813551" y="19050"/>
                    </a:cubicBezTo>
                    <a:lnTo>
                      <a:pt x="454554" y="296133"/>
                    </a:lnTo>
                    <a:cubicBezTo>
                      <a:pt x="454554" y="296133"/>
                      <a:pt x="133657" y="358616"/>
                      <a:pt x="62791" y="429483"/>
                    </a:cubicBezTo>
                    <a:cubicBezTo>
                      <a:pt x="-8075" y="500348"/>
                      <a:pt x="307" y="912781"/>
                      <a:pt x="307" y="912781"/>
                    </a:cubicBezTo>
                    <a:lnTo>
                      <a:pt x="1263417" y="912781"/>
                    </a:lnTo>
                    <a:cubicBezTo>
                      <a:pt x="1262941" y="900875"/>
                      <a:pt x="1262655" y="889064"/>
                      <a:pt x="1262655" y="877062"/>
                    </a:cubicBez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14386199" y="2983970"/>
                <a:ext cx="1526783" cy="912780"/>
              </a:xfrm>
              <a:custGeom>
                <a:rect b="b" l="l" r="r" t="t"/>
                <a:pathLst>
                  <a:path extrusionOk="0" h="912780" w="1526783">
                    <a:moveTo>
                      <a:pt x="1471062" y="295846"/>
                    </a:moveTo>
                    <a:lnTo>
                      <a:pt x="1526783" y="0"/>
                    </a:lnTo>
                    <a:lnTo>
                      <a:pt x="868510" y="0"/>
                    </a:lnTo>
                    <a:cubicBezTo>
                      <a:pt x="848585" y="78"/>
                      <a:pt x="829251" y="6780"/>
                      <a:pt x="813551" y="19050"/>
                    </a:cubicBezTo>
                    <a:lnTo>
                      <a:pt x="454554" y="296133"/>
                    </a:lnTo>
                    <a:cubicBezTo>
                      <a:pt x="454554" y="296133"/>
                      <a:pt x="133657" y="358616"/>
                      <a:pt x="62791" y="429483"/>
                    </a:cubicBezTo>
                    <a:cubicBezTo>
                      <a:pt x="-8075" y="500348"/>
                      <a:pt x="307" y="912781"/>
                      <a:pt x="307" y="912781"/>
                    </a:cubicBezTo>
                    <a:lnTo>
                      <a:pt x="1127305" y="912781"/>
                    </a:lnTo>
                    <a:cubicBezTo>
                      <a:pt x="1135496" y="690086"/>
                      <a:pt x="1186550" y="584168"/>
                      <a:pt x="1186550" y="584168"/>
                    </a:cubicBezTo>
                    <a:lnTo>
                      <a:pt x="875368" y="584168"/>
                    </a:lnTo>
                    <a:cubicBezTo>
                      <a:pt x="1116637" y="323469"/>
                      <a:pt x="1471062" y="295846"/>
                      <a:pt x="1471062" y="295846"/>
                    </a:cubicBez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14386199" y="2983970"/>
                <a:ext cx="2429372" cy="912780"/>
              </a:xfrm>
              <a:custGeom>
                <a:rect b="b" l="l" r="r" t="t"/>
                <a:pathLst>
                  <a:path extrusionOk="0" h="912780" w="2429372">
                    <a:moveTo>
                      <a:pt x="1262655" y="877062"/>
                    </a:moveTo>
                    <a:cubicBezTo>
                      <a:pt x="1262655" y="659606"/>
                      <a:pt x="1338284" y="483299"/>
                      <a:pt x="1431438" y="483299"/>
                    </a:cubicBezTo>
                    <a:cubicBezTo>
                      <a:pt x="1524593" y="483299"/>
                      <a:pt x="1600221" y="659606"/>
                      <a:pt x="1600221" y="877062"/>
                    </a:cubicBezTo>
                    <a:cubicBezTo>
                      <a:pt x="1600221" y="889064"/>
                      <a:pt x="1600221" y="900875"/>
                      <a:pt x="1599459" y="912495"/>
                    </a:cubicBezTo>
                    <a:lnTo>
                      <a:pt x="2200772" y="912495"/>
                    </a:lnTo>
                    <a:cubicBezTo>
                      <a:pt x="2200391" y="900875"/>
                      <a:pt x="2200201" y="889064"/>
                      <a:pt x="2200201" y="877062"/>
                    </a:cubicBezTo>
                    <a:cubicBezTo>
                      <a:pt x="2200201" y="659606"/>
                      <a:pt x="2255255" y="483299"/>
                      <a:pt x="2323169" y="483299"/>
                    </a:cubicBezTo>
                    <a:cubicBezTo>
                      <a:pt x="2368508" y="483299"/>
                      <a:pt x="2408132" y="562070"/>
                      <a:pt x="2429372" y="679228"/>
                    </a:cubicBezTo>
                    <a:lnTo>
                      <a:pt x="2429372" y="358045"/>
                    </a:lnTo>
                    <a:cubicBezTo>
                      <a:pt x="2429374" y="327838"/>
                      <a:pt x="2407829" y="301927"/>
                      <a:pt x="2378128" y="296418"/>
                    </a:cubicBezTo>
                    <a:lnTo>
                      <a:pt x="2375270" y="295846"/>
                    </a:lnTo>
                    <a:cubicBezTo>
                      <a:pt x="2333551" y="287465"/>
                      <a:pt x="2258589" y="208312"/>
                      <a:pt x="2141908" y="108299"/>
                    </a:cubicBezTo>
                    <a:cubicBezTo>
                      <a:pt x="2025227" y="8287"/>
                      <a:pt x="1921023" y="0"/>
                      <a:pt x="1921023" y="0"/>
                    </a:cubicBezTo>
                    <a:lnTo>
                      <a:pt x="868510" y="0"/>
                    </a:lnTo>
                    <a:cubicBezTo>
                      <a:pt x="848585" y="78"/>
                      <a:pt x="829251" y="6780"/>
                      <a:pt x="813551" y="19050"/>
                    </a:cubicBezTo>
                    <a:lnTo>
                      <a:pt x="454554" y="296133"/>
                    </a:lnTo>
                    <a:cubicBezTo>
                      <a:pt x="454554" y="296133"/>
                      <a:pt x="133657" y="358616"/>
                      <a:pt x="62791" y="429483"/>
                    </a:cubicBezTo>
                    <a:cubicBezTo>
                      <a:pt x="-8075" y="500348"/>
                      <a:pt x="307" y="912781"/>
                      <a:pt x="307" y="912781"/>
                    </a:cubicBezTo>
                    <a:lnTo>
                      <a:pt x="1263417" y="912781"/>
                    </a:lnTo>
                    <a:cubicBezTo>
                      <a:pt x="1262941" y="900875"/>
                      <a:pt x="1262655" y="889064"/>
                      <a:pt x="1262655" y="877062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4840753" y="2983970"/>
                <a:ext cx="1208151" cy="296132"/>
              </a:xfrm>
              <a:custGeom>
                <a:rect b="b" l="l" r="r" t="t"/>
                <a:pathLst>
                  <a:path extrusionOk="0" h="296132" w="1208151">
                    <a:moveTo>
                      <a:pt x="1208151" y="0"/>
                    </a:moveTo>
                    <a:lnTo>
                      <a:pt x="413957" y="0"/>
                    </a:lnTo>
                    <a:cubicBezTo>
                      <a:pt x="394031" y="78"/>
                      <a:pt x="374697" y="6780"/>
                      <a:pt x="358997" y="19050"/>
                    </a:cubicBezTo>
                    <a:lnTo>
                      <a:pt x="0" y="296133"/>
                    </a:lnTo>
                    <a:lnTo>
                      <a:pt x="1016508" y="296133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15328052" y="3391259"/>
                <a:ext cx="304800" cy="71913"/>
              </a:xfrm>
              <a:custGeom>
                <a:rect b="b" l="l" r="r" t="t"/>
                <a:pathLst>
                  <a:path extrusionOk="0" h="71913" w="304800">
                    <a:moveTo>
                      <a:pt x="304800" y="0"/>
                    </a:moveTo>
                    <a:cubicBezTo>
                      <a:pt x="247650" y="762"/>
                      <a:pt x="147542" y="4572"/>
                      <a:pt x="104204" y="21907"/>
                    </a:cubicBezTo>
                    <a:cubicBezTo>
                      <a:pt x="68294" y="36007"/>
                      <a:pt x="33466" y="52721"/>
                      <a:pt x="0" y="71914"/>
                    </a:cubicBezTo>
                    <a:lnTo>
                      <a:pt x="204121" y="7191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5328052" y="3488128"/>
                <a:ext cx="216693" cy="37528"/>
              </a:xfrm>
              <a:custGeom>
                <a:rect b="b" l="l" r="r" t="t"/>
                <a:pathLst>
                  <a:path extrusionOk="0" h="37528" w="216693">
                    <a:moveTo>
                      <a:pt x="216694" y="37529"/>
                    </a:moveTo>
                    <a:lnTo>
                      <a:pt x="216694" y="0"/>
                    </a:lnTo>
                    <a:lnTo>
                      <a:pt x="0" y="0"/>
                    </a:lnTo>
                    <a:lnTo>
                      <a:pt x="39243" y="36195"/>
                    </a:lnTo>
                    <a:cubicBezTo>
                      <a:pt x="38620" y="36568"/>
                      <a:pt x="38044" y="37016"/>
                      <a:pt x="37529" y="37529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15565510" y="3391259"/>
                <a:ext cx="109442" cy="134683"/>
              </a:xfrm>
              <a:custGeom>
                <a:rect b="b" l="l" r="r" t="t"/>
                <a:pathLst>
                  <a:path extrusionOk="0" h="134683" w="109442">
                    <a:moveTo>
                      <a:pt x="0" y="80201"/>
                    </a:moveTo>
                    <a:lnTo>
                      <a:pt x="0" y="134684"/>
                    </a:lnTo>
                    <a:cubicBezTo>
                      <a:pt x="17095" y="133201"/>
                      <a:pt x="32521" y="123833"/>
                      <a:pt x="41720" y="109347"/>
                    </a:cubicBezTo>
                    <a:cubicBezTo>
                      <a:pt x="62579" y="76010"/>
                      <a:pt x="109442" y="0"/>
                      <a:pt x="10944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4407937" y="3487843"/>
                <a:ext cx="100298" cy="37528"/>
              </a:xfrm>
              <a:custGeom>
                <a:rect b="b" l="l" r="r" t="t"/>
                <a:pathLst>
                  <a:path extrusionOk="0" h="37528" w="100298">
                    <a:moveTo>
                      <a:pt x="61055" y="36195"/>
                    </a:moveTo>
                    <a:lnTo>
                      <a:pt x="100298" y="0"/>
                    </a:lnTo>
                    <a:lnTo>
                      <a:pt x="7810" y="0"/>
                    </a:lnTo>
                    <a:cubicBezTo>
                      <a:pt x="4953" y="11716"/>
                      <a:pt x="2286" y="24289"/>
                      <a:pt x="0" y="37529"/>
                    </a:cubicBezTo>
                    <a:lnTo>
                      <a:pt x="62770" y="37529"/>
                    </a:lnTo>
                    <a:cubicBezTo>
                      <a:pt x="62235" y="37038"/>
                      <a:pt x="61662" y="36593"/>
                      <a:pt x="61055" y="36195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4422796" y="3427549"/>
                <a:ext cx="85725" cy="35623"/>
              </a:xfrm>
              <a:custGeom>
                <a:rect b="b" l="l" r="r" t="t"/>
                <a:pathLst>
                  <a:path extrusionOk="0" h="35623" w="85725">
                    <a:moveTo>
                      <a:pt x="15240" y="0"/>
                    </a:moveTo>
                    <a:cubicBezTo>
                      <a:pt x="8854" y="11272"/>
                      <a:pt x="3743" y="23220"/>
                      <a:pt x="0" y="35623"/>
                    </a:cubicBezTo>
                    <a:lnTo>
                      <a:pt x="85725" y="35623"/>
                    </a:lnTo>
                    <a:cubicBezTo>
                      <a:pt x="62897" y="22472"/>
                      <a:pt x="39367" y="10580"/>
                      <a:pt x="152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5857261" y="3021498"/>
                <a:ext cx="683639" cy="258317"/>
              </a:xfrm>
              <a:custGeom>
                <a:rect b="b" l="l" r="r" t="t"/>
                <a:pathLst>
                  <a:path extrusionOk="0" h="258317" w="683639">
                    <a:moveTo>
                      <a:pt x="0" y="258318"/>
                    </a:moveTo>
                    <a:lnTo>
                      <a:pt x="616648" y="258318"/>
                    </a:lnTo>
                    <a:cubicBezTo>
                      <a:pt x="616648" y="258318"/>
                      <a:pt x="704183" y="229171"/>
                      <a:pt x="679132" y="120777"/>
                    </a:cubicBezTo>
                    <a:cubicBezTo>
                      <a:pt x="670655" y="84011"/>
                      <a:pt x="495776" y="0"/>
                      <a:pt x="470821" y="0"/>
                    </a:cubicBezTo>
                    <a:lnTo>
                      <a:pt x="17078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5857261" y="3021498"/>
                <a:ext cx="683639" cy="258317"/>
              </a:xfrm>
              <a:custGeom>
                <a:rect b="b" l="l" r="r" t="t"/>
                <a:pathLst>
                  <a:path extrusionOk="0" h="258317" w="683639">
                    <a:moveTo>
                      <a:pt x="0" y="258318"/>
                    </a:moveTo>
                    <a:lnTo>
                      <a:pt x="616648" y="258318"/>
                    </a:lnTo>
                    <a:cubicBezTo>
                      <a:pt x="616648" y="258318"/>
                      <a:pt x="704183" y="229171"/>
                      <a:pt x="679132" y="120777"/>
                    </a:cubicBezTo>
                    <a:cubicBezTo>
                      <a:pt x="670655" y="84011"/>
                      <a:pt x="495776" y="0"/>
                      <a:pt x="470821" y="0"/>
                    </a:cubicBezTo>
                    <a:lnTo>
                      <a:pt x="170783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cap="rnd" cmpd="sng" w="9525">
                <a:solidFill>
                  <a:srgbClr val="263238">
                    <a:alpha val="2000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5857261" y="3021498"/>
                <a:ext cx="683639" cy="258317"/>
              </a:xfrm>
              <a:custGeom>
                <a:rect b="b" l="l" r="r" t="t"/>
                <a:pathLst>
                  <a:path extrusionOk="0" h="258317" w="683639">
                    <a:moveTo>
                      <a:pt x="0" y="258318"/>
                    </a:moveTo>
                    <a:lnTo>
                      <a:pt x="616648" y="258318"/>
                    </a:lnTo>
                    <a:cubicBezTo>
                      <a:pt x="616648" y="258318"/>
                      <a:pt x="704183" y="229171"/>
                      <a:pt x="679132" y="120777"/>
                    </a:cubicBezTo>
                    <a:cubicBezTo>
                      <a:pt x="670655" y="84011"/>
                      <a:pt x="495776" y="0"/>
                      <a:pt x="470821" y="0"/>
                    </a:cubicBezTo>
                    <a:lnTo>
                      <a:pt x="170783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4840467" y="3021498"/>
                <a:ext cx="1184147" cy="258317"/>
              </a:xfrm>
              <a:custGeom>
                <a:rect b="b" l="l" r="r" t="t"/>
                <a:pathLst>
                  <a:path extrusionOk="0" h="258317" w="1184147">
                    <a:moveTo>
                      <a:pt x="334804" y="0"/>
                    </a:moveTo>
                    <a:lnTo>
                      <a:pt x="0" y="258318"/>
                    </a:lnTo>
                    <a:lnTo>
                      <a:pt x="1016794" y="258318"/>
                    </a:lnTo>
                    <a:lnTo>
                      <a:pt x="1184148" y="0"/>
                    </a:lnTo>
                    <a:lnTo>
                      <a:pt x="334804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14523856" y="3471460"/>
                <a:ext cx="683323" cy="133350"/>
              </a:xfrm>
              <a:custGeom>
                <a:rect b="b" l="l" r="r" t="t"/>
                <a:pathLst>
                  <a:path extrusionOk="0" h="133350" w="683323">
                    <a:moveTo>
                      <a:pt x="0" y="0"/>
                    </a:moveTo>
                    <a:lnTo>
                      <a:pt x="0" y="87535"/>
                    </a:lnTo>
                    <a:lnTo>
                      <a:pt x="62484" y="133350"/>
                    </a:lnTo>
                    <a:lnTo>
                      <a:pt x="566642" y="133350"/>
                    </a:lnTo>
                    <a:lnTo>
                      <a:pt x="683323" y="83344"/>
                    </a:lnTo>
                    <a:lnTo>
                      <a:pt x="6833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4523856" y="3471460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14549574" y="3497272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14575387" y="3522990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7"/>
                    </a:lnTo>
                    <a:lnTo>
                      <a:pt x="0" y="23337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14601104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5179272" y="3471460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5153459" y="3497272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5127741" y="3522990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7"/>
                    </a:lnTo>
                    <a:lnTo>
                      <a:pt x="0" y="23337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5102024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4636918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4672637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4708451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4744265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4779984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4815798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4851516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4887330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4923144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4958863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4994677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030396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066210" y="3548803"/>
                <a:ext cx="23336" cy="23336"/>
              </a:xfrm>
              <a:custGeom>
                <a:rect b="b" l="l" r="r" t="t"/>
                <a:pathLst>
                  <a:path extrusionOk="0" h="23336" w="23336">
                    <a:moveTo>
                      <a:pt x="0" y="0"/>
                    </a:moveTo>
                    <a:lnTo>
                      <a:pt x="23336" y="0"/>
                    </a:lnTo>
                    <a:lnTo>
                      <a:pt x="23336" y="23336"/>
                    </a:lnTo>
                    <a:lnTo>
                      <a:pt x="0" y="2333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4386887" y="3575663"/>
                <a:ext cx="1162335" cy="224599"/>
              </a:xfrm>
              <a:custGeom>
                <a:rect b="b" l="l" r="r" t="t"/>
                <a:pathLst>
                  <a:path extrusionOk="0" h="224599" w="1162335">
                    <a:moveTo>
                      <a:pt x="1061942" y="137446"/>
                    </a:moveTo>
                    <a:lnTo>
                      <a:pt x="24479" y="137446"/>
                    </a:lnTo>
                    <a:lnTo>
                      <a:pt x="10573" y="26289"/>
                    </a:lnTo>
                    <a:cubicBezTo>
                      <a:pt x="4191" y="87439"/>
                      <a:pt x="1048" y="152495"/>
                      <a:pt x="0" y="206026"/>
                    </a:cubicBezTo>
                    <a:lnTo>
                      <a:pt x="3620" y="220789"/>
                    </a:lnTo>
                    <a:lnTo>
                      <a:pt x="24479" y="179165"/>
                    </a:lnTo>
                    <a:lnTo>
                      <a:pt x="113443" y="179165"/>
                    </a:lnTo>
                    <a:lnTo>
                      <a:pt x="58198" y="224599"/>
                    </a:lnTo>
                    <a:lnTo>
                      <a:pt x="883158" y="224599"/>
                    </a:lnTo>
                    <a:lnTo>
                      <a:pt x="853726" y="178784"/>
                    </a:lnTo>
                    <a:lnTo>
                      <a:pt x="1062323" y="178784"/>
                    </a:lnTo>
                    <a:lnTo>
                      <a:pt x="1120711" y="212122"/>
                    </a:lnTo>
                    <a:lnTo>
                      <a:pt x="1162336" y="212122"/>
                    </a:lnTo>
                    <a:lnTo>
                      <a:pt x="1162336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36908" y="3170116"/>
                <a:ext cx="180302" cy="150086"/>
              </a:xfrm>
              <a:custGeom>
                <a:rect b="b" l="l" r="r" t="t"/>
                <a:pathLst>
                  <a:path extrusionOk="0" h="150086" w="180302">
                    <a:moveTo>
                      <a:pt x="37428" y="86555"/>
                    </a:moveTo>
                    <a:lnTo>
                      <a:pt x="32285" y="86555"/>
                    </a:lnTo>
                    <a:cubicBezTo>
                      <a:pt x="14399" y="86499"/>
                      <a:pt x="-55" y="71955"/>
                      <a:pt x="0" y="54070"/>
                    </a:cubicBezTo>
                    <a:cubicBezTo>
                      <a:pt x="11" y="50674"/>
                      <a:pt x="555" y="47300"/>
                      <a:pt x="1614" y="44074"/>
                    </a:cubicBezTo>
                    <a:cubicBezTo>
                      <a:pt x="7996" y="24071"/>
                      <a:pt x="19045" y="3878"/>
                      <a:pt x="37428" y="830"/>
                    </a:cubicBezTo>
                    <a:cubicBezTo>
                      <a:pt x="75528" y="-5552"/>
                      <a:pt x="180303" y="26262"/>
                      <a:pt x="180303" y="48455"/>
                    </a:cubicBezTo>
                    <a:cubicBezTo>
                      <a:pt x="180303" y="70648"/>
                      <a:pt x="180303" y="80173"/>
                      <a:pt x="167635" y="80173"/>
                    </a:cubicBezTo>
                    <a:lnTo>
                      <a:pt x="88292" y="80173"/>
                    </a:lnTo>
                    <a:lnTo>
                      <a:pt x="24760" y="150087"/>
                    </a:lnTo>
                    <a:lnTo>
                      <a:pt x="23426" y="148944"/>
                    </a:lnTo>
                    <a:cubicBezTo>
                      <a:pt x="11038" y="138584"/>
                      <a:pt x="9393" y="120142"/>
                      <a:pt x="19754" y="107753"/>
                    </a:cubicBezTo>
                    <a:cubicBezTo>
                      <a:pt x="20867" y="106423"/>
                      <a:pt x="22095" y="105194"/>
                      <a:pt x="23426" y="104081"/>
                    </a:cubicBezTo>
                    <a:cubicBezTo>
                      <a:pt x="29062" y="99083"/>
                      <a:pt x="33798" y="93155"/>
                      <a:pt x="37428" y="86555"/>
                    </a:cubicBez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188160" y="3021498"/>
                <a:ext cx="110394" cy="258317"/>
              </a:xfrm>
              <a:custGeom>
                <a:rect b="b" l="l" r="r" t="t"/>
                <a:pathLst>
                  <a:path extrusionOk="0" h="258317" w="110394">
                    <a:moveTo>
                      <a:pt x="75533" y="258318"/>
                    </a:moveTo>
                    <a:lnTo>
                      <a:pt x="110395" y="258318"/>
                    </a:lnTo>
                    <a:cubicBezTo>
                      <a:pt x="106680" y="207169"/>
                      <a:pt x="92107" y="94583"/>
                      <a:pt x="34862" y="0"/>
                    </a:cubicBezTo>
                    <a:lnTo>
                      <a:pt x="0" y="0"/>
                    </a:lnTo>
                    <a:cubicBezTo>
                      <a:pt x="20098" y="43529"/>
                      <a:pt x="67723" y="155829"/>
                      <a:pt x="75533" y="258318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4973341" y="3072553"/>
                <a:ext cx="729519" cy="207263"/>
              </a:xfrm>
              <a:custGeom>
                <a:rect b="b" l="l" r="r" t="t"/>
                <a:pathLst>
                  <a:path extrusionOk="0" h="207263" w="729519">
                    <a:moveTo>
                      <a:pt x="539020" y="19050"/>
                    </a:moveTo>
                    <a:lnTo>
                      <a:pt x="551783" y="53912"/>
                    </a:lnTo>
                    <a:cubicBezTo>
                      <a:pt x="536097" y="68859"/>
                      <a:pt x="526956" y="89402"/>
                      <a:pt x="526351" y="111062"/>
                    </a:cubicBezTo>
                    <a:lnTo>
                      <a:pt x="526351" y="207264"/>
                    </a:lnTo>
                    <a:lnTo>
                      <a:pt x="448151" y="207264"/>
                    </a:lnTo>
                    <a:lnTo>
                      <a:pt x="513683" y="19050"/>
                    </a:lnTo>
                    <a:close/>
                    <a:moveTo>
                      <a:pt x="173926" y="66675"/>
                    </a:moveTo>
                    <a:cubicBezTo>
                      <a:pt x="120301" y="99346"/>
                      <a:pt x="39338" y="171450"/>
                      <a:pt x="0" y="207264"/>
                    </a:cubicBezTo>
                    <a:lnTo>
                      <a:pt x="261080" y="207264"/>
                    </a:lnTo>
                    <a:lnTo>
                      <a:pt x="396145" y="0"/>
                    </a:lnTo>
                    <a:lnTo>
                      <a:pt x="307276" y="6287"/>
                    </a:lnTo>
                    <a:cubicBezTo>
                      <a:pt x="260378" y="20502"/>
                      <a:pt x="215546" y="40804"/>
                      <a:pt x="173926" y="66675"/>
                    </a:cubicBezTo>
                    <a:close/>
                    <a:moveTo>
                      <a:pt x="713708" y="41243"/>
                    </a:moveTo>
                    <a:lnTo>
                      <a:pt x="681895" y="34862"/>
                    </a:lnTo>
                    <a:lnTo>
                      <a:pt x="637508" y="34862"/>
                    </a:lnTo>
                    <a:lnTo>
                      <a:pt x="624745" y="47625"/>
                    </a:lnTo>
                    <a:cubicBezTo>
                      <a:pt x="624745" y="47625"/>
                      <a:pt x="656558" y="50768"/>
                      <a:pt x="659701" y="69818"/>
                    </a:cubicBezTo>
                    <a:cubicBezTo>
                      <a:pt x="661864" y="88791"/>
                      <a:pt x="662913" y="107873"/>
                      <a:pt x="662845" y="126968"/>
                    </a:cubicBezTo>
                    <a:lnTo>
                      <a:pt x="685133" y="126968"/>
                    </a:lnTo>
                    <a:cubicBezTo>
                      <a:pt x="685133" y="126968"/>
                      <a:pt x="685133" y="92012"/>
                      <a:pt x="700945" y="76200"/>
                    </a:cubicBezTo>
                    <a:cubicBezTo>
                      <a:pt x="709921" y="67126"/>
                      <a:pt x="719465" y="58631"/>
                      <a:pt x="729520" y="5076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6037284" y="3228858"/>
                <a:ext cx="179832" cy="91344"/>
              </a:xfrm>
              <a:custGeom>
                <a:rect b="b" l="l" r="r" t="t"/>
                <a:pathLst>
                  <a:path extrusionOk="0" h="91344" w="179832">
                    <a:moveTo>
                      <a:pt x="23050" y="90202"/>
                    </a:moveTo>
                    <a:lnTo>
                      <a:pt x="24384" y="91345"/>
                    </a:lnTo>
                    <a:lnTo>
                      <a:pt x="87916" y="21431"/>
                    </a:lnTo>
                    <a:lnTo>
                      <a:pt x="167259" y="21431"/>
                    </a:lnTo>
                    <a:cubicBezTo>
                      <a:pt x="177737" y="21431"/>
                      <a:pt x="179546" y="14859"/>
                      <a:pt x="179832" y="0"/>
                    </a:cubicBezTo>
                    <a:lnTo>
                      <a:pt x="0" y="0"/>
                    </a:lnTo>
                    <a:cubicBezTo>
                      <a:pt x="2229" y="15922"/>
                      <a:pt x="15832" y="27779"/>
                      <a:pt x="31909" y="27813"/>
                    </a:cubicBezTo>
                    <a:lnTo>
                      <a:pt x="37052" y="27813"/>
                    </a:lnTo>
                    <a:cubicBezTo>
                      <a:pt x="33394" y="34420"/>
                      <a:pt x="28625" y="40349"/>
                      <a:pt x="22955" y="45339"/>
                    </a:cubicBezTo>
                    <a:cubicBezTo>
                      <a:pt x="10589" y="55726"/>
                      <a:pt x="8983" y="74171"/>
                      <a:pt x="19370" y="86537"/>
                    </a:cubicBezTo>
                    <a:cubicBezTo>
                      <a:pt x="20486" y="87865"/>
                      <a:pt x="21717" y="89092"/>
                      <a:pt x="23050" y="9020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6184826" y="3356493"/>
                <a:ext cx="71437" cy="15335"/>
              </a:xfrm>
              <a:custGeom>
                <a:rect b="b" l="l" r="r" t="t"/>
                <a:pathLst>
                  <a:path extrusionOk="0" h="15335" w="71437">
                    <a:moveTo>
                      <a:pt x="0" y="0"/>
                    </a:moveTo>
                    <a:lnTo>
                      <a:pt x="71437" y="0"/>
                    </a:lnTo>
                    <a:lnTo>
                      <a:pt x="71437" y="15335"/>
                    </a:lnTo>
                    <a:lnTo>
                      <a:pt x="0" y="15335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6506485" y="3356493"/>
                <a:ext cx="71437" cy="15335"/>
              </a:xfrm>
              <a:custGeom>
                <a:rect b="b" l="l" r="r" t="t"/>
                <a:pathLst>
                  <a:path extrusionOk="0" h="15335" w="71437">
                    <a:moveTo>
                      <a:pt x="0" y="0"/>
                    </a:moveTo>
                    <a:lnTo>
                      <a:pt x="71438" y="0"/>
                    </a:lnTo>
                    <a:lnTo>
                      <a:pt x="71438" y="15335"/>
                    </a:lnTo>
                    <a:lnTo>
                      <a:pt x="0" y="15335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6537060" y="3295438"/>
                <a:ext cx="127634" cy="525875"/>
              </a:xfrm>
              <a:custGeom>
                <a:rect b="b" l="l" r="r" t="t"/>
                <a:pathLst>
                  <a:path extrusionOk="0" h="525875" w="127634">
                    <a:moveTo>
                      <a:pt x="45911" y="0"/>
                    </a:moveTo>
                    <a:cubicBezTo>
                      <a:pt x="45911" y="0"/>
                      <a:pt x="97631" y="35147"/>
                      <a:pt x="127635" y="158305"/>
                    </a:cubicBezTo>
                    <a:cubicBezTo>
                      <a:pt x="127635" y="158305"/>
                      <a:pt x="0" y="173546"/>
                      <a:pt x="0" y="525875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5985277" y="3836362"/>
                <a:ext cx="601313" cy="60102"/>
              </a:xfrm>
              <a:custGeom>
                <a:rect b="b" l="l" r="r" t="t"/>
                <a:pathLst>
                  <a:path extrusionOk="0" h="60102" w="601313">
                    <a:moveTo>
                      <a:pt x="536257" y="0"/>
                    </a:moveTo>
                    <a:lnTo>
                      <a:pt x="762" y="0"/>
                    </a:lnTo>
                    <a:cubicBezTo>
                      <a:pt x="762" y="8191"/>
                      <a:pt x="762" y="16383"/>
                      <a:pt x="762" y="24670"/>
                    </a:cubicBezTo>
                    <a:cubicBezTo>
                      <a:pt x="762" y="36671"/>
                      <a:pt x="762" y="48482"/>
                      <a:pt x="0" y="60103"/>
                    </a:cubicBezTo>
                    <a:lnTo>
                      <a:pt x="601313" y="60103"/>
                    </a:lnTo>
                    <a:cubicBezTo>
                      <a:pt x="600932" y="48482"/>
                      <a:pt x="600742" y="36671"/>
                      <a:pt x="600742" y="24670"/>
                    </a:cubicBezTo>
                    <a:lnTo>
                      <a:pt x="600742" y="22288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14386125" y="3836362"/>
                <a:ext cx="1263491" cy="60102"/>
              </a:xfrm>
              <a:custGeom>
                <a:rect b="b" l="l" r="r" t="t"/>
                <a:pathLst>
                  <a:path extrusionOk="0" h="60102" w="1263491">
                    <a:moveTo>
                      <a:pt x="1262729" y="24670"/>
                    </a:moveTo>
                    <a:cubicBezTo>
                      <a:pt x="1262729" y="16383"/>
                      <a:pt x="1262729" y="8191"/>
                      <a:pt x="1262729" y="0"/>
                    </a:cubicBezTo>
                    <a:lnTo>
                      <a:pt x="0" y="0"/>
                    </a:lnTo>
                    <a:cubicBezTo>
                      <a:pt x="0" y="36671"/>
                      <a:pt x="0" y="60103"/>
                      <a:pt x="0" y="60103"/>
                    </a:cubicBezTo>
                    <a:lnTo>
                      <a:pt x="1263491" y="60103"/>
                    </a:lnTo>
                    <a:cubicBezTo>
                      <a:pt x="1263015" y="48482"/>
                      <a:pt x="1262729" y="36671"/>
                      <a:pt x="1262729" y="24670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6756616" y="3325918"/>
                <a:ext cx="58955" cy="154114"/>
              </a:xfrm>
              <a:custGeom>
                <a:rect b="b" l="l" r="r" t="t"/>
                <a:pathLst>
                  <a:path extrusionOk="0" h="154114" w="58955">
                    <a:moveTo>
                      <a:pt x="36572" y="0"/>
                    </a:moveTo>
                    <a:cubicBezTo>
                      <a:pt x="16371" y="2"/>
                      <a:pt x="-2" y="16380"/>
                      <a:pt x="0" y="36580"/>
                    </a:cubicBezTo>
                    <a:cubicBezTo>
                      <a:pt x="1" y="42703"/>
                      <a:pt x="1539" y="48728"/>
                      <a:pt x="4472" y="54102"/>
                    </a:cubicBezTo>
                    <a:lnTo>
                      <a:pt x="58955" y="154114"/>
                    </a:lnTo>
                    <a:lnTo>
                      <a:pt x="58955" y="16097"/>
                    </a:lnTo>
                    <a:cubicBezTo>
                      <a:pt x="58884" y="10656"/>
                      <a:pt x="58116" y="5246"/>
                      <a:pt x="56670" y="0"/>
                    </a:cubicBezTo>
                    <a:lnTo>
                      <a:pt x="36572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6302936" y="3332871"/>
                <a:ext cx="50800" cy="444531"/>
              </a:xfrm>
              <a:custGeom>
                <a:rect b="b" l="l" r="r" t="t"/>
                <a:pathLst>
                  <a:path extrusionOk="0" h="444531" w="50800">
                    <a:moveTo>
                      <a:pt x="0" y="0"/>
                    </a:moveTo>
                    <a:cubicBezTo>
                      <a:pt x="0" y="0"/>
                      <a:pt x="114300" y="165068"/>
                      <a:pt x="0" y="444532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476" name="Google Shape;476;p3"/>
          <p:cNvSpPr txBox="1"/>
          <p:nvPr/>
        </p:nvSpPr>
        <p:spPr>
          <a:xfrm>
            <a:off x="274350" y="6021400"/>
            <a:ext cx="90885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Source: CustDev of 12 car owners, Yandex survey of 100 respondents, analysis of thematic communities and forums, "mystery shopper" as a private mechanic in aggregators, interviews with 3 owners of TSS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*TSS - technical self-service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"/>
          <p:cNvPicPr preferRelativeResize="0"/>
          <p:nvPr/>
        </p:nvPicPr>
        <p:blipFill rotWithShape="1">
          <a:blip r:embed="rId3">
            <a:alphaModFix/>
          </a:blip>
          <a:srcRect b="27324" l="30683" r="31518" t="28732"/>
          <a:stretch/>
        </p:blipFill>
        <p:spPr>
          <a:xfrm>
            <a:off x="1755257" y="1676553"/>
            <a:ext cx="8681486" cy="6726713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"/>
          <p:cNvSpPr txBox="1"/>
          <p:nvPr/>
        </p:nvSpPr>
        <p:spPr>
          <a:xfrm>
            <a:off x="274351" y="276534"/>
            <a:ext cx="9735412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TYTservice.ru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simplifies processes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market participants by combining them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 a single platform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"/>
          <p:cNvSpPr/>
          <p:nvPr/>
        </p:nvSpPr>
        <p:spPr>
          <a:xfrm>
            <a:off x="2062167" y="2001280"/>
            <a:ext cx="8067253" cy="6086277"/>
          </a:xfrm>
          <a:prstGeom prst="roundRect">
            <a:avLst>
              <a:gd fmla="val 251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87" name="Google Shape;487;p4"/>
          <p:cNvGrpSpPr/>
          <p:nvPr/>
        </p:nvGrpSpPr>
        <p:grpSpPr>
          <a:xfrm>
            <a:off x="2412656" y="3628754"/>
            <a:ext cx="2235378" cy="2025313"/>
            <a:chOff x="2457356" y="3743634"/>
            <a:chExt cx="1985837" cy="1799224"/>
          </a:xfrm>
        </p:grpSpPr>
        <p:pic>
          <p:nvPicPr>
            <p:cNvPr id="488" name="Google Shape;488;p4"/>
            <p:cNvPicPr preferRelativeResize="0"/>
            <p:nvPr/>
          </p:nvPicPr>
          <p:blipFill rotWithShape="1">
            <a:blip r:embed="rId5">
              <a:alphaModFix/>
            </a:blip>
            <a:srcRect b="16125" l="0" r="0" t="17115"/>
            <a:stretch/>
          </p:blipFill>
          <p:spPr>
            <a:xfrm>
              <a:off x="2457356" y="3743634"/>
              <a:ext cx="1985837" cy="1325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p4"/>
            <p:cNvSpPr/>
            <p:nvPr/>
          </p:nvSpPr>
          <p:spPr>
            <a:xfrm>
              <a:off x="2877842" y="5310452"/>
              <a:ext cx="1299045" cy="23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Car owner</a:t>
              </a:r>
              <a:endParaRPr b="1" sz="11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4"/>
          <p:cNvGrpSpPr/>
          <p:nvPr/>
        </p:nvGrpSpPr>
        <p:grpSpPr>
          <a:xfrm>
            <a:off x="7489192" y="3594636"/>
            <a:ext cx="2471929" cy="1960542"/>
            <a:chOff x="7787379" y="3716535"/>
            <a:chExt cx="2195984" cy="1741684"/>
          </a:xfrm>
        </p:grpSpPr>
        <p:grpSp>
          <p:nvGrpSpPr>
            <p:cNvPr id="491" name="Google Shape;491;p4"/>
            <p:cNvGrpSpPr/>
            <p:nvPr/>
          </p:nvGrpSpPr>
          <p:grpSpPr>
            <a:xfrm>
              <a:off x="8018585" y="3716535"/>
              <a:ext cx="1596450" cy="1323374"/>
              <a:chOff x="9079165" y="1655675"/>
              <a:chExt cx="2107062" cy="1746644"/>
            </a:xfrm>
          </p:grpSpPr>
          <p:sp>
            <p:nvSpPr>
              <p:cNvPr id="492" name="Google Shape;492;p4"/>
              <p:cNvSpPr/>
              <p:nvPr/>
            </p:nvSpPr>
            <p:spPr>
              <a:xfrm>
                <a:off x="9270275" y="1655675"/>
                <a:ext cx="1753816" cy="1347478"/>
              </a:xfrm>
              <a:custGeom>
                <a:rect b="b" l="l" r="r" t="t"/>
                <a:pathLst>
                  <a:path extrusionOk="0" h="1347478" w="1753816">
                    <a:moveTo>
                      <a:pt x="1602333" y="198941"/>
                    </a:moveTo>
                    <a:cubicBezTo>
                      <a:pt x="1602333" y="198941"/>
                      <a:pt x="1460904" y="-586"/>
                      <a:pt x="1205089" y="1"/>
                    </a:cubicBezTo>
                    <a:cubicBezTo>
                      <a:pt x="949274" y="588"/>
                      <a:pt x="793467" y="177766"/>
                      <a:pt x="618245" y="280855"/>
                    </a:cubicBezTo>
                    <a:cubicBezTo>
                      <a:pt x="526600" y="334649"/>
                      <a:pt x="413730" y="332937"/>
                      <a:pt x="313331" y="366241"/>
                    </a:cubicBezTo>
                    <a:cubicBezTo>
                      <a:pt x="-7526" y="472753"/>
                      <a:pt x="-79854" y="891466"/>
                      <a:pt x="86663" y="1102876"/>
                    </a:cubicBezTo>
                    <a:cubicBezTo>
                      <a:pt x="230831" y="1285923"/>
                      <a:pt x="453049" y="1362066"/>
                      <a:pt x="774297" y="1345194"/>
                    </a:cubicBezTo>
                    <a:cubicBezTo>
                      <a:pt x="1095545" y="1328322"/>
                      <a:pt x="1322311" y="1327246"/>
                      <a:pt x="1582332" y="1096372"/>
                    </a:cubicBezTo>
                    <a:cubicBezTo>
                      <a:pt x="1842352" y="865498"/>
                      <a:pt x="1771442" y="463412"/>
                      <a:pt x="1602333" y="198941"/>
                    </a:cubicBez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9270275" y="1655675"/>
                <a:ext cx="1753816" cy="1347478"/>
              </a:xfrm>
              <a:custGeom>
                <a:rect b="b" l="l" r="r" t="t"/>
                <a:pathLst>
                  <a:path extrusionOk="0" h="1347478" w="1753816">
                    <a:moveTo>
                      <a:pt x="1602333" y="198941"/>
                    </a:moveTo>
                    <a:cubicBezTo>
                      <a:pt x="1602333" y="198941"/>
                      <a:pt x="1460904" y="-586"/>
                      <a:pt x="1205089" y="1"/>
                    </a:cubicBezTo>
                    <a:cubicBezTo>
                      <a:pt x="949274" y="588"/>
                      <a:pt x="793467" y="177766"/>
                      <a:pt x="618245" y="280855"/>
                    </a:cubicBezTo>
                    <a:cubicBezTo>
                      <a:pt x="526600" y="334649"/>
                      <a:pt x="413730" y="332937"/>
                      <a:pt x="313331" y="366241"/>
                    </a:cubicBezTo>
                    <a:cubicBezTo>
                      <a:pt x="-7526" y="472753"/>
                      <a:pt x="-79854" y="891466"/>
                      <a:pt x="86663" y="1102876"/>
                    </a:cubicBezTo>
                    <a:cubicBezTo>
                      <a:pt x="230831" y="1285923"/>
                      <a:pt x="453049" y="1362066"/>
                      <a:pt x="774297" y="1345194"/>
                    </a:cubicBezTo>
                    <a:cubicBezTo>
                      <a:pt x="1095545" y="1328322"/>
                      <a:pt x="1322311" y="1327246"/>
                      <a:pt x="1582332" y="1096372"/>
                    </a:cubicBezTo>
                    <a:cubicBezTo>
                      <a:pt x="1842352" y="865498"/>
                      <a:pt x="1771442" y="463412"/>
                      <a:pt x="1602333" y="198941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9079165" y="2712778"/>
                <a:ext cx="89542" cy="92281"/>
              </a:xfrm>
              <a:custGeom>
                <a:rect b="b" l="l" r="r" t="t"/>
                <a:pathLst>
                  <a:path extrusionOk="0" h="92281" w="89542">
                    <a:moveTo>
                      <a:pt x="79566" y="0"/>
                    </a:moveTo>
                    <a:cubicBezTo>
                      <a:pt x="85076" y="0"/>
                      <a:pt x="89543" y="0"/>
                      <a:pt x="89543" y="0"/>
                    </a:cubicBezTo>
                    <a:lnTo>
                      <a:pt x="89543" y="92281"/>
                    </a:lnTo>
                    <a:cubicBezTo>
                      <a:pt x="89543" y="92281"/>
                      <a:pt x="85076" y="92281"/>
                      <a:pt x="79566" y="92281"/>
                    </a:cubicBezTo>
                    <a:lnTo>
                      <a:pt x="9976" y="92281"/>
                    </a:lnTo>
                    <a:cubicBezTo>
                      <a:pt x="4467" y="92281"/>
                      <a:pt x="0" y="92281"/>
                      <a:pt x="0" y="92281"/>
                    </a:cubicBezTo>
                    <a:lnTo>
                      <a:pt x="0" y="0"/>
                    </a:lnTo>
                    <a:cubicBezTo>
                      <a:pt x="0" y="0"/>
                      <a:pt x="4467" y="0"/>
                      <a:pt x="99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9180885" y="2712778"/>
                <a:ext cx="44159" cy="92281"/>
              </a:xfrm>
              <a:custGeom>
                <a:rect b="b" l="l" r="r" t="t"/>
                <a:pathLst>
                  <a:path extrusionOk="0" h="92281" w="44159">
                    <a:moveTo>
                      <a:pt x="36629" y="0"/>
                    </a:moveTo>
                    <a:cubicBezTo>
                      <a:pt x="40788" y="0"/>
                      <a:pt x="44160" y="0"/>
                      <a:pt x="44160" y="0"/>
                    </a:cubicBezTo>
                    <a:lnTo>
                      <a:pt x="44160" y="92281"/>
                    </a:lnTo>
                    <a:cubicBezTo>
                      <a:pt x="44160" y="92281"/>
                      <a:pt x="40788" y="92281"/>
                      <a:pt x="36629" y="92281"/>
                    </a:cubicBezTo>
                    <a:lnTo>
                      <a:pt x="7531" y="92281"/>
                    </a:lnTo>
                    <a:cubicBezTo>
                      <a:pt x="3372" y="92281"/>
                      <a:pt x="0" y="92281"/>
                      <a:pt x="0" y="92281"/>
                    </a:cubicBezTo>
                    <a:lnTo>
                      <a:pt x="0" y="0"/>
                    </a:lnTo>
                    <a:cubicBezTo>
                      <a:pt x="0" y="0"/>
                      <a:pt x="3372" y="0"/>
                      <a:pt x="753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9091684" y="2702117"/>
                <a:ext cx="133360" cy="10123"/>
              </a:xfrm>
              <a:custGeom>
                <a:rect b="b" l="l" r="r" t="t"/>
                <a:pathLst>
                  <a:path extrusionOk="0" h="10123" w="133360">
                    <a:moveTo>
                      <a:pt x="129155" y="0"/>
                    </a:moveTo>
                    <a:cubicBezTo>
                      <a:pt x="131477" y="0"/>
                      <a:pt x="133360" y="0"/>
                      <a:pt x="133360" y="0"/>
                    </a:cubicBezTo>
                    <a:lnTo>
                      <a:pt x="133360" y="10123"/>
                    </a:lnTo>
                    <a:cubicBezTo>
                      <a:pt x="133360" y="10123"/>
                      <a:pt x="131477" y="10123"/>
                      <a:pt x="129155" y="10123"/>
                    </a:cubicBezTo>
                    <a:lnTo>
                      <a:pt x="4206" y="10123"/>
                    </a:lnTo>
                    <a:cubicBezTo>
                      <a:pt x="1883" y="10123"/>
                      <a:pt x="0" y="10123"/>
                      <a:pt x="0" y="10123"/>
                    </a:cubicBezTo>
                    <a:lnTo>
                      <a:pt x="0" y="0"/>
                    </a:lnTo>
                    <a:cubicBezTo>
                      <a:pt x="0" y="0"/>
                      <a:pt x="1883" y="0"/>
                      <a:pt x="420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9091684" y="2804374"/>
                <a:ext cx="133360" cy="10123"/>
              </a:xfrm>
              <a:custGeom>
                <a:rect b="b" l="l" r="r" t="t"/>
                <a:pathLst>
                  <a:path extrusionOk="0" h="10123" w="133360">
                    <a:moveTo>
                      <a:pt x="129155" y="0"/>
                    </a:moveTo>
                    <a:cubicBezTo>
                      <a:pt x="131477" y="0"/>
                      <a:pt x="133360" y="0"/>
                      <a:pt x="133360" y="0"/>
                    </a:cubicBezTo>
                    <a:lnTo>
                      <a:pt x="133360" y="10123"/>
                    </a:lnTo>
                    <a:cubicBezTo>
                      <a:pt x="133360" y="10123"/>
                      <a:pt x="131477" y="10123"/>
                      <a:pt x="129155" y="10123"/>
                    </a:cubicBezTo>
                    <a:lnTo>
                      <a:pt x="4206" y="10123"/>
                    </a:lnTo>
                    <a:cubicBezTo>
                      <a:pt x="1883" y="10123"/>
                      <a:pt x="0" y="10123"/>
                      <a:pt x="0" y="10123"/>
                    </a:cubicBezTo>
                    <a:lnTo>
                      <a:pt x="0" y="0"/>
                    </a:lnTo>
                    <a:cubicBezTo>
                      <a:pt x="0" y="0"/>
                      <a:pt x="1883" y="0"/>
                      <a:pt x="420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9231989" y="2664412"/>
                <a:ext cx="120254" cy="41519"/>
              </a:xfrm>
              <a:custGeom>
                <a:rect b="b" l="l" r="r" t="t"/>
                <a:pathLst>
                  <a:path extrusionOk="0" h="41519" w="120254">
                    <a:moveTo>
                      <a:pt x="0" y="0"/>
                    </a:moveTo>
                    <a:lnTo>
                      <a:pt x="120254" y="0"/>
                    </a:lnTo>
                    <a:lnTo>
                      <a:pt x="120254" y="41519"/>
                    </a:lnTo>
                    <a:lnTo>
                      <a:pt x="0" y="41519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 rot="10800000">
                <a:off x="9139561" y="2833227"/>
                <a:ext cx="92427" cy="41519"/>
              </a:xfrm>
              <a:custGeom>
                <a:rect b="b" l="l" r="r" t="t"/>
                <a:pathLst>
                  <a:path extrusionOk="0" h="41519" w="92427">
                    <a:moveTo>
                      <a:pt x="0" y="0"/>
                    </a:moveTo>
                    <a:lnTo>
                      <a:pt x="92428" y="0"/>
                    </a:lnTo>
                    <a:lnTo>
                      <a:pt x="92428" y="41519"/>
                    </a:lnTo>
                    <a:lnTo>
                      <a:pt x="0" y="41519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9216193" y="2599761"/>
                <a:ext cx="25283" cy="676092"/>
              </a:xfrm>
              <a:custGeom>
                <a:rect b="b" l="l" r="r" t="t"/>
                <a:pathLst>
                  <a:path extrusionOk="0" h="676092" w="25283">
                    <a:moveTo>
                      <a:pt x="25283" y="676093"/>
                    </a:moveTo>
                    <a:lnTo>
                      <a:pt x="0" y="676093"/>
                    </a:lnTo>
                    <a:lnTo>
                      <a:pt x="6357" y="0"/>
                    </a:lnTo>
                    <a:lnTo>
                      <a:pt x="18975" y="0"/>
                    </a:lnTo>
                    <a:lnTo>
                      <a:pt x="25283" y="676093"/>
                    </a:ln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9177021" y="3265731"/>
                <a:ext cx="101132" cy="97318"/>
              </a:xfrm>
              <a:custGeom>
                <a:rect b="b" l="l" r="r" t="t"/>
                <a:pathLst>
                  <a:path extrusionOk="0" h="97318" w="101132">
                    <a:moveTo>
                      <a:pt x="101133" y="97318"/>
                    </a:moveTo>
                    <a:lnTo>
                      <a:pt x="0" y="97318"/>
                    </a:lnTo>
                    <a:lnTo>
                      <a:pt x="25283" y="0"/>
                    </a:lnTo>
                    <a:lnTo>
                      <a:pt x="75850" y="0"/>
                    </a:lnTo>
                    <a:lnTo>
                      <a:pt x="101133" y="97318"/>
                    </a:ln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9119413" y="2717277"/>
                <a:ext cx="19561" cy="19561"/>
              </a:xfrm>
              <a:custGeom>
                <a:rect b="b" l="l" r="r" t="t"/>
                <a:pathLst>
                  <a:path extrusionOk="0" h="19561" w="19561">
                    <a:moveTo>
                      <a:pt x="19561" y="9781"/>
                    </a:moveTo>
                    <a:cubicBezTo>
                      <a:pt x="19561" y="4377"/>
                      <a:pt x="15183" y="0"/>
                      <a:pt x="9781" y="0"/>
                    </a:cubicBezTo>
                    <a:cubicBezTo>
                      <a:pt x="4379" y="0"/>
                      <a:pt x="0" y="4377"/>
                      <a:pt x="0" y="9781"/>
                    </a:cubicBezTo>
                    <a:cubicBezTo>
                      <a:pt x="0" y="15185"/>
                      <a:pt x="4379" y="19561"/>
                      <a:pt x="9781" y="19561"/>
                    </a:cubicBezTo>
                    <a:cubicBezTo>
                      <a:pt x="15183" y="19561"/>
                      <a:pt x="19561" y="15185"/>
                      <a:pt x="19561" y="9781"/>
                    </a:cubicBez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9094547" y="2738110"/>
                <a:ext cx="59481" cy="58258"/>
              </a:xfrm>
              <a:custGeom>
                <a:rect b="b" l="l" r="r" t="t"/>
                <a:pathLst>
                  <a:path extrusionOk="0" h="58258" w="59481">
                    <a:moveTo>
                      <a:pt x="36065" y="3130"/>
                    </a:moveTo>
                    <a:lnTo>
                      <a:pt x="23741" y="0"/>
                    </a:lnTo>
                    <a:lnTo>
                      <a:pt x="7505" y="10123"/>
                    </a:lnTo>
                    <a:cubicBezTo>
                      <a:pt x="5070" y="11678"/>
                      <a:pt x="4357" y="14916"/>
                      <a:pt x="5913" y="17351"/>
                    </a:cubicBezTo>
                    <a:cubicBezTo>
                      <a:pt x="5969" y="17439"/>
                      <a:pt x="6027" y="17522"/>
                      <a:pt x="6087" y="17605"/>
                    </a:cubicBezTo>
                    <a:lnTo>
                      <a:pt x="12738" y="26701"/>
                    </a:lnTo>
                    <a:lnTo>
                      <a:pt x="12200" y="41862"/>
                    </a:lnTo>
                    <a:lnTo>
                      <a:pt x="1637" y="49050"/>
                    </a:lnTo>
                    <a:cubicBezTo>
                      <a:pt x="185" y="50048"/>
                      <a:pt x="-384" y="51916"/>
                      <a:pt x="268" y="53549"/>
                    </a:cubicBezTo>
                    <a:lnTo>
                      <a:pt x="268" y="53549"/>
                    </a:lnTo>
                    <a:cubicBezTo>
                      <a:pt x="1095" y="55422"/>
                      <a:pt x="3267" y="56293"/>
                      <a:pt x="5158" y="55506"/>
                    </a:cubicBezTo>
                    <a:lnTo>
                      <a:pt x="20563" y="48659"/>
                    </a:lnTo>
                    <a:lnTo>
                      <a:pt x="25795" y="33988"/>
                    </a:lnTo>
                    <a:lnTo>
                      <a:pt x="33620" y="41813"/>
                    </a:lnTo>
                    <a:lnTo>
                      <a:pt x="36701" y="55506"/>
                    </a:lnTo>
                    <a:cubicBezTo>
                      <a:pt x="37042" y="57017"/>
                      <a:pt x="38332" y="58132"/>
                      <a:pt x="39880" y="58244"/>
                    </a:cubicBezTo>
                    <a:lnTo>
                      <a:pt x="39880" y="58244"/>
                    </a:lnTo>
                    <a:cubicBezTo>
                      <a:pt x="41817" y="58415"/>
                      <a:pt x="43526" y="56987"/>
                      <a:pt x="43698" y="55051"/>
                    </a:cubicBezTo>
                    <a:cubicBezTo>
                      <a:pt x="43718" y="54826"/>
                      <a:pt x="43717" y="54601"/>
                      <a:pt x="43694" y="54381"/>
                    </a:cubicBezTo>
                    <a:lnTo>
                      <a:pt x="41982" y="36042"/>
                    </a:lnTo>
                    <a:lnTo>
                      <a:pt x="34158" y="24012"/>
                    </a:lnTo>
                    <a:lnTo>
                      <a:pt x="35723" y="16187"/>
                    </a:lnTo>
                    <a:lnTo>
                      <a:pt x="41934" y="22055"/>
                    </a:lnTo>
                    <a:cubicBezTo>
                      <a:pt x="43839" y="23850"/>
                      <a:pt x="46687" y="24207"/>
                      <a:pt x="48976" y="22936"/>
                    </a:cubicBezTo>
                    <a:lnTo>
                      <a:pt x="57974" y="18045"/>
                    </a:lnTo>
                    <a:cubicBezTo>
                      <a:pt x="59287" y="17317"/>
                      <a:pt x="59836" y="15713"/>
                      <a:pt x="59245" y="14329"/>
                    </a:cubicBezTo>
                    <a:lnTo>
                      <a:pt x="59245" y="14329"/>
                    </a:lnTo>
                    <a:cubicBezTo>
                      <a:pt x="58685" y="13018"/>
                      <a:pt x="57241" y="12329"/>
                      <a:pt x="55871" y="12715"/>
                    </a:cubicBezTo>
                    <a:lnTo>
                      <a:pt x="46090" y="15209"/>
                    </a:ln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0158126" y="2073167"/>
                <a:ext cx="170771" cy="68905"/>
              </a:xfrm>
              <a:custGeom>
                <a:rect b="b" l="l" r="r" t="t"/>
                <a:pathLst>
                  <a:path extrusionOk="0" h="68905" w="170771">
                    <a:moveTo>
                      <a:pt x="0" y="0"/>
                    </a:moveTo>
                    <a:lnTo>
                      <a:pt x="170772" y="0"/>
                    </a:lnTo>
                    <a:lnTo>
                      <a:pt x="170772" y="68905"/>
                    </a:lnTo>
                    <a:lnTo>
                      <a:pt x="0" y="6890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9682440" y="2135666"/>
                <a:ext cx="798792" cy="1231735"/>
              </a:xfrm>
              <a:custGeom>
                <a:rect b="b" l="l" r="r" t="t"/>
                <a:pathLst>
                  <a:path extrusionOk="0" h="1231735" w="798792">
                    <a:moveTo>
                      <a:pt x="0" y="0"/>
                    </a:moveTo>
                    <a:lnTo>
                      <a:pt x="798792" y="0"/>
                    </a:lnTo>
                    <a:lnTo>
                      <a:pt x="798792" y="1231736"/>
                    </a:lnTo>
                    <a:lnTo>
                      <a:pt x="0" y="1231736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9682440" y="2135666"/>
                <a:ext cx="798792" cy="53304"/>
              </a:xfrm>
              <a:custGeom>
                <a:rect b="b" l="l" r="r" t="t"/>
                <a:pathLst>
                  <a:path extrusionOk="0" h="53304" w="798792">
                    <a:moveTo>
                      <a:pt x="0" y="0"/>
                    </a:moveTo>
                    <a:lnTo>
                      <a:pt x="798792" y="0"/>
                    </a:lnTo>
                    <a:lnTo>
                      <a:pt x="798792" y="53305"/>
                    </a:lnTo>
                    <a:lnTo>
                      <a:pt x="0" y="5330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9662048" y="2135666"/>
                <a:ext cx="819135" cy="37851"/>
              </a:xfrm>
              <a:custGeom>
                <a:rect b="b" l="l" r="r" t="t"/>
                <a:pathLst>
                  <a:path extrusionOk="0" h="37851" w="819135">
                    <a:moveTo>
                      <a:pt x="0" y="0"/>
                    </a:moveTo>
                    <a:lnTo>
                      <a:pt x="819136" y="0"/>
                    </a:lnTo>
                    <a:lnTo>
                      <a:pt x="819136" y="37851"/>
                    </a:lnTo>
                    <a:lnTo>
                      <a:pt x="0" y="3785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10243952" y="2525868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10247571" y="2530954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10335206" y="2530954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10247718" y="258445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10247718" y="2658739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10247718" y="273297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9987697" y="2525868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9991316" y="2530954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10078951" y="2530954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9991463" y="258445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9991463" y="2658739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9991463" y="273297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0243952" y="2211369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0247571" y="2216455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0335206" y="2216455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0247718" y="2270004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0247718" y="2344240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0247718" y="2418476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9987697" y="2211369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9991316" y="2216455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10078951" y="2216455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9991463" y="2270004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9991463" y="2344240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9991463" y="2418476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9731491" y="2211369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9735061" y="2216455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9822745" y="2216455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9735256" y="2270004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9735256" y="2344240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9735256" y="2418476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9722199" y="2914896"/>
                <a:ext cx="719225" cy="452505"/>
              </a:xfrm>
              <a:custGeom>
                <a:rect b="b" l="l" r="r" t="t"/>
                <a:pathLst>
                  <a:path extrusionOk="0" h="452505" w="719225">
                    <a:moveTo>
                      <a:pt x="0" y="0"/>
                    </a:moveTo>
                    <a:lnTo>
                      <a:pt x="719226" y="0"/>
                    </a:lnTo>
                    <a:lnTo>
                      <a:pt x="719226" y="452505"/>
                    </a:lnTo>
                    <a:lnTo>
                      <a:pt x="0" y="452505"/>
                    </a:lnTo>
                    <a:close/>
                  </a:path>
                </a:pathLst>
              </a:custGeom>
              <a:solidFill>
                <a:srgbClr val="D6D6D6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9724351" y="3347596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9724351" y="3318645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9724351" y="3289694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9724351" y="3260743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9724351" y="3231792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9724351" y="3202841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9724351" y="3173890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9724351" y="3144890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9724351" y="3115939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9724351" y="3086988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9724351" y="3058037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9724351" y="3029086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9724351" y="3000136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9724351" y="2971185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9724351" y="2942234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9722199" y="2837433"/>
                <a:ext cx="719225" cy="128127"/>
              </a:xfrm>
              <a:custGeom>
                <a:rect b="b" l="l" r="r" t="t"/>
                <a:pathLst>
                  <a:path extrusionOk="0" h="128127" w="719225">
                    <a:moveTo>
                      <a:pt x="0" y="0"/>
                    </a:moveTo>
                    <a:lnTo>
                      <a:pt x="719226" y="0"/>
                    </a:lnTo>
                    <a:lnTo>
                      <a:pt x="719226" y="128128"/>
                    </a:lnTo>
                    <a:lnTo>
                      <a:pt x="0" y="128128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9760344" y="2524939"/>
                <a:ext cx="98394" cy="511776"/>
              </a:xfrm>
              <a:custGeom>
                <a:rect b="b" l="l" r="r" t="t"/>
                <a:pathLst>
                  <a:path extrusionOk="0" h="511776" w="98394">
                    <a:moveTo>
                      <a:pt x="0" y="0"/>
                    </a:moveTo>
                    <a:lnTo>
                      <a:pt x="98394" y="0"/>
                    </a:lnTo>
                    <a:lnTo>
                      <a:pt x="98394" y="511777"/>
                    </a:lnTo>
                    <a:lnTo>
                      <a:pt x="0" y="511777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100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6" name="Google Shape;556;p4"/>
              <p:cNvSpPr/>
              <p:nvPr/>
            </p:nvSpPr>
            <p:spPr>
              <a:xfrm>
                <a:off x="9760246" y="2651257"/>
                <a:ext cx="97660" cy="4890"/>
              </a:xfrm>
              <a:custGeom>
                <a:rect b="b" l="l" r="r" t="t"/>
                <a:pathLst>
                  <a:path extrusionOk="0" h="4890" w="97660">
                    <a:moveTo>
                      <a:pt x="0" y="0"/>
                    </a:moveTo>
                    <a:lnTo>
                      <a:pt x="97661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9760246" y="2779140"/>
                <a:ext cx="97660" cy="4890"/>
              </a:xfrm>
              <a:custGeom>
                <a:rect b="b" l="l" r="r" t="t"/>
                <a:pathLst>
                  <a:path extrusionOk="0" h="4890" w="97660">
                    <a:moveTo>
                      <a:pt x="0" y="0"/>
                    </a:moveTo>
                    <a:lnTo>
                      <a:pt x="97661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9760246" y="2906974"/>
                <a:ext cx="97660" cy="4890"/>
              </a:xfrm>
              <a:custGeom>
                <a:rect b="b" l="l" r="r" t="t"/>
                <a:pathLst>
                  <a:path extrusionOk="0" h="4890" w="97660">
                    <a:moveTo>
                      <a:pt x="0" y="0"/>
                    </a:moveTo>
                    <a:lnTo>
                      <a:pt x="97661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9790028" y="2540001"/>
                <a:ext cx="33841" cy="88809"/>
              </a:xfrm>
              <a:custGeom>
                <a:rect b="b" l="l" r="r" t="t"/>
                <a:pathLst>
                  <a:path extrusionOk="0" h="88809" w="33841">
                    <a:moveTo>
                      <a:pt x="10416" y="88809"/>
                    </a:moveTo>
                    <a:lnTo>
                      <a:pt x="10416" y="11688"/>
                    </a:lnTo>
                    <a:lnTo>
                      <a:pt x="0" y="11688"/>
                    </a:lnTo>
                    <a:lnTo>
                      <a:pt x="0" y="0"/>
                    </a:lnTo>
                    <a:lnTo>
                      <a:pt x="33841" y="0"/>
                    </a:lnTo>
                    <a:lnTo>
                      <a:pt x="33841" y="11688"/>
                    </a:lnTo>
                    <a:lnTo>
                      <a:pt x="24061" y="11688"/>
                    </a:lnTo>
                    <a:lnTo>
                      <a:pt x="24061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9791789" y="2660695"/>
                <a:ext cx="30369" cy="88809"/>
              </a:xfrm>
              <a:custGeom>
                <a:rect b="b" l="l" r="r" t="t"/>
                <a:pathLst>
                  <a:path extrusionOk="0" h="88809" w="30369">
                    <a:moveTo>
                      <a:pt x="0" y="88809"/>
                    </a:moveTo>
                    <a:lnTo>
                      <a:pt x="0" y="0"/>
                    </a:lnTo>
                    <a:lnTo>
                      <a:pt x="29782" y="0"/>
                    </a:lnTo>
                    <a:lnTo>
                      <a:pt x="29782" y="11639"/>
                    </a:lnTo>
                    <a:lnTo>
                      <a:pt x="13497" y="11639"/>
                    </a:lnTo>
                    <a:lnTo>
                      <a:pt x="13497" y="37509"/>
                    </a:lnTo>
                    <a:lnTo>
                      <a:pt x="28951" y="37509"/>
                    </a:lnTo>
                    <a:lnTo>
                      <a:pt x="28951" y="48904"/>
                    </a:lnTo>
                    <a:lnTo>
                      <a:pt x="13497" y="48904"/>
                    </a:lnTo>
                    <a:lnTo>
                      <a:pt x="13497" y="77121"/>
                    </a:lnTo>
                    <a:lnTo>
                      <a:pt x="30369" y="77121"/>
                    </a:lnTo>
                    <a:lnTo>
                      <a:pt x="30369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9787375" y="2791600"/>
                <a:ext cx="38613" cy="90902"/>
              </a:xfrm>
              <a:custGeom>
                <a:rect b="b" l="l" r="r" t="t"/>
                <a:pathLst>
                  <a:path extrusionOk="0" h="90902" w="38613">
                    <a:moveTo>
                      <a:pt x="34294" y="84662"/>
                    </a:moveTo>
                    <a:cubicBezTo>
                      <a:pt x="30753" y="89054"/>
                      <a:pt x="25237" y="91367"/>
                      <a:pt x="19623" y="90824"/>
                    </a:cubicBezTo>
                    <a:cubicBezTo>
                      <a:pt x="13950" y="91186"/>
                      <a:pt x="8468" y="88736"/>
                      <a:pt x="4952" y="84271"/>
                    </a:cubicBezTo>
                    <a:cubicBezTo>
                      <a:pt x="1357" y="78623"/>
                      <a:pt x="-355" y="71981"/>
                      <a:pt x="61" y="65296"/>
                    </a:cubicBezTo>
                    <a:lnTo>
                      <a:pt x="61" y="26614"/>
                    </a:lnTo>
                    <a:cubicBezTo>
                      <a:pt x="61" y="13361"/>
                      <a:pt x="3533" y="5145"/>
                      <a:pt x="10429" y="1819"/>
                    </a:cubicBezTo>
                    <a:cubicBezTo>
                      <a:pt x="13353" y="533"/>
                      <a:pt x="16527" y="-88"/>
                      <a:pt x="19720" y="10"/>
                    </a:cubicBezTo>
                    <a:cubicBezTo>
                      <a:pt x="32176" y="10"/>
                      <a:pt x="38416" y="7883"/>
                      <a:pt x="38450" y="23630"/>
                    </a:cubicBezTo>
                    <a:lnTo>
                      <a:pt x="38450" y="35856"/>
                    </a:lnTo>
                    <a:lnTo>
                      <a:pt x="25393" y="35856"/>
                    </a:lnTo>
                    <a:lnTo>
                      <a:pt x="25393" y="24462"/>
                    </a:lnTo>
                    <a:cubicBezTo>
                      <a:pt x="25564" y="21161"/>
                      <a:pt x="25168" y="17850"/>
                      <a:pt x="24220" y="14681"/>
                    </a:cubicBezTo>
                    <a:cubicBezTo>
                      <a:pt x="23559" y="12769"/>
                      <a:pt x="21691" y="11542"/>
                      <a:pt x="19671" y="11698"/>
                    </a:cubicBezTo>
                    <a:cubicBezTo>
                      <a:pt x="17529" y="11556"/>
                      <a:pt x="15549" y="12823"/>
                      <a:pt x="14781" y="14828"/>
                    </a:cubicBezTo>
                    <a:cubicBezTo>
                      <a:pt x="13725" y="17977"/>
                      <a:pt x="13275" y="21293"/>
                      <a:pt x="13461" y="24609"/>
                    </a:cubicBezTo>
                    <a:lnTo>
                      <a:pt x="13461" y="66079"/>
                    </a:lnTo>
                    <a:cubicBezTo>
                      <a:pt x="13285" y="69551"/>
                      <a:pt x="13715" y="73023"/>
                      <a:pt x="14732" y="76349"/>
                    </a:cubicBezTo>
                    <a:cubicBezTo>
                      <a:pt x="15652" y="78887"/>
                      <a:pt x="18459" y="80197"/>
                      <a:pt x="20997" y="79278"/>
                    </a:cubicBezTo>
                    <a:cubicBezTo>
                      <a:pt x="22361" y="78784"/>
                      <a:pt x="23432" y="77708"/>
                      <a:pt x="23926" y="76349"/>
                    </a:cubicBezTo>
                    <a:cubicBezTo>
                      <a:pt x="24943" y="72994"/>
                      <a:pt x="25374" y="69482"/>
                      <a:pt x="25198" y="65981"/>
                    </a:cubicBezTo>
                    <a:lnTo>
                      <a:pt x="25198" y="52826"/>
                    </a:lnTo>
                    <a:lnTo>
                      <a:pt x="38450" y="52826"/>
                    </a:lnTo>
                    <a:lnTo>
                      <a:pt x="38450" y="65394"/>
                    </a:lnTo>
                    <a:cubicBezTo>
                      <a:pt x="39130" y="72094"/>
                      <a:pt x="37678" y="78838"/>
                      <a:pt x="34294" y="8466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9787388" y="2912891"/>
                <a:ext cx="39171" cy="88955"/>
              </a:xfrm>
              <a:custGeom>
                <a:rect b="b" l="l" r="r" t="t"/>
                <a:pathLst>
                  <a:path extrusionOk="0" h="88955" w="39171">
                    <a:moveTo>
                      <a:pt x="0" y="88956"/>
                    </a:moveTo>
                    <a:lnTo>
                      <a:pt x="0" y="0"/>
                    </a:lnTo>
                    <a:lnTo>
                      <a:pt x="13546" y="0"/>
                    </a:lnTo>
                    <a:lnTo>
                      <a:pt x="13546" y="35944"/>
                    </a:lnTo>
                    <a:lnTo>
                      <a:pt x="25625" y="35944"/>
                    </a:lnTo>
                    <a:lnTo>
                      <a:pt x="25625" y="0"/>
                    </a:lnTo>
                    <a:lnTo>
                      <a:pt x="39172" y="0"/>
                    </a:lnTo>
                    <a:lnTo>
                      <a:pt x="39172" y="88809"/>
                    </a:lnTo>
                    <a:lnTo>
                      <a:pt x="25625" y="88809"/>
                    </a:lnTo>
                    <a:lnTo>
                      <a:pt x="25625" y="47534"/>
                    </a:lnTo>
                    <a:lnTo>
                      <a:pt x="13546" y="47534"/>
                    </a:lnTo>
                    <a:lnTo>
                      <a:pt x="13546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0079685" y="1950712"/>
                <a:ext cx="1074461" cy="1416640"/>
              </a:xfrm>
              <a:custGeom>
                <a:rect b="b" l="l" r="r" t="t"/>
                <a:pathLst>
                  <a:path extrusionOk="0" h="1416640" w="1074461">
                    <a:moveTo>
                      <a:pt x="0" y="0"/>
                    </a:moveTo>
                    <a:lnTo>
                      <a:pt x="1074462" y="0"/>
                    </a:lnTo>
                    <a:lnTo>
                      <a:pt x="1074462" y="1416641"/>
                    </a:lnTo>
                    <a:lnTo>
                      <a:pt x="0" y="1416641"/>
                    </a:lnTo>
                    <a:close/>
                  </a:path>
                </a:pathLst>
              </a:custGeom>
              <a:solidFill>
                <a:srgbClr val="808080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10161011" y="2388058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10281412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10246544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10351198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10211676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10316329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10290508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10175731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10175731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10186588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10212703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10297550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10323665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10505049" y="2388058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10625498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10590581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10695284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10555713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10660367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10634545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10519769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10519769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10528180" y="2597414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10554295" y="2543962"/>
                <a:ext cx="51740" cy="41763"/>
              </a:xfrm>
              <a:custGeom>
                <a:rect b="b" l="l" r="r" t="t"/>
                <a:pathLst>
                  <a:path extrusionOk="0" h="41763" w="51740">
                    <a:moveTo>
                      <a:pt x="51740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10641930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10668044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10849135" y="2388058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10969535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10934667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11039321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10899799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11004453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10978631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10863855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10863855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10878183" y="2597414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10904298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10991933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11018048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10849135" y="2006365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10969535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10934667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11039321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10899799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11004453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10978631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10863855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10863855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10878183" y="2220709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10904298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10991933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11018048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10505049" y="2006365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10625498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10590581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10695284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0" name="Google Shape;620;p4"/>
              <p:cNvSpPr/>
              <p:nvPr/>
            </p:nvSpPr>
            <p:spPr>
              <a:xfrm>
                <a:off x="10555713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1" name="Google Shape;621;p4"/>
              <p:cNvSpPr/>
              <p:nvPr/>
            </p:nvSpPr>
            <p:spPr>
              <a:xfrm>
                <a:off x="10660367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10634545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10519769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4" name="Google Shape;624;p4"/>
              <p:cNvSpPr/>
              <p:nvPr/>
            </p:nvSpPr>
            <p:spPr>
              <a:xfrm>
                <a:off x="10519769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10528425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10554539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10642174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10668289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10161011" y="2006365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10281412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10246544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10351198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10211676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10316329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10290508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10175731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10175731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10181209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10207323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0" name="Google Shape;640;p4"/>
              <p:cNvSpPr/>
              <p:nvPr/>
            </p:nvSpPr>
            <p:spPr>
              <a:xfrm>
                <a:off x="10294959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10321122" y="2167209"/>
                <a:ext cx="51740" cy="41812"/>
              </a:xfrm>
              <a:custGeom>
                <a:rect b="b" l="l" r="r" t="t"/>
                <a:pathLst>
                  <a:path extrusionOk="0" h="41812" w="51740">
                    <a:moveTo>
                      <a:pt x="51740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10347579" y="2948102"/>
                <a:ext cx="209649" cy="299926"/>
              </a:xfrm>
              <a:custGeom>
                <a:rect b="b" l="l" r="r" t="t"/>
                <a:pathLst>
                  <a:path extrusionOk="0" h="299926" w="209649">
                    <a:moveTo>
                      <a:pt x="0" y="0"/>
                    </a:moveTo>
                    <a:lnTo>
                      <a:pt x="209650" y="0"/>
                    </a:lnTo>
                    <a:lnTo>
                      <a:pt x="209650" y="299926"/>
                    </a:lnTo>
                    <a:lnTo>
                      <a:pt x="0" y="299926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10368656" y="3094520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89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4" name="Google Shape;644;p4"/>
              <p:cNvSpPr/>
              <p:nvPr/>
            </p:nvSpPr>
            <p:spPr>
              <a:xfrm>
                <a:off x="10394820" y="2983264"/>
                <a:ext cx="123286" cy="99518"/>
              </a:xfrm>
              <a:custGeom>
                <a:rect b="b" l="l" r="r" t="t"/>
                <a:pathLst>
                  <a:path extrusionOk="0" h="99518" w="123286">
                    <a:moveTo>
                      <a:pt x="123286" y="0"/>
                    </a:moveTo>
                    <a:lnTo>
                      <a:pt x="0" y="99519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5" name="Google Shape;645;p4"/>
              <p:cNvSpPr/>
              <p:nvPr/>
            </p:nvSpPr>
            <p:spPr>
              <a:xfrm>
                <a:off x="10368656" y="3065911"/>
                <a:ext cx="69785" cy="56336"/>
              </a:xfrm>
              <a:custGeom>
                <a:rect b="b" l="l" r="r" t="t"/>
                <a:pathLst>
                  <a:path extrusionOk="0" h="56336" w="69785">
                    <a:moveTo>
                      <a:pt x="69786" y="0"/>
                    </a:moveTo>
                    <a:lnTo>
                      <a:pt x="0" y="56337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10447831" y="3137359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7" name="Google Shape;647;p4"/>
              <p:cNvSpPr/>
              <p:nvPr/>
            </p:nvSpPr>
            <p:spPr>
              <a:xfrm>
                <a:off x="10473946" y="3083859"/>
                <a:ext cx="51740" cy="41812"/>
              </a:xfrm>
              <a:custGeom>
                <a:rect b="b" l="l" r="r" t="t"/>
                <a:pathLst>
                  <a:path extrusionOk="0" h="41812" w="51740">
                    <a:moveTo>
                      <a:pt x="51740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8" name="Google Shape;648;p4"/>
              <p:cNvSpPr/>
              <p:nvPr/>
            </p:nvSpPr>
            <p:spPr>
              <a:xfrm>
                <a:off x="10079685" y="1950712"/>
                <a:ext cx="1074461" cy="27826"/>
              </a:xfrm>
              <a:custGeom>
                <a:rect b="b" l="l" r="r" t="t"/>
                <a:pathLst>
                  <a:path extrusionOk="0" h="27826" w="1074461">
                    <a:moveTo>
                      <a:pt x="0" y="0"/>
                    </a:moveTo>
                    <a:lnTo>
                      <a:pt x="1074462" y="0"/>
                    </a:lnTo>
                    <a:lnTo>
                      <a:pt x="1074462" y="27826"/>
                    </a:lnTo>
                    <a:lnTo>
                      <a:pt x="0" y="278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9" name="Google Shape;649;p4"/>
              <p:cNvSpPr/>
              <p:nvPr/>
            </p:nvSpPr>
            <p:spPr>
              <a:xfrm>
                <a:off x="10215392" y="1869483"/>
                <a:ext cx="170771" cy="68905"/>
              </a:xfrm>
              <a:custGeom>
                <a:rect b="b" l="l" r="r" t="t"/>
                <a:pathLst>
                  <a:path extrusionOk="0" h="68905" w="170771">
                    <a:moveTo>
                      <a:pt x="0" y="0"/>
                    </a:moveTo>
                    <a:lnTo>
                      <a:pt x="170772" y="0"/>
                    </a:lnTo>
                    <a:lnTo>
                      <a:pt x="170772" y="68905"/>
                    </a:lnTo>
                    <a:lnTo>
                      <a:pt x="0" y="6890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0" name="Google Shape;650;p4"/>
              <p:cNvSpPr/>
              <p:nvPr/>
            </p:nvSpPr>
            <p:spPr>
              <a:xfrm>
                <a:off x="10553903" y="1863468"/>
                <a:ext cx="23962" cy="74871"/>
              </a:xfrm>
              <a:custGeom>
                <a:rect b="b" l="l" r="r" t="t"/>
                <a:pathLst>
                  <a:path extrusionOk="0" h="74871" w="23962">
                    <a:moveTo>
                      <a:pt x="0" y="0"/>
                    </a:moveTo>
                    <a:lnTo>
                      <a:pt x="23963" y="0"/>
                    </a:lnTo>
                    <a:lnTo>
                      <a:pt x="23963" y="74871"/>
                    </a:lnTo>
                    <a:lnTo>
                      <a:pt x="0" y="74871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10066627" y="1907335"/>
                <a:ext cx="1100674" cy="55603"/>
              </a:xfrm>
              <a:custGeom>
                <a:rect b="b" l="l" r="r" t="t"/>
                <a:pathLst>
                  <a:path extrusionOk="0" h="55603" w="1100674">
                    <a:moveTo>
                      <a:pt x="0" y="0"/>
                    </a:moveTo>
                    <a:lnTo>
                      <a:pt x="1100674" y="0"/>
                    </a:lnTo>
                    <a:lnTo>
                      <a:pt x="1100674" y="55603"/>
                    </a:lnTo>
                    <a:lnTo>
                      <a:pt x="0" y="55603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10592928" y="2788676"/>
                <a:ext cx="561267" cy="578725"/>
              </a:xfrm>
              <a:custGeom>
                <a:rect b="b" l="l" r="r" t="t"/>
                <a:pathLst>
                  <a:path extrusionOk="0" h="578725" w="561267">
                    <a:moveTo>
                      <a:pt x="0" y="0"/>
                    </a:moveTo>
                    <a:lnTo>
                      <a:pt x="561267" y="0"/>
                    </a:lnTo>
                    <a:lnTo>
                      <a:pt x="561267" y="578726"/>
                    </a:lnTo>
                    <a:lnTo>
                      <a:pt x="0" y="578726"/>
                    </a:lnTo>
                    <a:close/>
                  </a:path>
                </a:pathLst>
              </a:custGeom>
              <a:solidFill>
                <a:srgbClr val="808080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10842630" y="2948102"/>
                <a:ext cx="285352" cy="299926"/>
              </a:xfrm>
              <a:custGeom>
                <a:rect b="b" l="l" r="r" t="t"/>
                <a:pathLst>
                  <a:path extrusionOk="0" h="299926" w="285352">
                    <a:moveTo>
                      <a:pt x="0" y="0"/>
                    </a:moveTo>
                    <a:lnTo>
                      <a:pt x="285353" y="0"/>
                    </a:lnTo>
                    <a:lnTo>
                      <a:pt x="285353" y="299926"/>
                    </a:lnTo>
                    <a:lnTo>
                      <a:pt x="0" y="299926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10935890" y="3025517"/>
                <a:ext cx="90765" cy="57119"/>
              </a:xfrm>
              <a:custGeom>
                <a:rect b="b" l="l" r="r" t="t"/>
                <a:pathLst>
                  <a:path extrusionOk="0" h="57119" w="90765">
                    <a:moveTo>
                      <a:pt x="0" y="55457"/>
                    </a:moveTo>
                    <a:lnTo>
                      <a:pt x="43720" y="0"/>
                    </a:lnTo>
                    <a:lnTo>
                      <a:pt x="90765" y="57119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10907330" y="3072562"/>
                <a:ext cx="141135" cy="73942"/>
              </a:xfrm>
              <a:custGeom>
                <a:rect b="b" l="l" r="r" t="t"/>
                <a:pathLst>
                  <a:path extrusionOk="0" h="73942" w="141135">
                    <a:moveTo>
                      <a:pt x="0" y="0"/>
                    </a:moveTo>
                    <a:lnTo>
                      <a:pt x="141136" y="0"/>
                    </a:lnTo>
                    <a:lnTo>
                      <a:pt x="141136" y="73942"/>
                    </a:lnTo>
                    <a:lnTo>
                      <a:pt x="0" y="73942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10919917" y="3088256"/>
                <a:ext cx="17635" cy="41207"/>
              </a:xfrm>
              <a:custGeom>
                <a:rect b="b" l="l" r="r" t="t"/>
                <a:pathLst>
                  <a:path extrusionOk="0" h="41207" w="17635">
                    <a:moveTo>
                      <a:pt x="15435" y="38344"/>
                    </a:moveTo>
                    <a:cubicBezTo>
                      <a:pt x="13865" y="40330"/>
                      <a:pt x="11405" y="41396"/>
                      <a:pt x="8881" y="41180"/>
                    </a:cubicBezTo>
                    <a:cubicBezTo>
                      <a:pt x="6309" y="41352"/>
                      <a:pt x="3815" y="40232"/>
                      <a:pt x="2230" y="38197"/>
                    </a:cubicBezTo>
                    <a:cubicBezTo>
                      <a:pt x="602" y="35635"/>
                      <a:pt x="-166" y="32622"/>
                      <a:pt x="30" y="29590"/>
                    </a:cubicBezTo>
                    <a:lnTo>
                      <a:pt x="30" y="12034"/>
                    </a:lnTo>
                    <a:cubicBezTo>
                      <a:pt x="30" y="6068"/>
                      <a:pt x="1595" y="2253"/>
                      <a:pt x="4920" y="835"/>
                    </a:cubicBezTo>
                    <a:cubicBezTo>
                      <a:pt x="6246" y="248"/>
                      <a:pt x="7678" y="-36"/>
                      <a:pt x="9126" y="4"/>
                    </a:cubicBezTo>
                    <a:cubicBezTo>
                      <a:pt x="14799" y="4"/>
                      <a:pt x="17635" y="3574"/>
                      <a:pt x="17635" y="10713"/>
                    </a:cubicBezTo>
                    <a:lnTo>
                      <a:pt x="17635" y="16240"/>
                    </a:lnTo>
                    <a:lnTo>
                      <a:pt x="11669" y="16240"/>
                    </a:lnTo>
                    <a:lnTo>
                      <a:pt x="11669" y="11105"/>
                    </a:lnTo>
                    <a:cubicBezTo>
                      <a:pt x="11752" y="9603"/>
                      <a:pt x="11586" y="8102"/>
                      <a:pt x="11180" y="6655"/>
                    </a:cubicBezTo>
                    <a:cubicBezTo>
                      <a:pt x="10872" y="5799"/>
                      <a:pt x="10031" y="5261"/>
                      <a:pt x="9126" y="5334"/>
                    </a:cubicBezTo>
                    <a:cubicBezTo>
                      <a:pt x="8167" y="5261"/>
                      <a:pt x="7282" y="5843"/>
                      <a:pt x="6974" y="6752"/>
                    </a:cubicBezTo>
                    <a:cubicBezTo>
                      <a:pt x="6514" y="8136"/>
                      <a:pt x="6319" y="9598"/>
                      <a:pt x="6387" y="11056"/>
                    </a:cubicBezTo>
                    <a:lnTo>
                      <a:pt x="6387" y="30030"/>
                    </a:lnTo>
                    <a:cubicBezTo>
                      <a:pt x="6304" y="31600"/>
                      <a:pt x="6500" y="33175"/>
                      <a:pt x="6974" y="34676"/>
                    </a:cubicBezTo>
                    <a:cubicBezTo>
                      <a:pt x="7263" y="35552"/>
                      <a:pt x="8109" y="36114"/>
                      <a:pt x="9028" y="36046"/>
                    </a:cubicBezTo>
                    <a:cubicBezTo>
                      <a:pt x="9972" y="36114"/>
                      <a:pt x="10842" y="35527"/>
                      <a:pt x="11131" y="34627"/>
                    </a:cubicBezTo>
                    <a:cubicBezTo>
                      <a:pt x="11605" y="33043"/>
                      <a:pt x="11791" y="31385"/>
                      <a:pt x="11669" y="29737"/>
                    </a:cubicBezTo>
                    <a:lnTo>
                      <a:pt x="11669" y="24015"/>
                    </a:lnTo>
                    <a:lnTo>
                      <a:pt x="17586" y="24015"/>
                    </a:lnTo>
                    <a:lnTo>
                      <a:pt x="17586" y="29688"/>
                    </a:lnTo>
                    <a:cubicBezTo>
                      <a:pt x="17787" y="32725"/>
                      <a:pt x="17034" y="35752"/>
                      <a:pt x="15435" y="3834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10942394" y="3088945"/>
                <a:ext cx="13888" cy="40247"/>
              </a:xfrm>
              <a:custGeom>
                <a:rect b="b" l="l" r="r" t="t"/>
                <a:pathLst>
                  <a:path extrusionOk="0" h="40247" w="13888">
                    <a:moveTo>
                      <a:pt x="0" y="40003"/>
                    </a:moveTo>
                    <a:lnTo>
                      <a:pt x="0" y="0"/>
                    </a:lnTo>
                    <a:lnTo>
                      <a:pt x="6162" y="0"/>
                    </a:lnTo>
                    <a:lnTo>
                      <a:pt x="6162" y="35064"/>
                    </a:lnTo>
                    <a:lnTo>
                      <a:pt x="13889" y="35064"/>
                    </a:lnTo>
                    <a:lnTo>
                      <a:pt x="13889" y="4024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10959078" y="3088226"/>
                <a:ext cx="17881" cy="41239"/>
              </a:xfrm>
              <a:custGeom>
                <a:rect b="b" l="l" r="r" t="t"/>
                <a:pathLst>
                  <a:path extrusionOk="0" h="41239" w="17881">
                    <a:moveTo>
                      <a:pt x="15690" y="38277"/>
                    </a:moveTo>
                    <a:cubicBezTo>
                      <a:pt x="14100" y="40331"/>
                      <a:pt x="11577" y="41436"/>
                      <a:pt x="8990" y="41211"/>
                    </a:cubicBezTo>
                    <a:cubicBezTo>
                      <a:pt x="6378" y="41426"/>
                      <a:pt x="3831" y="40326"/>
                      <a:pt x="2192" y="38277"/>
                    </a:cubicBezTo>
                    <a:cubicBezTo>
                      <a:pt x="564" y="35641"/>
                      <a:pt x="-189" y="32560"/>
                      <a:pt x="41" y="29474"/>
                    </a:cubicBezTo>
                    <a:lnTo>
                      <a:pt x="41" y="11086"/>
                    </a:lnTo>
                    <a:cubicBezTo>
                      <a:pt x="41" y="3702"/>
                      <a:pt x="3024" y="34"/>
                      <a:pt x="9039" y="34"/>
                    </a:cubicBezTo>
                    <a:cubicBezTo>
                      <a:pt x="11611" y="-206"/>
                      <a:pt x="14134" y="836"/>
                      <a:pt x="15787" y="2821"/>
                    </a:cubicBezTo>
                    <a:cubicBezTo>
                      <a:pt x="17318" y="5296"/>
                      <a:pt x="18037" y="8186"/>
                      <a:pt x="17841" y="11086"/>
                    </a:cubicBezTo>
                    <a:lnTo>
                      <a:pt x="17841" y="29474"/>
                    </a:lnTo>
                    <a:cubicBezTo>
                      <a:pt x="18071" y="32560"/>
                      <a:pt x="17318" y="35641"/>
                      <a:pt x="15690" y="38277"/>
                    </a:cubicBezTo>
                    <a:close/>
                    <a:moveTo>
                      <a:pt x="6740" y="34511"/>
                    </a:moveTo>
                    <a:cubicBezTo>
                      <a:pt x="7327" y="35729"/>
                      <a:pt x="8789" y="36232"/>
                      <a:pt x="10007" y="35646"/>
                    </a:cubicBezTo>
                    <a:cubicBezTo>
                      <a:pt x="10501" y="35406"/>
                      <a:pt x="10902" y="35005"/>
                      <a:pt x="11142" y="34511"/>
                    </a:cubicBezTo>
                    <a:cubicBezTo>
                      <a:pt x="11572" y="32917"/>
                      <a:pt x="11753" y="31269"/>
                      <a:pt x="11679" y="29621"/>
                    </a:cubicBezTo>
                    <a:lnTo>
                      <a:pt x="11679" y="10842"/>
                    </a:lnTo>
                    <a:cubicBezTo>
                      <a:pt x="11743" y="9433"/>
                      <a:pt x="11562" y="8030"/>
                      <a:pt x="11142" y="6685"/>
                    </a:cubicBezTo>
                    <a:cubicBezTo>
                      <a:pt x="10804" y="5834"/>
                      <a:pt x="9953" y="5301"/>
                      <a:pt x="9039" y="5364"/>
                    </a:cubicBezTo>
                    <a:cubicBezTo>
                      <a:pt x="8100" y="5286"/>
                      <a:pt x="7215" y="5819"/>
                      <a:pt x="6838" y="6685"/>
                    </a:cubicBezTo>
                    <a:cubicBezTo>
                      <a:pt x="6329" y="8010"/>
                      <a:pt x="6109" y="9428"/>
                      <a:pt x="6202" y="10842"/>
                    </a:cubicBezTo>
                    <a:lnTo>
                      <a:pt x="6202" y="29621"/>
                    </a:lnTo>
                    <a:cubicBezTo>
                      <a:pt x="6129" y="31269"/>
                      <a:pt x="6310" y="32917"/>
                      <a:pt x="6740" y="345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10981435" y="3088551"/>
                <a:ext cx="17165" cy="40975"/>
              </a:xfrm>
              <a:custGeom>
                <a:rect b="b" l="l" r="r" t="t"/>
                <a:pathLst>
                  <a:path extrusionOk="0" h="40975" w="17165">
                    <a:moveTo>
                      <a:pt x="82" y="29100"/>
                    </a:moveTo>
                    <a:lnTo>
                      <a:pt x="82" y="25530"/>
                    </a:lnTo>
                    <a:lnTo>
                      <a:pt x="5902" y="25530"/>
                    </a:lnTo>
                    <a:lnTo>
                      <a:pt x="5902" y="29735"/>
                    </a:lnTo>
                    <a:cubicBezTo>
                      <a:pt x="5784" y="31384"/>
                      <a:pt x="5965" y="33041"/>
                      <a:pt x="6440" y="34626"/>
                    </a:cubicBezTo>
                    <a:cubicBezTo>
                      <a:pt x="6792" y="35491"/>
                      <a:pt x="7657" y="36044"/>
                      <a:pt x="8591" y="35995"/>
                    </a:cubicBezTo>
                    <a:cubicBezTo>
                      <a:pt x="9457" y="36093"/>
                      <a:pt x="10293" y="35643"/>
                      <a:pt x="10694" y="34870"/>
                    </a:cubicBezTo>
                    <a:cubicBezTo>
                      <a:pt x="11120" y="33697"/>
                      <a:pt x="11301" y="32450"/>
                      <a:pt x="11232" y="31202"/>
                    </a:cubicBezTo>
                    <a:cubicBezTo>
                      <a:pt x="11257" y="29686"/>
                      <a:pt x="10939" y="28180"/>
                      <a:pt x="10303" y="26801"/>
                    </a:cubicBezTo>
                    <a:cubicBezTo>
                      <a:pt x="9545" y="25329"/>
                      <a:pt x="8557" y="23994"/>
                      <a:pt x="7369" y="22840"/>
                    </a:cubicBezTo>
                    <a:lnTo>
                      <a:pt x="4435" y="19759"/>
                    </a:lnTo>
                    <a:cubicBezTo>
                      <a:pt x="3109" y="18444"/>
                      <a:pt x="1999" y="16928"/>
                      <a:pt x="1158" y="15260"/>
                    </a:cubicBezTo>
                    <a:cubicBezTo>
                      <a:pt x="390" y="13573"/>
                      <a:pt x="9" y="11734"/>
                      <a:pt x="33" y="9881"/>
                    </a:cubicBezTo>
                    <a:cubicBezTo>
                      <a:pt x="-162" y="7259"/>
                      <a:pt x="508" y="4648"/>
                      <a:pt x="1941" y="2447"/>
                    </a:cubicBezTo>
                    <a:cubicBezTo>
                      <a:pt x="3647" y="662"/>
                      <a:pt x="6088" y="-223"/>
                      <a:pt x="8543" y="51"/>
                    </a:cubicBezTo>
                    <a:cubicBezTo>
                      <a:pt x="11012" y="-252"/>
                      <a:pt x="13453" y="814"/>
                      <a:pt x="14900" y="2838"/>
                    </a:cubicBezTo>
                    <a:cubicBezTo>
                      <a:pt x="16162" y="5401"/>
                      <a:pt x="16739" y="8252"/>
                      <a:pt x="16563" y="11103"/>
                    </a:cubicBezTo>
                    <a:lnTo>
                      <a:pt x="16563" y="13597"/>
                    </a:lnTo>
                    <a:lnTo>
                      <a:pt x="10890" y="13597"/>
                    </a:lnTo>
                    <a:lnTo>
                      <a:pt x="10890" y="10174"/>
                    </a:lnTo>
                    <a:cubicBezTo>
                      <a:pt x="10973" y="8756"/>
                      <a:pt x="10807" y="7333"/>
                      <a:pt x="10401" y="5968"/>
                    </a:cubicBezTo>
                    <a:cubicBezTo>
                      <a:pt x="10117" y="5166"/>
                      <a:pt x="9340" y="4648"/>
                      <a:pt x="8494" y="4697"/>
                    </a:cubicBezTo>
                    <a:cubicBezTo>
                      <a:pt x="7682" y="4628"/>
                      <a:pt x="6895" y="5000"/>
                      <a:pt x="6440" y="5675"/>
                    </a:cubicBezTo>
                    <a:cubicBezTo>
                      <a:pt x="5951" y="6555"/>
                      <a:pt x="5731" y="7558"/>
                      <a:pt x="5804" y="8560"/>
                    </a:cubicBezTo>
                    <a:cubicBezTo>
                      <a:pt x="5745" y="9612"/>
                      <a:pt x="5965" y="10653"/>
                      <a:pt x="6440" y="11592"/>
                    </a:cubicBezTo>
                    <a:cubicBezTo>
                      <a:pt x="7066" y="12673"/>
                      <a:pt x="7838" y="13661"/>
                      <a:pt x="8738" y="14526"/>
                    </a:cubicBezTo>
                    <a:lnTo>
                      <a:pt x="12064" y="18145"/>
                    </a:lnTo>
                    <a:cubicBezTo>
                      <a:pt x="13575" y="19759"/>
                      <a:pt x="14846" y="21588"/>
                      <a:pt x="15829" y="23574"/>
                    </a:cubicBezTo>
                    <a:cubicBezTo>
                      <a:pt x="17810" y="28317"/>
                      <a:pt x="17580" y="33692"/>
                      <a:pt x="15193" y="38245"/>
                    </a:cubicBezTo>
                    <a:cubicBezTo>
                      <a:pt x="13555" y="40186"/>
                      <a:pt x="11066" y="41194"/>
                      <a:pt x="8543" y="40934"/>
                    </a:cubicBezTo>
                    <a:cubicBezTo>
                      <a:pt x="5951" y="41213"/>
                      <a:pt x="3417" y="40049"/>
                      <a:pt x="1941" y="37902"/>
                    </a:cubicBezTo>
                    <a:cubicBezTo>
                      <a:pt x="513" y="35198"/>
                      <a:pt x="-128" y="32151"/>
                      <a:pt x="82" y="2910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11003132" y="3088945"/>
                <a:ext cx="13790" cy="40003"/>
              </a:xfrm>
              <a:custGeom>
                <a:rect b="b" l="l" r="r" t="t"/>
                <a:pathLst>
                  <a:path extrusionOk="0" h="40003" w="13790">
                    <a:moveTo>
                      <a:pt x="0" y="40003"/>
                    </a:moveTo>
                    <a:lnTo>
                      <a:pt x="0" y="0"/>
                    </a:lnTo>
                    <a:lnTo>
                      <a:pt x="13497" y="0"/>
                    </a:lnTo>
                    <a:lnTo>
                      <a:pt x="13497" y="4890"/>
                    </a:lnTo>
                    <a:lnTo>
                      <a:pt x="6162" y="4890"/>
                    </a:lnTo>
                    <a:lnTo>
                      <a:pt x="6162" y="16627"/>
                    </a:lnTo>
                    <a:lnTo>
                      <a:pt x="13155" y="16627"/>
                    </a:lnTo>
                    <a:lnTo>
                      <a:pt x="13155" y="21811"/>
                    </a:lnTo>
                    <a:lnTo>
                      <a:pt x="6162" y="21811"/>
                    </a:lnTo>
                    <a:lnTo>
                      <a:pt x="6162" y="34575"/>
                    </a:lnTo>
                    <a:lnTo>
                      <a:pt x="13791" y="34575"/>
                    </a:lnTo>
                    <a:lnTo>
                      <a:pt x="13791" y="39856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1" name="Google Shape;661;p4"/>
              <p:cNvSpPr/>
              <p:nvPr/>
            </p:nvSpPr>
            <p:spPr>
              <a:xfrm>
                <a:off x="11021764" y="3088917"/>
                <a:ext cx="17550" cy="40311"/>
              </a:xfrm>
              <a:custGeom>
                <a:rect b="b" l="l" r="r" t="t"/>
                <a:pathLst>
                  <a:path extrusionOk="0" h="40311" w="17550">
                    <a:moveTo>
                      <a:pt x="0" y="40031"/>
                    </a:moveTo>
                    <a:lnTo>
                      <a:pt x="0" y="28"/>
                    </a:lnTo>
                    <a:lnTo>
                      <a:pt x="9047" y="28"/>
                    </a:lnTo>
                    <a:cubicBezTo>
                      <a:pt x="11497" y="-182"/>
                      <a:pt x="13903" y="801"/>
                      <a:pt x="15502" y="2669"/>
                    </a:cubicBezTo>
                    <a:cubicBezTo>
                      <a:pt x="16984" y="4962"/>
                      <a:pt x="17688" y="7672"/>
                      <a:pt x="17507" y="10396"/>
                    </a:cubicBezTo>
                    <a:lnTo>
                      <a:pt x="17507" y="28539"/>
                    </a:lnTo>
                    <a:cubicBezTo>
                      <a:pt x="17737" y="31639"/>
                      <a:pt x="17038" y="34740"/>
                      <a:pt x="15502" y="37439"/>
                    </a:cubicBezTo>
                    <a:cubicBezTo>
                      <a:pt x="13913" y="39459"/>
                      <a:pt x="11409" y="40525"/>
                      <a:pt x="8852" y="40276"/>
                    </a:cubicBezTo>
                    <a:close/>
                    <a:moveTo>
                      <a:pt x="6162" y="35141"/>
                    </a:moveTo>
                    <a:lnTo>
                      <a:pt x="8167" y="35141"/>
                    </a:lnTo>
                    <a:cubicBezTo>
                      <a:pt x="9116" y="35229"/>
                      <a:pt x="10040" y="34823"/>
                      <a:pt x="10612" y="34065"/>
                    </a:cubicBezTo>
                    <a:cubicBezTo>
                      <a:pt x="11258" y="32813"/>
                      <a:pt x="11527" y="31405"/>
                      <a:pt x="11394" y="30006"/>
                    </a:cubicBezTo>
                    <a:lnTo>
                      <a:pt x="11394" y="10298"/>
                    </a:lnTo>
                    <a:cubicBezTo>
                      <a:pt x="11502" y="8777"/>
                      <a:pt x="11248" y="7256"/>
                      <a:pt x="10661" y="5848"/>
                    </a:cubicBezTo>
                    <a:cubicBezTo>
                      <a:pt x="10099" y="4948"/>
                      <a:pt x="9076" y="4439"/>
                      <a:pt x="8020" y="4527"/>
                    </a:cubicBezTo>
                    <a:lnTo>
                      <a:pt x="6211" y="4527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2" name="Google Shape;662;p4"/>
              <p:cNvSpPr/>
              <p:nvPr/>
            </p:nvSpPr>
            <p:spPr>
              <a:xfrm>
                <a:off x="10858182" y="3070899"/>
                <a:ext cx="9780" cy="7873"/>
              </a:xfrm>
              <a:custGeom>
                <a:rect b="b" l="l" r="r" t="t"/>
                <a:pathLst>
                  <a:path extrusionOk="0" h="7873" w="9780">
                    <a:moveTo>
                      <a:pt x="9781" y="0"/>
                    </a:moveTo>
                    <a:lnTo>
                      <a:pt x="0" y="787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3" name="Google Shape;663;p4"/>
              <p:cNvSpPr/>
              <p:nvPr/>
            </p:nvSpPr>
            <p:spPr>
              <a:xfrm>
                <a:off x="10880139" y="2977493"/>
                <a:ext cx="103529" cy="83576"/>
              </a:xfrm>
              <a:custGeom>
                <a:rect b="b" l="l" r="r" t="t"/>
                <a:pathLst>
                  <a:path extrusionOk="0" h="83576" w="103529">
                    <a:moveTo>
                      <a:pt x="103529" y="0"/>
                    </a:moveTo>
                    <a:lnTo>
                      <a:pt x="0" y="83576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>
                <a:off x="10858182" y="3046887"/>
                <a:ext cx="58586" cy="47289"/>
              </a:xfrm>
              <a:custGeom>
                <a:rect b="b" l="l" r="r" t="t"/>
                <a:pathLst>
                  <a:path extrusionOk="0" h="47289" w="58586">
                    <a:moveTo>
                      <a:pt x="58587" y="0"/>
                    </a:moveTo>
                    <a:lnTo>
                      <a:pt x="0" y="472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>
                <a:off x="10986652" y="3208514"/>
                <a:ext cx="9780" cy="7873"/>
              </a:xfrm>
              <a:custGeom>
                <a:rect b="b" l="l" r="r" t="t"/>
                <a:pathLst>
                  <a:path extrusionOk="0" h="7873" w="9780">
                    <a:moveTo>
                      <a:pt x="9781" y="0"/>
                    </a:moveTo>
                    <a:lnTo>
                      <a:pt x="0" y="787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>
                <a:off x="11008609" y="3115157"/>
                <a:ext cx="103529" cy="83527"/>
              </a:xfrm>
              <a:custGeom>
                <a:rect b="b" l="l" r="r" t="t"/>
                <a:pathLst>
                  <a:path extrusionOk="0" h="83527" w="103529">
                    <a:moveTo>
                      <a:pt x="103529" y="0"/>
                    </a:moveTo>
                    <a:lnTo>
                      <a:pt x="0" y="83527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7" name="Google Shape;667;p4"/>
              <p:cNvSpPr/>
              <p:nvPr/>
            </p:nvSpPr>
            <p:spPr>
              <a:xfrm>
                <a:off x="10986652" y="3184551"/>
                <a:ext cx="58586" cy="47289"/>
              </a:xfrm>
              <a:custGeom>
                <a:rect b="b" l="l" r="r" t="t"/>
                <a:pathLst>
                  <a:path extrusionOk="0" h="47289" w="58586">
                    <a:moveTo>
                      <a:pt x="58587" y="0"/>
                    </a:moveTo>
                    <a:lnTo>
                      <a:pt x="0" y="472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8" name="Google Shape;668;p4"/>
              <p:cNvSpPr/>
              <p:nvPr/>
            </p:nvSpPr>
            <p:spPr>
              <a:xfrm>
                <a:off x="10618407" y="2895677"/>
                <a:ext cx="509575" cy="43670"/>
              </a:xfrm>
              <a:custGeom>
                <a:rect b="b" l="l" r="r" t="t"/>
                <a:pathLst>
                  <a:path extrusionOk="0" h="43670" w="509575">
                    <a:moveTo>
                      <a:pt x="0" y="0"/>
                    </a:moveTo>
                    <a:lnTo>
                      <a:pt x="509576" y="0"/>
                    </a:lnTo>
                    <a:lnTo>
                      <a:pt x="509576" y="43671"/>
                    </a:lnTo>
                    <a:lnTo>
                      <a:pt x="0" y="4367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69" name="Google Shape;669;p4"/>
              <p:cNvSpPr/>
              <p:nvPr/>
            </p:nvSpPr>
            <p:spPr>
              <a:xfrm>
                <a:off x="10574736" y="2843253"/>
                <a:ext cx="32031" cy="524149"/>
              </a:xfrm>
              <a:custGeom>
                <a:rect b="b" l="l" r="r" t="t"/>
                <a:pathLst>
                  <a:path extrusionOk="0" h="524149" w="32031">
                    <a:moveTo>
                      <a:pt x="0" y="0"/>
                    </a:moveTo>
                    <a:lnTo>
                      <a:pt x="32032" y="0"/>
                    </a:lnTo>
                    <a:lnTo>
                      <a:pt x="32032" y="524149"/>
                    </a:lnTo>
                    <a:lnTo>
                      <a:pt x="0" y="52414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0" name="Google Shape;670;p4"/>
              <p:cNvSpPr/>
              <p:nvPr/>
            </p:nvSpPr>
            <p:spPr>
              <a:xfrm>
                <a:off x="10079685" y="2858559"/>
                <a:ext cx="1074461" cy="45871"/>
              </a:xfrm>
              <a:custGeom>
                <a:rect b="b" l="l" r="r" t="t"/>
                <a:pathLst>
                  <a:path extrusionOk="0" h="45871" w="1074461">
                    <a:moveTo>
                      <a:pt x="0" y="0"/>
                    </a:moveTo>
                    <a:lnTo>
                      <a:pt x="1074462" y="0"/>
                    </a:lnTo>
                    <a:lnTo>
                      <a:pt x="1074462" y="45872"/>
                    </a:lnTo>
                    <a:lnTo>
                      <a:pt x="0" y="45872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1" name="Google Shape;671;p4"/>
              <p:cNvSpPr/>
              <p:nvPr/>
            </p:nvSpPr>
            <p:spPr>
              <a:xfrm>
                <a:off x="10059292" y="2726764"/>
                <a:ext cx="1109427" cy="153850"/>
              </a:xfrm>
              <a:custGeom>
                <a:rect b="b" l="l" r="r" t="t"/>
                <a:pathLst>
                  <a:path extrusionOk="0" h="153850" w="1109427">
                    <a:moveTo>
                      <a:pt x="0" y="0"/>
                    </a:moveTo>
                    <a:lnTo>
                      <a:pt x="1109428" y="0"/>
                    </a:lnTo>
                    <a:lnTo>
                      <a:pt x="110942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2" name="Google Shape;672;p4"/>
              <p:cNvSpPr/>
              <p:nvPr/>
            </p:nvSpPr>
            <p:spPr>
              <a:xfrm>
                <a:off x="10606768" y="2726764"/>
                <a:ext cx="128078" cy="154339"/>
              </a:xfrm>
              <a:custGeom>
                <a:rect b="b" l="l" r="r" t="t"/>
                <a:pathLst>
                  <a:path extrusionOk="0" h="154339" w="128078">
                    <a:moveTo>
                      <a:pt x="0" y="0"/>
                    </a:moveTo>
                    <a:lnTo>
                      <a:pt x="128079" y="154340"/>
                    </a:lnTo>
                    <a:lnTo>
                      <a:pt x="0" y="154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>
                <a:off x="11048417" y="3177069"/>
                <a:ext cx="104213" cy="122846"/>
              </a:xfrm>
              <a:custGeom>
                <a:rect b="b" l="l" r="r" t="t"/>
                <a:pathLst>
                  <a:path extrusionOk="0" h="122846" w="104213">
                    <a:moveTo>
                      <a:pt x="31983" y="119716"/>
                    </a:moveTo>
                    <a:lnTo>
                      <a:pt x="1027" y="100155"/>
                    </a:lnTo>
                    <a:lnTo>
                      <a:pt x="20637" y="99079"/>
                    </a:lnTo>
                    <a:lnTo>
                      <a:pt x="0" y="83625"/>
                    </a:lnTo>
                    <a:lnTo>
                      <a:pt x="12373" y="84652"/>
                    </a:lnTo>
                    <a:lnTo>
                      <a:pt x="5184" y="64015"/>
                    </a:lnTo>
                    <a:lnTo>
                      <a:pt x="18583" y="77415"/>
                    </a:lnTo>
                    <a:lnTo>
                      <a:pt x="14427" y="42351"/>
                    </a:lnTo>
                    <a:lnTo>
                      <a:pt x="26848" y="66069"/>
                    </a:lnTo>
                    <a:lnTo>
                      <a:pt x="24794" y="24794"/>
                    </a:lnTo>
                    <a:lnTo>
                      <a:pt x="35113" y="46458"/>
                    </a:lnTo>
                    <a:lnTo>
                      <a:pt x="37167" y="0"/>
                    </a:lnTo>
                    <a:lnTo>
                      <a:pt x="55750" y="44405"/>
                    </a:lnTo>
                    <a:lnTo>
                      <a:pt x="62939" y="21713"/>
                    </a:lnTo>
                    <a:lnTo>
                      <a:pt x="65042" y="45432"/>
                    </a:lnTo>
                    <a:lnTo>
                      <a:pt x="82549" y="33059"/>
                    </a:lnTo>
                    <a:lnTo>
                      <a:pt x="78441" y="56777"/>
                    </a:lnTo>
                    <a:lnTo>
                      <a:pt x="88760" y="47486"/>
                    </a:lnTo>
                    <a:lnTo>
                      <a:pt x="89787" y="75361"/>
                    </a:lnTo>
                    <a:lnTo>
                      <a:pt x="99079" y="71253"/>
                    </a:lnTo>
                    <a:lnTo>
                      <a:pt x="88760" y="92917"/>
                    </a:lnTo>
                    <a:lnTo>
                      <a:pt x="104214" y="89787"/>
                    </a:lnTo>
                    <a:lnTo>
                      <a:pt x="91841" y="103236"/>
                    </a:lnTo>
                    <a:lnTo>
                      <a:pt x="101133" y="103236"/>
                    </a:lnTo>
                    <a:lnTo>
                      <a:pt x="77415" y="122846"/>
                    </a:lnTo>
                    <a:lnTo>
                      <a:pt x="31983" y="119716"/>
                    </a:ln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4" name="Google Shape;674;p4"/>
              <p:cNvSpPr/>
              <p:nvPr/>
            </p:nvSpPr>
            <p:spPr>
              <a:xfrm>
                <a:off x="11073162" y="3293704"/>
                <a:ext cx="56777" cy="72230"/>
              </a:xfrm>
              <a:custGeom>
                <a:rect b="b" l="l" r="r" t="t"/>
                <a:pathLst>
                  <a:path extrusionOk="0" h="72230" w="56777">
                    <a:moveTo>
                      <a:pt x="0" y="0"/>
                    </a:moveTo>
                    <a:lnTo>
                      <a:pt x="56777" y="0"/>
                    </a:lnTo>
                    <a:lnTo>
                      <a:pt x="56777" y="72231"/>
                    </a:lnTo>
                    <a:lnTo>
                      <a:pt x="0" y="72231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5" name="Google Shape;675;p4"/>
              <p:cNvSpPr/>
              <p:nvPr/>
            </p:nvSpPr>
            <p:spPr>
              <a:xfrm>
                <a:off x="10808545" y="3143570"/>
                <a:ext cx="19170" cy="19170"/>
              </a:xfrm>
              <a:custGeom>
                <a:rect b="b" l="l" r="r" t="t"/>
                <a:pathLst>
                  <a:path extrusionOk="0" h="19170" w="19170">
                    <a:moveTo>
                      <a:pt x="19170" y="9585"/>
                    </a:moveTo>
                    <a:cubicBezTo>
                      <a:pt x="19170" y="14879"/>
                      <a:pt x="14879" y="19170"/>
                      <a:pt x="9585" y="19170"/>
                    </a:cubicBezTo>
                    <a:cubicBezTo>
                      <a:pt x="4291" y="19170"/>
                      <a:pt x="0" y="14879"/>
                      <a:pt x="0" y="9585"/>
                    </a:cubicBezTo>
                    <a:cubicBezTo>
                      <a:pt x="0" y="4291"/>
                      <a:pt x="4291" y="0"/>
                      <a:pt x="9585" y="0"/>
                    </a:cubicBezTo>
                    <a:cubicBezTo>
                      <a:pt x="14879" y="0"/>
                      <a:pt x="19170" y="4292"/>
                      <a:pt x="19170" y="9585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6" name="Google Shape;676;p4"/>
              <p:cNvSpPr/>
              <p:nvPr/>
            </p:nvSpPr>
            <p:spPr>
              <a:xfrm>
                <a:off x="10059292" y="2726764"/>
                <a:ext cx="547427" cy="153850"/>
              </a:xfrm>
              <a:custGeom>
                <a:rect b="b" l="l" r="r" t="t"/>
                <a:pathLst>
                  <a:path extrusionOk="0" h="153850" w="547427">
                    <a:moveTo>
                      <a:pt x="0" y="0"/>
                    </a:moveTo>
                    <a:lnTo>
                      <a:pt x="547427" y="0"/>
                    </a:lnTo>
                    <a:lnTo>
                      <a:pt x="547427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7" name="Google Shape;677;p4"/>
              <p:cNvSpPr/>
              <p:nvPr/>
            </p:nvSpPr>
            <p:spPr>
              <a:xfrm>
                <a:off x="10143748" y="2726764"/>
                <a:ext cx="72817" cy="153850"/>
              </a:xfrm>
              <a:custGeom>
                <a:rect b="b" l="l" r="r" t="t"/>
                <a:pathLst>
                  <a:path extrusionOk="0" h="153850" w="72817">
                    <a:moveTo>
                      <a:pt x="0" y="0"/>
                    </a:moveTo>
                    <a:lnTo>
                      <a:pt x="72818" y="0"/>
                    </a:lnTo>
                    <a:lnTo>
                      <a:pt x="7281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8" name="Google Shape;678;p4"/>
              <p:cNvSpPr/>
              <p:nvPr/>
            </p:nvSpPr>
            <p:spPr>
              <a:xfrm>
                <a:off x="10298088" y="2726764"/>
                <a:ext cx="72817" cy="153850"/>
              </a:xfrm>
              <a:custGeom>
                <a:rect b="b" l="l" r="r" t="t"/>
                <a:pathLst>
                  <a:path extrusionOk="0" h="153850" w="72817">
                    <a:moveTo>
                      <a:pt x="0" y="0"/>
                    </a:moveTo>
                    <a:lnTo>
                      <a:pt x="72818" y="0"/>
                    </a:lnTo>
                    <a:lnTo>
                      <a:pt x="7281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9" name="Google Shape;679;p4"/>
              <p:cNvSpPr/>
              <p:nvPr/>
            </p:nvSpPr>
            <p:spPr>
              <a:xfrm>
                <a:off x="10452428" y="2726764"/>
                <a:ext cx="72817" cy="153850"/>
              </a:xfrm>
              <a:custGeom>
                <a:rect b="b" l="l" r="r" t="t"/>
                <a:pathLst>
                  <a:path extrusionOk="0" h="153850" w="72817">
                    <a:moveTo>
                      <a:pt x="0" y="0"/>
                    </a:moveTo>
                    <a:lnTo>
                      <a:pt x="72818" y="0"/>
                    </a:lnTo>
                    <a:lnTo>
                      <a:pt x="7281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0" name="Google Shape;680;p4"/>
              <p:cNvSpPr/>
              <p:nvPr/>
            </p:nvSpPr>
            <p:spPr>
              <a:xfrm>
                <a:off x="10100078" y="2948102"/>
                <a:ext cx="230042" cy="419299"/>
              </a:xfrm>
              <a:custGeom>
                <a:rect b="b" l="l" r="r" t="t"/>
                <a:pathLst>
                  <a:path extrusionOk="0" h="419299" w="230042">
                    <a:moveTo>
                      <a:pt x="0" y="0"/>
                    </a:moveTo>
                    <a:lnTo>
                      <a:pt x="230043" y="0"/>
                    </a:lnTo>
                    <a:lnTo>
                      <a:pt x="230043" y="419300"/>
                    </a:lnTo>
                    <a:lnTo>
                      <a:pt x="0" y="41930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1" name="Google Shape;681;p4"/>
              <p:cNvSpPr/>
              <p:nvPr/>
            </p:nvSpPr>
            <p:spPr>
              <a:xfrm>
                <a:off x="10114651" y="2968446"/>
                <a:ext cx="197277" cy="218403"/>
              </a:xfrm>
              <a:custGeom>
                <a:rect b="b" l="l" r="r" t="t"/>
                <a:pathLst>
                  <a:path extrusionOk="0" h="218403" w="197277">
                    <a:moveTo>
                      <a:pt x="0" y="0"/>
                    </a:moveTo>
                    <a:lnTo>
                      <a:pt x="197277" y="0"/>
                    </a:lnTo>
                    <a:lnTo>
                      <a:pt x="197277" y="218404"/>
                    </a:lnTo>
                    <a:lnTo>
                      <a:pt x="0" y="21840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2" name="Google Shape;682;p4"/>
              <p:cNvSpPr/>
              <p:nvPr/>
            </p:nvSpPr>
            <p:spPr>
              <a:xfrm>
                <a:off x="10114651" y="3210177"/>
                <a:ext cx="197277" cy="133947"/>
              </a:xfrm>
              <a:custGeom>
                <a:rect b="b" l="l" r="r" t="t"/>
                <a:pathLst>
                  <a:path extrusionOk="0" h="133947" w="197277">
                    <a:moveTo>
                      <a:pt x="0" y="0"/>
                    </a:moveTo>
                    <a:lnTo>
                      <a:pt x="197277" y="0"/>
                    </a:lnTo>
                    <a:lnTo>
                      <a:pt x="197277" y="133947"/>
                    </a:lnTo>
                    <a:lnTo>
                      <a:pt x="0" y="133947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3" name="Google Shape;683;p4"/>
              <p:cNvSpPr/>
              <p:nvPr/>
            </p:nvSpPr>
            <p:spPr>
              <a:xfrm>
                <a:off x="10315498" y="3136381"/>
                <a:ext cx="7188" cy="76583"/>
              </a:xfrm>
              <a:custGeom>
                <a:rect b="b" l="l" r="r" t="t"/>
                <a:pathLst>
                  <a:path extrusionOk="0" h="76583" w="7188">
                    <a:moveTo>
                      <a:pt x="0" y="0"/>
                    </a:moveTo>
                    <a:lnTo>
                      <a:pt x="7189" y="0"/>
                    </a:lnTo>
                    <a:lnTo>
                      <a:pt x="7189" y="76583"/>
                    </a:lnTo>
                    <a:lnTo>
                      <a:pt x="0" y="765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4" name="Google Shape;684;p4"/>
              <p:cNvSpPr/>
              <p:nvPr/>
            </p:nvSpPr>
            <p:spPr>
              <a:xfrm>
                <a:off x="10169276" y="3021311"/>
                <a:ext cx="90765" cy="57168"/>
              </a:xfrm>
              <a:custGeom>
                <a:rect b="b" l="l" r="r" t="t"/>
                <a:pathLst>
                  <a:path extrusionOk="0" h="57168" w="90765">
                    <a:moveTo>
                      <a:pt x="0" y="55457"/>
                    </a:moveTo>
                    <a:lnTo>
                      <a:pt x="43720" y="0"/>
                    </a:lnTo>
                    <a:lnTo>
                      <a:pt x="90765" y="57168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5" name="Google Shape;685;p4"/>
              <p:cNvSpPr/>
              <p:nvPr/>
            </p:nvSpPr>
            <p:spPr>
              <a:xfrm>
                <a:off x="10140716" y="3068356"/>
                <a:ext cx="141135" cy="73942"/>
              </a:xfrm>
              <a:custGeom>
                <a:rect b="b" l="l" r="r" t="t"/>
                <a:pathLst>
                  <a:path extrusionOk="0" h="73942" w="141135">
                    <a:moveTo>
                      <a:pt x="0" y="0"/>
                    </a:moveTo>
                    <a:lnTo>
                      <a:pt x="141136" y="0"/>
                    </a:lnTo>
                    <a:lnTo>
                      <a:pt x="141136" y="73942"/>
                    </a:lnTo>
                    <a:lnTo>
                      <a:pt x="0" y="73942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10153304" y="3084291"/>
                <a:ext cx="17586" cy="41037"/>
              </a:xfrm>
              <a:custGeom>
                <a:rect b="b" l="l" r="r" t="t"/>
                <a:pathLst>
                  <a:path extrusionOk="0" h="41037" w="17586">
                    <a:moveTo>
                      <a:pt x="15435" y="38152"/>
                    </a:moveTo>
                    <a:cubicBezTo>
                      <a:pt x="12060" y="41801"/>
                      <a:pt x="6363" y="42016"/>
                      <a:pt x="2720" y="38641"/>
                    </a:cubicBezTo>
                    <a:cubicBezTo>
                      <a:pt x="2548" y="38485"/>
                      <a:pt x="2387" y="38324"/>
                      <a:pt x="2231" y="38152"/>
                    </a:cubicBezTo>
                    <a:cubicBezTo>
                      <a:pt x="602" y="35605"/>
                      <a:pt x="-166" y="32607"/>
                      <a:pt x="30" y="29594"/>
                    </a:cubicBezTo>
                    <a:lnTo>
                      <a:pt x="30" y="12038"/>
                    </a:lnTo>
                    <a:cubicBezTo>
                      <a:pt x="30" y="6072"/>
                      <a:pt x="1595" y="2257"/>
                      <a:pt x="4920" y="839"/>
                    </a:cubicBezTo>
                    <a:cubicBezTo>
                      <a:pt x="6236" y="237"/>
                      <a:pt x="7678" y="-51"/>
                      <a:pt x="9126" y="7"/>
                    </a:cubicBezTo>
                    <a:cubicBezTo>
                      <a:pt x="14799" y="7"/>
                      <a:pt x="17586" y="3577"/>
                      <a:pt x="17586" y="10717"/>
                    </a:cubicBezTo>
                    <a:lnTo>
                      <a:pt x="17586" y="16243"/>
                    </a:lnTo>
                    <a:lnTo>
                      <a:pt x="11522" y="16243"/>
                    </a:lnTo>
                    <a:lnTo>
                      <a:pt x="11522" y="11060"/>
                    </a:lnTo>
                    <a:cubicBezTo>
                      <a:pt x="11601" y="9578"/>
                      <a:pt x="11439" y="8086"/>
                      <a:pt x="11033" y="6658"/>
                    </a:cubicBezTo>
                    <a:cubicBezTo>
                      <a:pt x="10730" y="5798"/>
                      <a:pt x="9894" y="5235"/>
                      <a:pt x="8979" y="5289"/>
                    </a:cubicBezTo>
                    <a:cubicBezTo>
                      <a:pt x="8031" y="5250"/>
                      <a:pt x="7165" y="5822"/>
                      <a:pt x="6827" y="6707"/>
                    </a:cubicBezTo>
                    <a:cubicBezTo>
                      <a:pt x="6368" y="8111"/>
                      <a:pt x="6167" y="9583"/>
                      <a:pt x="6241" y="11060"/>
                    </a:cubicBezTo>
                    <a:lnTo>
                      <a:pt x="6241" y="29839"/>
                    </a:lnTo>
                    <a:cubicBezTo>
                      <a:pt x="6153" y="31409"/>
                      <a:pt x="6353" y="32983"/>
                      <a:pt x="6827" y="34485"/>
                    </a:cubicBezTo>
                    <a:cubicBezTo>
                      <a:pt x="7111" y="35365"/>
                      <a:pt x="7957" y="35947"/>
                      <a:pt x="8882" y="35903"/>
                    </a:cubicBezTo>
                    <a:cubicBezTo>
                      <a:pt x="9820" y="35952"/>
                      <a:pt x="10681" y="35375"/>
                      <a:pt x="10984" y="34485"/>
                    </a:cubicBezTo>
                    <a:cubicBezTo>
                      <a:pt x="11459" y="32900"/>
                      <a:pt x="11640" y="31242"/>
                      <a:pt x="11522" y="29594"/>
                    </a:cubicBezTo>
                    <a:lnTo>
                      <a:pt x="11522" y="23824"/>
                    </a:lnTo>
                    <a:lnTo>
                      <a:pt x="17537" y="23824"/>
                    </a:lnTo>
                    <a:lnTo>
                      <a:pt x="17537" y="29545"/>
                    </a:lnTo>
                    <a:cubicBezTo>
                      <a:pt x="17738" y="32563"/>
                      <a:pt x="17004" y="35570"/>
                      <a:pt x="15435" y="3815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10175780" y="3084543"/>
                <a:ext cx="13888" cy="40247"/>
              </a:xfrm>
              <a:custGeom>
                <a:rect b="b" l="l" r="r" t="t"/>
                <a:pathLst>
                  <a:path extrusionOk="0" h="40247" w="13888">
                    <a:moveTo>
                      <a:pt x="0" y="40248"/>
                    </a:moveTo>
                    <a:lnTo>
                      <a:pt x="0" y="0"/>
                    </a:lnTo>
                    <a:lnTo>
                      <a:pt x="6162" y="0"/>
                    </a:lnTo>
                    <a:lnTo>
                      <a:pt x="6162" y="35015"/>
                    </a:lnTo>
                    <a:lnTo>
                      <a:pt x="13889" y="35015"/>
                    </a:lnTo>
                    <a:lnTo>
                      <a:pt x="13889" y="4024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10192465" y="3084018"/>
                <a:ext cx="17841" cy="41246"/>
              </a:xfrm>
              <a:custGeom>
                <a:rect b="b" l="l" r="r" t="t"/>
                <a:pathLst>
                  <a:path extrusionOk="0" h="41246" w="17841">
                    <a:moveTo>
                      <a:pt x="15690" y="38327"/>
                    </a:moveTo>
                    <a:cubicBezTo>
                      <a:pt x="14095" y="40371"/>
                      <a:pt x="11567" y="41457"/>
                      <a:pt x="8990" y="41213"/>
                    </a:cubicBezTo>
                    <a:cubicBezTo>
                      <a:pt x="6388" y="41423"/>
                      <a:pt x="3850" y="40342"/>
                      <a:pt x="2192" y="38327"/>
                    </a:cubicBezTo>
                    <a:cubicBezTo>
                      <a:pt x="564" y="35691"/>
                      <a:pt x="-189" y="32611"/>
                      <a:pt x="40" y="29525"/>
                    </a:cubicBezTo>
                    <a:lnTo>
                      <a:pt x="40" y="11137"/>
                    </a:lnTo>
                    <a:cubicBezTo>
                      <a:pt x="40" y="3752"/>
                      <a:pt x="3024" y="36"/>
                      <a:pt x="9039" y="36"/>
                    </a:cubicBezTo>
                    <a:cubicBezTo>
                      <a:pt x="11621" y="-214"/>
                      <a:pt x="14159" y="852"/>
                      <a:pt x="15787" y="2872"/>
                    </a:cubicBezTo>
                    <a:cubicBezTo>
                      <a:pt x="17284" y="5357"/>
                      <a:pt x="17983" y="8242"/>
                      <a:pt x="17793" y="11137"/>
                    </a:cubicBezTo>
                    <a:lnTo>
                      <a:pt x="17793" y="29378"/>
                    </a:lnTo>
                    <a:cubicBezTo>
                      <a:pt x="18047" y="32508"/>
                      <a:pt x="17308" y="35638"/>
                      <a:pt x="15690" y="38327"/>
                    </a:cubicBezTo>
                    <a:close/>
                    <a:moveTo>
                      <a:pt x="6740" y="34513"/>
                    </a:moveTo>
                    <a:cubicBezTo>
                      <a:pt x="7263" y="35731"/>
                      <a:pt x="8672" y="36288"/>
                      <a:pt x="9890" y="35765"/>
                    </a:cubicBezTo>
                    <a:cubicBezTo>
                      <a:pt x="10452" y="35525"/>
                      <a:pt x="10897" y="35075"/>
                      <a:pt x="11142" y="34513"/>
                    </a:cubicBezTo>
                    <a:cubicBezTo>
                      <a:pt x="11567" y="32919"/>
                      <a:pt x="11748" y="31270"/>
                      <a:pt x="11680" y="29622"/>
                    </a:cubicBezTo>
                    <a:lnTo>
                      <a:pt x="11680" y="10892"/>
                    </a:lnTo>
                    <a:cubicBezTo>
                      <a:pt x="11748" y="9484"/>
                      <a:pt x="11567" y="8080"/>
                      <a:pt x="11142" y="6736"/>
                    </a:cubicBezTo>
                    <a:cubicBezTo>
                      <a:pt x="10804" y="5885"/>
                      <a:pt x="9953" y="5352"/>
                      <a:pt x="9039" y="5415"/>
                    </a:cubicBezTo>
                    <a:cubicBezTo>
                      <a:pt x="8100" y="5337"/>
                      <a:pt x="7215" y="5870"/>
                      <a:pt x="6838" y="6736"/>
                    </a:cubicBezTo>
                    <a:cubicBezTo>
                      <a:pt x="6334" y="8041"/>
                      <a:pt x="6119" y="9445"/>
                      <a:pt x="6202" y="10843"/>
                    </a:cubicBezTo>
                    <a:lnTo>
                      <a:pt x="6202" y="29378"/>
                    </a:lnTo>
                    <a:cubicBezTo>
                      <a:pt x="6051" y="31099"/>
                      <a:pt x="6183" y="32835"/>
                      <a:pt x="6594" y="3451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10214966" y="3084010"/>
                <a:ext cx="17108" cy="41268"/>
              </a:xfrm>
              <a:custGeom>
                <a:rect b="b" l="l" r="r" t="t"/>
                <a:pathLst>
                  <a:path extrusionOk="0" h="41268" w="17108">
                    <a:moveTo>
                      <a:pt x="84" y="29387"/>
                    </a:moveTo>
                    <a:lnTo>
                      <a:pt x="84" y="25768"/>
                    </a:lnTo>
                    <a:lnTo>
                      <a:pt x="5854" y="25768"/>
                    </a:lnTo>
                    <a:lnTo>
                      <a:pt x="5854" y="29827"/>
                    </a:lnTo>
                    <a:cubicBezTo>
                      <a:pt x="5747" y="31480"/>
                      <a:pt x="5947" y="33138"/>
                      <a:pt x="6441" y="34717"/>
                    </a:cubicBezTo>
                    <a:cubicBezTo>
                      <a:pt x="6798" y="35578"/>
                      <a:pt x="7664" y="36111"/>
                      <a:pt x="8593" y="36038"/>
                    </a:cubicBezTo>
                    <a:cubicBezTo>
                      <a:pt x="9463" y="36165"/>
                      <a:pt x="10319" y="35710"/>
                      <a:pt x="10696" y="34913"/>
                    </a:cubicBezTo>
                    <a:cubicBezTo>
                      <a:pt x="11092" y="33749"/>
                      <a:pt x="11258" y="32521"/>
                      <a:pt x="11185" y="31294"/>
                    </a:cubicBezTo>
                    <a:cubicBezTo>
                      <a:pt x="11219" y="29763"/>
                      <a:pt x="10921" y="28247"/>
                      <a:pt x="10304" y="26844"/>
                    </a:cubicBezTo>
                    <a:cubicBezTo>
                      <a:pt x="9517" y="25391"/>
                      <a:pt x="8529" y="24056"/>
                      <a:pt x="7370" y="22883"/>
                    </a:cubicBezTo>
                    <a:lnTo>
                      <a:pt x="4436" y="19850"/>
                    </a:lnTo>
                    <a:cubicBezTo>
                      <a:pt x="3130" y="18520"/>
                      <a:pt x="2025" y="17004"/>
                      <a:pt x="1160" y="15351"/>
                    </a:cubicBezTo>
                    <a:cubicBezTo>
                      <a:pt x="387" y="13645"/>
                      <a:pt x="5" y="11791"/>
                      <a:pt x="35" y="9923"/>
                    </a:cubicBezTo>
                    <a:cubicBezTo>
                      <a:pt x="-166" y="7317"/>
                      <a:pt x="504" y="4720"/>
                      <a:pt x="1942" y="2539"/>
                    </a:cubicBezTo>
                    <a:cubicBezTo>
                      <a:pt x="3634" y="724"/>
                      <a:pt x="6074" y="-195"/>
                      <a:pt x="8544" y="45"/>
                    </a:cubicBezTo>
                    <a:cubicBezTo>
                      <a:pt x="11023" y="-239"/>
                      <a:pt x="13459" y="847"/>
                      <a:pt x="14901" y="2881"/>
                    </a:cubicBezTo>
                    <a:cubicBezTo>
                      <a:pt x="16168" y="5444"/>
                      <a:pt x="16740" y="8295"/>
                      <a:pt x="16564" y="11146"/>
                    </a:cubicBezTo>
                    <a:lnTo>
                      <a:pt x="16564" y="13640"/>
                    </a:lnTo>
                    <a:lnTo>
                      <a:pt x="10891" y="13640"/>
                    </a:lnTo>
                    <a:lnTo>
                      <a:pt x="10891" y="10754"/>
                    </a:lnTo>
                    <a:cubicBezTo>
                      <a:pt x="10975" y="9336"/>
                      <a:pt x="10808" y="7913"/>
                      <a:pt x="10402" y="6549"/>
                    </a:cubicBezTo>
                    <a:cubicBezTo>
                      <a:pt x="10133" y="5737"/>
                      <a:pt x="9346" y="5214"/>
                      <a:pt x="8495" y="5277"/>
                    </a:cubicBezTo>
                    <a:cubicBezTo>
                      <a:pt x="7678" y="5199"/>
                      <a:pt x="6881" y="5551"/>
                      <a:pt x="6392" y="6206"/>
                    </a:cubicBezTo>
                    <a:cubicBezTo>
                      <a:pt x="5952" y="7101"/>
                      <a:pt x="5747" y="8094"/>
                      <a:pt x="5805" y="9092"/>
                    </a:cubicBezTo>
                    <a:cubicBezTo>
                      <a:pt x="5742" y="10158"/>
                      <a:pt x="5962" y="11219"/>
                      <a:pt x="6441" y="12173"/>
                    </a:cubicBezTo>
                    <a:cubicBezTo>
                      <a:pt x="7067" y="13253"/>
                      <a:pt x="7840" y="14241"/>
                      <a:pt x="8740" y="15107"/>
                    </a:cubicBezTo>
                    <a:lnTo>
                      <a:pt x="12065" y="18677"/>
                    </a:lnTo>
                    <a:cubicBezTo>
                      <a:pt x="13591" y="20300"/>
                      <a:pt x="14862" y="22149"/>
                      <a:pt x="15831" y="24154"/>
                    </a:cubicBezTo>
                    <a:cubicBezTo>
                      <a:pt x="17733" y="28810"/>
                      <a:pt x="17503" y="34062"/>
                      <a:pt x="15195" y="38532"/>
                    </a:cubicBezTo>
                    <a:cubicBezTo>
                      <a:pt x="13576" y="40493"/>
                      <a:pt x="11072" y="41505"/>
                      <a:pt x="8544" y="41221"/>
                    </a:cubicBezTo>
                    <a:cubicBezTo>
                      <a:pt x="5962" y="41510"/>
                      <a:pt x="3429" y="40366"/>
                      <a:pt x="1942" y="38238"/>
                    </a:cubicBezTo>
                    <a:cubicBezTo>
                      <a:pt x="514" y="35519"/>
                      <a:pt x="-131" y="32453"/>
                      <a:pt x="84" y="2938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10236519" y="3084543"/>
                <a:ext cx="13790" cy="40247"/>
              </a:xfrm>
              <a:custGeom>
                <a:rect b="b" l="l" r="r" t="t"/>
                <a:pathLst>
                  <a:path extrusionOk="0" h="40247" w="13790">
                    <a:moveTo>
                      <a:pt x="0" y="40248"/>
                    </a:moveTo>
                    <a:lnTo>
                      <a:pt x="0" y="0"/>
                    </a:lnTo>
                    <a:lnTo>
                      <a:pt x="13497" y="0"/>
                    </a:lnTo>
                    <a:lnTo>
                      <a:pt x="13497" y="5282"/>
                    </a:lnTo>
                    <a:lnTo>
                      <a:pt x="6162" y="5282"/>
                    </a:lnTo>
                    <a:lnTo>
                      <a:pt x="6162" y="16970"/>
                    </a:lnTo>
                    <a:lnTo>
                      <a:pt x="13155" y="16970"/>
                    </a:lnTo>
                    <a:lnTo>
                      <a:pt x="13155" y="22153"/>
                    </a:lnTo>
                    <a:lnTo>
                      <a:pt x="6162" y="22153"/>
                    </a:lnTo>
                    <a:lnTo>
                      <a:pt x="6162" y="34966"/>
                    </a:lnTo>
                    <a:lnTo>
                      <a:pt x="13791" y="34966"/>
                    </a:lnTo>
                    <a:lnTo>
                      <a:pt x="13791" y="4024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10255151" y="3084515"/>
                <a:ext cx="17548" cy="40308"/>
              </a:xfrm>
              <a:custGeom>
                <a:rect b="b" l="l" r="r" t="t"/>
                <a:pathLst>
                  <a:path extrusionOk="0" h="40308" w="17548">
                    <a:moveTo>
                      <a:pt x="0" y="40276"/>
                    </a:moveTo>
                    <a:lnTo>
                      <a:pt x="0" y="28"/>
                    </a:lnTo>
                    <a:lnTo>
                      <a:pt x="9047" y="28"/>
                    </a:lnTo>
                    <a:cubicBezTo>
                      <a:pt x="11497" y="-182"/>
                      <a:pt x="13903" y="801"/>
                      <a:pt x="15503" y="2669"/>
                    </a:cubicBezTo>
                    <a:cubicBezTo>
                      <a:pt x="16984" y="4943"/>
                      <a:pt x="17688" y="7637"/>
                      <a:pt x="17507" y="10347"/>
                    </a:cubicBezTo>
                    <a:lnTo>
                      <a:pt x="17507" y="28539"/>
                    </a:lnTo>
                    <a:cubicBezTo>
                      <a:pt x="17732" y="31639"/>
                      <a:pt x="17033" y="34735"/>
                      <a:pt x="15503" y="37439"/>
                    </a:cubicBezTo>
                    <a:cubicBezTo>
                      <a:pt x="13908" y="39449"/>
                      <a:pt x="11404" y="40515"/>
                      <a:pt x="8852" y="40276"/>
                    </a:cubicBezTo>
                    <a:close/>
                    <a:moveTo>
                      <a:pt x="6162" y="35385"/>
                    </a:moveTo>
                    <a:lnTo>
                      <a:pt x="8167" y="35385"/>
                    </a:lnTo>
                    <a:cubicBezTo>
                      <a:pt x="9120" y="35464"/>
                      <a:pt x="10050" y="35038"/>
                      <a:pt x="10612" y="34261"/>
                    </a:cubicBezTo>
                    <a:cubicBezTo>
                      <a:pt x="11258" y="33028"/>
                      <a:pt x="11531" y="31634"/>
                      <a:pt x="11394" y="30250"/>
                    </a:cubicBezTo>
                    <a:lnTo>
                      <a:pt x="11394" y="10396"/>
                    </a:lnTo>
                    <a:cubicBezTo>
                      <a:pt x="11502" y="8875"/>
                      <a:pt x="11248" y="7354"/>
                      <a:pt x="10661" y="5945"/>
                    </a:cubicBezTo>
                    <a:cubicBezTo>
                      <a:pt x="10118" y="5016"/>
                      <a:pt x="9091" y="4483"/>
                      <a:pt x="8020" y="4576"/>
                    </a:cubicBezTo>
                    <a:lnTo>
                      <a:pt x="6211" y="4576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10618407" y="2948102"/>
                <a:ext cx="212584" cy="419299"/>
              </a:xfrm>
              <a:custGeom>
                <a:rect b="b" l="l" r="r" t="t"/>
                <a:pathLst>
                  <a:path extrusionOk="0" h="419299" w="212584">
                    <a:moveTo>
                      <a:pt x="0" y="0"/>
                    </a:moveTo>
                    <a:lnTo>
                      <a:pt x="212584" y="0"/>
                    </a:lnTo>
                    <a:lnTo>
                      <a:pt x="212584" y="419300"/>
                    </a:lnTo>
                    <a:lnTo>
                      <a:pt x="0" y="41930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10632932" y="2959741"/>
                <a:ext cx="174732" cy="285352"/>
              </a:xfrm>
              <a:custGeom>
                <a:rect b="b" l="l" r="r" t="t"/>
                <a:pathLst>
                  <a:path extrusionOk="0" h="285352" w="174732">
                    <a:moveTo>
                      <a:pt x="0" y="0"/>
                    </a:moveTo>
                    <a:lnTo>
                      <a:pt x="174733" y="0"/>
                    </a:lnTo>
                    <a:lnTo>
                      <a:pt x="174733" y="285353"/>
                    </a:lnTo>
                    <a:lnTo>
                      <a:pt x="0" y="285353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4" name="Google Shape;694;p4"/>
              <p:cNvSpPr/>
              <p:nvPr/>
            </p:nvSpPr>
            <p:spPr>
              <a:xfrm>
                <a:off x="10673326" y="3118091"/>
                <a:ext cx="9780" cy="7873"/>
              </a:xfrm>
              <a:custGeom>
                <a:rect b="b" l="l" r="r" t="t"/>
                <a:pathLst>
                  <a:path extrusionOk="0" h="7873" w="9780">
                    <a:moveTo>
                      <a:pt x="9781" y="0"/>
                    </a:moveTo>
                    <a:lnTo>
                      <a:pt x="0" y="787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5" name="Google Shape;695;p4"/>
              <p:cNvSpPr/>
              <p:nvPr/>
            </p:nvSpPr>
            <p:spPr>
              <a:xfrm>
                <a:off x="10695284" y="3024685"/>
                <a:ext cx="103529" cy="83576"/>
              </a:xfrm>
              <a:custGeom>
                <a:rect b="b" l="l" r="r" t="t"/>
                <a:pathLst>
                  <a:path extrusionOk="0" h="83576" w="103529">
                    <a:moveTo>
                      <a:pt x="103529" y="0"/>
                    </a:moveTo>
                    <a:lnTo>
                      <a:pt x="0" y="83576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>
                <a:off x="10673326" y="3094079"/>
                <a:ext cx="58586" cy="47289"/>
              </a:xfrm>
              <a:custGeom>
                <a:rect b="b" l="l" r="r" t="t"/>
                <a:pathLst>
                  <a:path extrusionOk="0" h="47289" w="58586">
                    <a:moveTo>
                      <a:pt x="58587" y="0"/>
                    </a:moveTo>
                    <a:lnTo>
                      <a:pt x="0" y="472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>
                <a:off x="9369408" y="2664577"/>
                <a:ext cx="743384" cy="127494"/>
              </a:xfrm>
              <a:custGeom>
                <a:rect b="b" l="l" r="r" t="t"/>
                <a:pathLst>
                  <a:path extrusionOk="0" h="127494" w="743384">
                    <a:moveTo>
                      <a:pt x="743384" y="104049"/>
                    </a:moveTo>
                    <a:cubicBezTo>
                      <a:pt x="743384" y="104049"/>
                      <a:pt x="621125" y="139846"/>
                      <a:pt x="528599" y="122975"/>
                    </a:cubicBezTo>
                    <a:cubicBezTo>
                      <a:pt x="436074" y="106103"/>
                      <a:pt x="374895" y="45071"/>
                      <a:pt x="240068" y="15387"/>
                    </a:cubicBezTo>
                    <a:cubicBezTo>
                      <a:pt x="105241" y="-14298"/>
                      <a:pt x="25283" y="2770"/>
                      <a:pt x="0" y="34361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>
                <a:off x="9413666" y="2633775"/>
                <a:ext cx="172678" cy="14792"/>
              </a:xfrm>
              <a:custGeom>
                <a:rect b="b" l="l" r="r" t="t"/>
                <a:pathLst>
                  <a:path extrusionOk="0" h="14792" w="172678">
                    <a:moveTo>
                      <a:pt x="0" y="6381"/>
                    </a:moveTo>
                    <a:cubicBezTo>
                      <a:pt x="0" y="6381"/>
                      <a:pt x="75850" y="-12545"/>
                      <a:pt x="172679" y="14792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>
                <a:off x="9329454" y="2547483"/>
                <a:ext cx="44208" cy="35797"/>
              </a:xfrm>
              <a:custGeom>
                <a:rect b="b" l="l" r="r" t="t"/>
                <a:pathLst>
                  <a:path extrusionOk="0" h="35797" w="44208">
                    <a:moveTo>
                      <a:pt x="10514" y="35798"/>
                    </a:moveTo>
                    <a:lnTo>
                      <a:pt x="0" y="0"/>
                    </a:lnTo>
                    <a:lnTo>
                      <a:pt x="44209" y="2103"/>
                    </a:lnTo>
                    <a:lnTo>
                      <a:pt x="10514" y="35798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>
                <a:off x="9268373" y="2726520"/>
                <a:ext cx="29488" cy="23131"/>
              </a:xfrm>
              <a:custGeom>
                <a:rect b="b" l="l" r="r" t="t"/>
                <a:pathLst>
                  <a:path extrusionOk="0" h="23131" w="29488">
                    <a:moveTo>
                      <a:pt x="8411" y="23131"/>
                    </a:moveTo>
                    <a:lnTo>
                      <a:pt x="0" y="8411"/>
                    </a:lnTo>
                    <a:lnTo>
                      <a:pt x="18975" y="0"/>
                    </a:lnTo>
                    <a:lnTo>
                      <a:pt x="29489" y="21029"/>
                    </a:lnTo>
                    <a:lnTo>
                      <a:pt x="8411" y="2313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>
                <a:off x="10555322" y="3206713"/>
                <a:ext cx="391669" cy="109731"/>
              </a:xfrm>
              <a:custGeom>
                <a:rect b="b" l="l" r="r" t="t"/>
                <a:pathLst>
                  <a:path extrusionOk="0" h="109731" w="391669">
                    <a:moveTo>
                      <a:pt x="391669" y="10750"/>
                    </a:moveTo>
                    <a:cubicBezTo>
                      <a:pt x="391669" y="10750"/>
                      <a:pt x="311663" y="-10327"/>
                      <a:pt x="240068" y="6545"/>
                    </a:cubicBezTo>
                    <a:cubicBezTo>
                      <a:pt x="168473" y="23416"/>
                      <a:pt x="96829" y="80242"/>
                      <a:pt x="0" y="109731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>
                <a:off x="10386011" y="3217463"/>
                <a:ext cx="333528" cy="103645"/>
              </a:xfrm>
              <a:custGeom>
                <a:rect b="b" l="l" r="r" t="t"/>
                <a:pathLst>
                  <a:path extrusionOk="0" h="103645" w="333528">
                    <a:moveTo>
                      <a:pt x="333528" y="0"/>
                    </a:moveTo>
                    <a:cubicBezTo>
                      <a:pt x="333528" y="0"/>
                      <a:pt x="188236" y="75801"/>
                      <a:pt x="133513" y="92624"/>
                    </a:cubicBezTo>
                    <a:cubicBezTo>
                      <a:pt x="78789" y="109446"/>
                      <a:pt x="30326" y="107295"/>
                      <a:pt x="9248" y="84212"/>
                    </a:cubicBezTo>
                    <a:cubicBezTo>
                      <a:pt x="-11829" y="61130"/>
                      <a:pt x="7146" y="33695"/>
                      <a:pt x="26120" y="29489"/>
                    </a:cubicBezTo>
                    <a:cubicBezTo>
                      <a:pt x="45095" y="25283"/>
                      <a:pt x="59815" y="44160"/>
                      <a:pt x="57663" y="54723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10471061" y="3278495"/>
                <a:ext cx="29488" cy="23180"/>
              </a:xfrm>
              <a:custGeom>
                <a:rect b="b" l="l" r="r" t="t"/>
                <a:pathLst>
                  <a:path extrusionOk="0" h="23180" w="29488">
                    <a:moveTo>
                      <a:pt x="8460" y="0"/>
                    </a:moveTo>
                    <a:lnTo>
                      <a:pt x="0" y="14769"/>
                    </a:lnTo>
                    <a:lnTo>
                      <a:pt x="18975" y="23180"/>
                    </a:lnTo>
                    <a:lnTo>
                      <a:pt x="29489" y="2103"/>
                    </a:lnTo>
                    <a:lnTo>
                      <a:pt x="846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9767875" y="3155209"/>
                <a:ext cx="22006" cy="27435"/>
              </a:xfrm>
              <a:custGeom>
                <a:rect b="b" l="l" r="r" t="t"/>
                <a:pathLst>
                  <a:path extrusionOk="0" h="27435" w="22006">
                    <a:moveTo>
                      <a:pt x="22007" y="16921"/>
                    </a:moveTo>
                    <a:lnTo>
                      <a:pt x="20295" y="0"/>
                    </a:lnTo>
                    <a:lnTo>
                      <a:pt x="0" y="4157"/>
                    </a:lnTo>
                    <a:lnTo>
                      <a:pt x="3668" y="27435"/>
                    </a:lnTo>
                    <a:lnTo>
                      <a:pt x="22007" y="1692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10857399" y="3249789"/>
                <a:ext cx="23327" cy="23718"/>
              </a:xfrm>
              <a:custGeom>
                <a:rect b="b" l="l" r="r" t="t"/>
                <a:pathLst>
                  <a:path extrusionOk="0" h="23718" w="23327">
                    <a:moveTo>
                      <a:pt x="4890" y="20588"/>
                    </a:moveTo>
                    <a:lnTo>
                      <a:pt x="21567" y="23718"/>
                    </a:lnTo>
                    <a:lnTo>
                      <a:pt x="23327" y="3081"/>
                    </a:lnTo>
                    <a:lnTo>
                      <a:pt x="0" y="0"/>
                    </a:lnTo>
                    <a:lnTo>
                      <a:pt x="4890" y="20588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10833241" y="3279522"/>
                <a:ext cx="15551" cy="15795"/>
              </a:xfrm>
              <a:custGeom>
                <a:rect b="b" l="l" r="r" t="t"/>
                <a:pathLst>
                  <a:path extrusionOk="0" h="15795" w="15551">
                    <a:moveTo>
                      <a:pt x="3277" y="13693"/>
                    </a:moveTo>
                    <a:lnTo>
                      <a:pt x="14378" y="15796"/>
                    </a:lnTo>
                    <a:lnTo>
                      <a:pt x="15551" y="2054"/>
                    </a:lnTo>
                    <a:lnTo>
                      <a:pt x="0" y="0"/>
                    </a:lnTo>
                    <a:lnTo>
                      <a:pt x="3277" y="13693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10531848" y="3168071"/>
                <a:ext cx="71595" cy="52913"/>
              </a:xfrm>
              <a:custGeom>
                <a:rect b="b" l="l" r="r" t="t"/>
                <a:pathLst>
                  <a:path extrusionOk="0" h="52913" w="71595">
                    <a:moveTo>
                      <a:pt x="71595" y="52914"/>
                    </a:moveTo>
                    <a:cubicBezTo>
                      <a:pt x="71595" y="52914"/>
                      <a:pt x="40443" y="31152"/>
                      <a:pt x="30076" y="30125"/>
                    </a:cubicBezTo>
                    <a:cubicBezTo>
                      <a:pt x="19708" y="29098"/>
                      <a:pt x="0" y="25968"/>
                      <a:pt x="0" y="25968"/>
                    </a:cubicBezTo>
                    <a:lnTo>
                      <a:pt x="33206" y="0"/>
                    </a:lnTo>
                    <a:cubicBezTo>
                      <a:pt x="33206" y="0"/>
                      <a:pt x="71595" y="26848"/>
                      <a:pt x="71595" y="529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10528718" y="3115010"/>
                <a:ext cx="130768" cy="105827"/>
              </a:xfrm>
              <a:custGeom>
                <a:rect b="b" l="l" r="r" t="t"/>
                <a:pathLst>
                  <a:path extrusionOk="0" h="105827" w="130768">
                    <a:moveTo>
                      <a:pt x="50860" y="12471"/>
                    </a:moveTo>
                    <a:cubicBezTo>
                      <a:pt x="44639" y="23792"/>
                      <a:pt x="36961" y="34247"/>
                      <a:pt x="28022" y="43573"/>
                    </a:cubicBezTo>
                    <a:cubicBezTo>
                      <a:pt x="19728" y="51809"/>
                      <a:pt x="10289" y="58812"/>
                      <a:pt x="0" y="64357"/>
                    </a:cubicBezTo>
                    <a:cubicBezTo>
                      <a:pt x="15410" y="65213"/>
                      <a:pt x="30217" y="70627"/>
                      <a:pt x="42546" y="79909"/>
                    </a:cubicBezTo>
                    <a:cubicBezTo>
                      <a:pt x="63330" y="95460"/>
                      <a:pt x="74725" y="105828"/>
                      <a:pt x="74725" y="105828"/>
                    </a:cubicBezTo>
                    <a:cubicBezTo>
                      <a:pt x="81742" y="94707"/>
                      <a:pt x="89366" y="83982"/>
                      <a:pt x="97563" y="73698"/>
                    </a:cubicBezTo>
                    <a:cubicBezTo>
                      <a:pt x="107945" y="63883"/>
                      <a:pt x="119041" y="54860"/>
                      <a:pt x="130768" y="46703"/>
                    </a:cubicBezTo>
                    <a:cubicBezTo>
                      <a:pt x="130768" y="46703"/>
                      <a:pt x="99617" y="35308"/>
                      <a:pt x="84065" y="23865"/>
                    </a:cubicBezTo>
                    <a:cubicBezTo>
                      <a:pt x="68514" y="12422"/>
                      <a:pt x="52914" y="0"/>
                      <a:pt x="529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10573367" y="3135794"/>
                <a:ext cx="42546" cy="36286"/>
              </a:xfrm>
              <a:custGeom>
                <a:rect b="b" l="l" r="r" t="t"/>
                <a:pathLst>
                  <a:path extrusionOk="0" h="36286" w="42546">
                    <a:moveTo>
                      <a:pt x="15551" y="0"/>
                    </a:moveTo>
                    <a:lnTo>
                      <a:pt x="0" y="20735"/>
                    </a:lnTo>
                    <a:lnTo>
                      <a:pt x="25919" y="36287"/>
                    </a:lnTo>
                    <a:lnTo>
                      <a:pt x="42546" y="16578"/>
                    </a:lnTo>
                    <a:lnTo>
                      <a:pt x="1555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>
                <a:off x="10554686" y="3163767"/>
                <a:ext cx="14524" cy="12470"/>
              </a:xfrm>
              <a:custGeom>
                <a:rect b="b" l="l" r="r" t="t"/>
                <a:pathLst>
                  <a:path extrusionOk="0" h="12470" w="14524">
                    <a:moveTo>
                      <a:pt x="0" y="12470"/>
                    </a:moveTo>
                    <a:lnTo>
                      <a:pt x="14524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>
                <a:off x="10568183" y="3171054"/>
                <a:ext cx="14524" cy="12470"/>
              </a:xfrm>
              <a:custGeom>
                <a:rect b="b" l="l" r="r" t="t"/>
                <a:pathLst>
                  <a:path extrusionOk="0" h="12470" w="14524">
                    <a:moveTo>
                      <a:pt x="0" y="12470"/>
                    </a:moveTo>
                    <a:lnTo>
                      <a:pt x="14524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10578551" y="3177265"/>
                <a:ext cx="14524" cy="12470"/>
              </a:xfrm>
              <a:custGeom>
                <a:rect b="b" l="l" r="r" t="t"/>
                <a:pathLst>
                  <a:path extrusionOk="0" h="12470" w="14524">
                    <a:moveTo>
                      <a:pt x="0" y="12470"/>
                    </a:moveTo>
                    <a:lnTo>
                      <a:pt x="14524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>
                <a:off x="9385009" y="3229934"/>
                <a:ext cx="59515" cy="40989"/>
              </a:xfrm>
              <a:custGeom>
                <a:rect b="b" l="l" r="r" t="t"/>
                <a:pathLst>
                  <a:path extrusionOk="0" h="40989" w="59515">
                    <a:moveTo>
                      <a:pt x="0" y="36580"/>
                    </a:moveTo>
                    <a:cubicBezTo>
                      <a:pt x="0" y="36580"/>
                      <a:pt x="29342" y="25088"/>
                      <a:pt x="34233" y="18535"/>
                    </a:cubicBezTo>
                    <a:cubicBezTo>
                      <a:pt x="39123" y="11981"/>
                      <a:pt x="48023" y="0"/>
                      <a:pt x="48023" y="0"/>
                    </a:cubicBezTo>
                    <a:lnTo>
                      <a:pt x="59516" y="33792"/>
                    </a:lnTo>
                    <a:cubicBezTo>
                      <a:pt x="59516" y="33792"/>
                      <a:pt x="22740" y="47926"/>
                      <a:pt x="0" y="3658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>
                <a:off x="9385009" y="3234188"/>
                <a:ext cx="100056" cy="95899"/>
              </a:xfrm>
              <a:custGeom>
                <a:rect b="b" l="l" r="r" t="t"/>
                <a:pathLst>
                  <a:path extrusionOk="0" h="95899" w="100056">
                    <a:moveTo>
                      <a:pt x="89885" y="57070"/>
                    </a:moveTo>
                    <a:cubicBezTo>
                      <a:pt x="82256" y="48180"/>
                      <a:pt x="75693" y="38433"/>
                      <a:pt x="70323" y="28022"/>
                    </a:cubicBezTo>
                    <a:cubicBezTo>
                      <a:pt x="65986" y="19185"/>
                      <a:pt x="63032" y="9732"/>
                      <a:pt x="61570" y="0"/>
                    </a:cubicBezTo>
                    <a:cubicBezTo>
                      <a:pt x="55227" y="10480"/>
                      <a:pt x="45285" y="18285"/>
                      <a:pt x="33597" y="21958"/>
                    </a:cubicBezTo>
                    <a:cubicBezTo>
                      <a:pt x="12959" y="29147"/>
                      <a:pt x="0" y="32325"/>
                      <a:pt x="0" y="32325"/>
                    </a:cubicBezTo>
                    <a:cubicBezTo>
                      <a:pt x="0" y="32325"/>
                      <a:pt x="15111" y="52131"/>
                      <a:pt x="20491" y="61667"/>
                    </a:cubicBezTo>
                    <a:cubicBezTo>
                      <a:pt x="25486" y="72749"/>
                      <a:pt x="29640" y="84192"/>
                      <a:pt x="32912" y="95900"/>
                    </a:cubicBezTo>
                    <a:cubicBezTo>
                      <a:pt x="43896" y="87269"/>
                      <a:pt x="55902" y="80026"/>
                      <a:pt x="68661" y="74333"/>
                    </a:cubicBezTo>
                    <a:cubicBezTo>
                      <a:pt x="83919" y="68807"/>
                      <a:pt x="100057" y="63770"/>
                      <a:pt x="100057" y="6377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>
                <a:off x="9429120" y="3274338"/>
                <a:ext cx="35357" cy="30564"/>
              </a:xfrm>
              <a:custGeom>
                <a:rect b="b" l="l" r="r" t="t"/>
                <a:pathLst>
                  <a:path extrusionOk="0" h="30564" w="35357">
                    <a:moveTo>
                      <a:pt x="35357" y="19610"/>
                    </a:moveTo>
                    <a:lnTo>
                      <a:pt x="22398" y="0"/>
                    </a:lnTo>
                    <a:lnTo>
                      <a:pt x="0" y="10710"/>
                    </a:lnTo>
                    <a:lnTo>
                      <a:pt x="11688" y="30565"/>
                    </a:lnTo>
                    <a:lnTo>
                      <a:pt x="35357" y="1961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9440563" y="3253065"/>
                <a:ext cx="6015" cy="15306"/>
              </a:xfrm>
              <a:custGeom>
                <a:rect b="b" l="l" r="r" t="t"/>
                <a:pathLst>
                  <a:path extrusionOk="0" h="15306" w="6015">
                    <a:moveTo>
                      <a:pt x="0" y="0"/>
                    </a:moveTo>
                    <a:lnTo>
                      <a:pt x="6015" y="15307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9429658" y="3259031"/>
                <a:ext cx="6015" cy="15257"/>
              </a:xfrm>
              <a:custGeom>
                <a:rect b="b" l="l" r="r" t="t"/>
                <a:pathLst>
                  <a:path extrusionOk="0" h="15257" w="6015">
                    <a:moveTo>
                      <a:pt x="0" y="0"/>
                    </a:moveTo>
                    <a:lnTo>
                      <a:pt x="6015" y="15258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9420708" y="3263335"/>
                <a:ext cx="6015" cy="15257"/>
              </a:xfrm>
              <a:custGeom>
                <a:rect b="b" l="l" r="r" t="t"/>
                <a:pathLst>
                  <a:path extrusionOk="0" h="15257" w="6015">
                    <a:moveTo>
                      <a:pt x="0" y="0"/>
                    </a:moveTo>
                    <a:lnTo>
                      <a:pt x="6015" y="15258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9121565" y="3364468"/>
                <a:ext cx="2064662" cy="37851"/>
              </a:xfrm>
              <a:custGeom>
                <a:rect b="b" l="l" r="r" t="t"/>
                <a:pathLst>
                  <a:path extrusionOk="0" h="37851" w="2064662">
                    <a:moveTo>
                      <a:pt x="0" y="0"/>
                    </a:moveTo>
                    <a:lnTo>
                      <a:pt x="2064663" y="0"/>
                    </a:lnTo>
                    <a:lnTo>
                      <a:pt x="2064663" y="37851"/>
                    </a:lnTo>
                    <a:lnTo>
                      <a:pt x="0" y="3785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720" name="Google Shape;720;p4"/>
              <p:cNvGrpSpPr/>
              <p:nvPr/>
            </p:nvGrpSpPr>
            <p:grpSpPr>
              <a:xfrm>
                <a:off x="10845572" y="2774379"/>
                <a:ext cx="146361" cy="69390"/>
                <a:chOff x="11397939" y="2593658"/>
                <a:chExt cx="191735" cy="90902"/>
              </a:xfrm>
            </p:grpSpPr>
            <p:sp>
              <p:nvSpPr>
                <p:cNvPr id="721" name="Google Shape;721;p4"/>
                <p:cNvSpPr/>
                <p:nvPr/>
              </p:nvSpPr>
              <p:spPr>
                <a:xfrm>
                  <a:off x="11397939" y="2594705"/>
                  <a:ext cx="33841" cy="88809"/>
                </a:xfrm>
                <a:custGeom>
                  <a:rect b="b" l="l" r="r" t="t"/>
                  <a:pathLst>
                    <a:path extrusionOk="0" h="88809" w="33841">
                      <a:moveTo>
                        <a:pt x="10416" y="88809"/>
                      </a:moveTo>
                      <a:lnTo>
                        <a:pt x="10416" y="11688"/>
                      </a:lnTo>
                      <a:lnTo>
                        <a:pt x="0" y="11688"/>
                      </a:lnTo>
                      <a:lnTo>
                        <a:pt x="0" y="0"/>
                      </a:lnTo>
                      <a:lnTo>
                        <a:pt x="33841" y="0"/>
                      </a:lnTo>
                      <a:lnTo>
                        <a:pt x="33841" y="11688"/>
                      </a:lnTo>
                      <a:lnTo>
                        <a:pt x="24061" y="11688"/>
                      </a:lnTo>
                      <a:lnTo>
                        <a:pt x="24061" y="88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22" name="Google Shape;722;p4"/>
                <p:cNvSpPr/>
                <p:nvPr/>
              </p:nvSpPr>
              <p:spPr>
                <a:xfrm>
                  <a:off x="11448360" y="2594705"/>
                  <a:ext cx="30369" cy="88809"/>
                </a:xfrm>
                <a:custGeom>
                  <a:rect b="b" l="l" r="r" t="t"/>
                  <a:pathLst>
                    <a:path extrusionOk="0" h="88809" w="30369">
                      <a:moveTo>
                        <a:pt x="0" y="88809"/>
                      </a:moveTo>
                      <a:lnTo>
                        <a:pt x="0" y="0"/>
                      </a:lnTo>
                      <a:lnTo>
                        <a:pt x="29782" y="0"/>
                      </a:lnTo>
                      <a:lnTo>
                        <a:pt x="29782" y="11639"/>
                      </a:lnTo>
                      <a:lnTo>
                        <a:pt x="13497" y="11639"/>
                      </a:lnTo>
                      <a:lnTo>
                        <a:pt x="13497" y="37509"/>
                      </a:lnTo>
                      <a:lnTo>
                        <a:pt x="28951" y="37509"/>
                      </a:lnTo>
                      <a:lnTo>
                        <a:pt x="28951" y="48904"/>
                      </a:lnTo>
                      <a:lnTo>
                        <a:pt x="13497" y="48904"/>
                      </a:lnTo>
                      <a:lnTo>
                        <a:pt x="13497" y="77121"/>
                      </a:lnTo>
                      <a:lnTo>
                        <a:pt x="30369" y="77121"/>
                      </a:lnTo>
                      <a:lnTo>
                        <a:pt x="30369" y="88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23" name="Google Shape;723;p4"/>
                <p:cNvSpPr/>
                <p:nvPr/>
              </p:nvSpPr>
              <p:spPr>
                <a:xfrm>
                  <a:off x="11495309" y="2593658"/>
                  <a:ext cx="38613" cy="90902"/>
                </a:xfrm>
                <a:custGeom>
                  <a:rect b="b" l="l" r="r" t="t"/>
                  <a:pathLst>
                    <a:path extrusionOk="0" h="90902" w="38613">
                      <a:moveTo>
                        <a:pt x="34294" y="84662"/>
                      </a:moveTo>
                      <a:cubicBezTo>
                        <a:pt x="30753" y="89054"/>
                        <a:pt x="25237" y="91367"/>
                        <a:pt x="19623" y="90824"/>
                      </a:cubicBezTo>
                      <a:cubicBezTo>
                        <a:pt x="13950" y="91186"/>
                        <a:pt x="8468" y="88736"/>
                        <a:pt x="4952" y="84271"/>
                      </a:cubicBezTo>
                      <a:cubicBezTo>
                        <a:pt x="1357" y="78623"/>
                        <a:pt x="-355" y="71981"/>
                        <a:pt x="61" y="65296"/>
                      </a:cubicBezTo>
                      <a:lnTo>
                        <a:pt x="61" y="26614"/>
                      </a:lnTo>
                      <a:cubicBezTo>
                        <a:pt x="61" y="13361"/>
                        <a:pt x="3533" y="5145"/>
                        <a:pt x="10429" y="1819"/>
                      </a:cubicBezTo>
                      <a:cubicBezTo>
                        <a:pt x="13353" y="533"/>
                        <a:pt x="16527" y="-88"/>
                        <a:pt x="19720" y="10"/>
                      </a:cubicBezTo>
                      <a:cubicBezTo>
                        <a:pt x="32176" y="10"/>
                        <a:pt x="38416" y="7883"/>
                        <a:pt x="38450" y="23630"/>
                      </a:cubicBezTo>
                      <a:lnTo>
                        <a:pt x="38450" y="35856"/>
                      </a:lnTo>
                      <a:lnTo>
                        <a:pt x="25393" y="35856"/>
                      </a:lnTo>
                      <a:lnTo>
                        <a:pt x="25393" y="24462"/>
                      </a:lnTo>
                      <a:cubicBezTo>
                        <a:pt x="25564" y="21161"/>
                        <a:pt x="25168" y="17850"/>
                        <a:pt x="24220" y="14681"/>
                      </a:cubicBezTo>
                      <a:cubicBezTo>
                        <a:pt x="23559" y="12769"/>
                        <a:pt x="21691" y="11542"/>
                        <a:pt x="19671" y="11698"/>
                      </a:cubicBezTo>
                      <a:cubicBezTo>
                        <a:pt x="17529" y="11556"/>
                        <a:pt x="15549" y="12823"/>
                        <a:pt x="14781" y="14828"/>
                      </a:cubicBezTo>
                      <a:cubicBezTo>
                        <a:pt x="13725" y="17977"/>
                        <a:pt x="13275" y="21293"/>
                        <a:pt x="13461" y="24609"/>
                      </a:cubicBezTo>
                      <a:lnTo>
                        <a:pt x="13461" y="66079"/>
                      </a:lnTo>
                      <a:cubicBezTo>
                        <a:pt x="13285" y="69551"/>
                        <a:pt x="13715" y="73023"/>
                        <a:pt x="14732" y="76349"/>
                      </a:cubicBezTo>
                      <a:cubicBezTo>
                        <a:pt x="15652" y="78887"/>
                        <a:pt x="18459" y="80197"/>
                        <a:pt x="20997" y="79278"/>
                      </a:cubicBezTo>
                      <a:cubicBezTo>
                        <a:pt x="22361" y="78784"/>
                        <a:pt x="23432" y="77708"/>
                        <a:pt x="23926" y="76349"/>
                      </a:cubicBezTo>
                      <a:cubicBezTo>
                        <a:pt x="24943" y="72994"/>
                        <a:pt x="25374" y="69482"/>
                        <a:pt x="25198" y="65981"/>
                      </a:cubicBezTo>
                      <a:lnTo>
                        <a:pt x="25198" y="52826"/>
                      </a:lnTo>
                      <a:lnTo>
                        <a:pt x="38450" y="52826"/>
                      </a:lnTo>
                      <a:lnTo>
                        <a:pt x="38450" y="65394"/>
                      </a:lnTo>
                      <a:cubicBezTo>
                        <a:pt x="39130" y="72094"/>
                        <a:pt x="37678" y="78838"/>
                        <a:pt x="34294" y="8466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24" name="Google Shape;724;p4"/>
                <p:cNvSpPr/>
                <p:nvPr/>
              </p:nvSpPr>
              <p:spPr>
                <a:xfrm>
                  <a:off x="11550503" y="2594632"/>
                  <a:ext cx="39171" cy="88955"/>
                </a:xfrm>
                <a:custGeom>
                  <a:rect b="b" l="l" r="r" t="t"/>
                  <a:pathLst>
                    <a:path extrusionOk="0" h="88955" w="39171">
                      <a:moveTo>
                        <a:pt x="0" y="88956"/>
                      </a:moveTo>
                      <a:lnTo>
                        <a:pt x="0" y="0"/>
                      </a:lnTo>
                      <a:lnTo>
                        <a:pt x="13546" y="0"/>
                      </a:lnTo>
                      <a:lnTo>
                        <a:pt x="13546" y="35944"/>
                      </a:lnTo>
                      <a:lnTo>
                        <a:pt x="25625" y="35944"/>
                      </a:lnTo>
                      <a:lnTo>
                        <a:pt x="25625" y="0"/>
                      </a:lnTo>
                      <a:lnTo>
                        <a:pt x="39172" y="0"/>
                      </a:lnTo>
                      <a:lnTo>
                        <a:pt x="39172" y="88809"/>
                      </a:lnTo>
                      <a:lnTo>
                        <a:pt x="25625" y="88809"/>
                      </a:lnTo>
                      <a:lnTo>
                        <a:pt x="25625" y="47534"/>
                      </a:lnTo>
                      <a:lnTo>
                        <a:pt x="13546" y="47534"/>
                      </a:lnTo>
                      <a:lnTo>
                        <a:pt x="13546" y="88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sp>
          <p:nvSpPr>
            <p:cNvPr id="725" name="Google Shape;725;p4"/>
            <p:cNvSpPr/>
            <p:nvPr/>
          </p:nvSpPr>
          <p:spPr>
            <a:xfrm>
              <a:off x="7787379" y="5225813"/>
              <a:ext cx="2195984" cy="23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Self-service car services</a:t>
              </a:r>
              <a:endParaRPr b="1" sz="11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6" name="Google Shape;726;p4"/>
          <p:cNvSpPr/>
          <p:nvPr/>
        </p:nvSpPr>
        <p:spPr>
          <a:xfrm>
            <a:off x="2342427" y="2767944"/>
            <a:ext cx="7506733" cy="3253444"/>
          </a:xfrm>
          <a:prstGeom prst="roundRect">
            <a:avLst>
              <a:gd fmla="val 3940" name="adj"/>
            </a:avLst>
          </a:prstGeom>
          <a:noFill/>
          <a:ln cap="flat" cmpd="sng" w="127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7" name="Google Shape;727;p4"/>
          <p:cNvSpPr/>
          <p:nvPr/>
        </p:nvSpPr>
        <p:spPr>
          <a:xfrm>
            <a:off x="5354127" y="2080404"/>
            <a:ext cx="1500996" cy="150099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28" name="Google Shape;728;p4"/>
          <p:cNvPicPr preferRelativeResize="0"/>
          <p:nvPr/>
        </p:nvPicPr>
        <p:blipFill rotWithShape="1">
          <a:blip r:embed="rId6">
            <a:alphaModFix/>
          </a:blip>
          <a:srcRect b="0" l="0" r="76863" t="0"/>
          <a:stretch/>
        </p:blipFill>
        <p:spPr>
          <a:xfrm>
            <a:off x="5609453" y="2216834"/>
            <a:ext cx="990345" cy="12121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9" name="Google Shape;729;p4"/>
          <p:cNvGrpSpPr/>
          <p:nvPr/>
        </p:nvGrpSpPr>
        <p:grpSpPr>
          <a:xfrm>
            <a:off x="5127626" y="3642476"/>
            <a:ext cx="1944496" cy="2004203"/>
            <a:chOff x="5367175" y="3762388"/>
            <a:chExt cx="1727428" cy="1780470"/>
          </a:xfrm>
        </p:grpSpPr>
        <p:grpSp>
          <p:nvGrpSpPr>
            <p:cNvPr id="730" name="Google Shape;730;p4"/>
            <p:cNvGrpSpPr/>
            <p:nvPr/>
          </p:nvGrpSpPr>
          <p:grpSpPr>
            <a:xfrm>
              <a:off x="5367175" y="3762388"/>
              <a:ext cx="1727428" cy="1277521"/>
              <a:chOff x="4881058" y="1442369"/>
              <a:chExt cx="2610516" cy="1930609"/>
            </a:xfrm>
          </p:grpSpPr>
          <p:grpSp>
            <p:nvGrpSpPr>
              <p:cNvPr id="731" name="Google Shape;731;p4"/>
              <p:cNvGrpSpPr/>
              <p:nvPr/>
            </p:nvGrpSpPr>
            <p:grpSpPr>
              <a:xfrm>
                <a:off x="4881058" y="1591724"/>
                <a:ext cx="2517669" cy="1460562"/>
                <a:chOff x="4881058" y="1591724"/>
                <a:chExt cx="2517669" cy="1460562"/>
              </a:xfrm>
            </p:grpSpPr>
            <p:sp>
              <p:nvSpPr>
                <p:cNvPr id="732" name="Google Shape;732;p4"/>
                <p:cNvSpPr/>
                <p:nvPr/>
              </p:nvSpPr>
              <p:spPr>
                <a:xfrm>
                  <a:off x="4881058" y="1591724"/>
                  <a:ext cx="2495687" cy="1460562"/>
                </a:xfrm>
                <a:custGeom>
                  <a:rect b="b" l="l" r="r" t="t"/>
                  <a:pathLst>
                    <a:path extrusionOk="0" h="1460562" w="1555716">
                      <a:moveTo>
                        <a:pt x="1371677" y="493474"/>
                      </a:moveTo>
                      <a:cubicBezTo>
                        <a:pt x="1330353" y="444033"/>
                        <a:pt x="1286878" y="395667"/>
                        <a:pt x="1247266" y="344758"/>
                      </a:cubicBezTo>
                      <a:cubicBezTo>
                        <a:pt x="1131267" y="195406"/>
                        <a:pt x="978687" y="51581"/>
                        <a:pt x="786007" y="11382"/>
                      </a:cubicBezTo>
                      <a:cubicBezTo>
                        <a:pt x="590930" y="-29306"/>
                        <a:pt x="358735" y="39893"/>
                        <a:pt x="241024" y="206165"/>
                      </a:cubicBezTo>
                      <a:cubicBezTo>
                        <a:pt x="162778" y="316638"/>
                        <a:pt x="132214" y="453911"/>
                        <a:pt x="129475" y="587614"/>
                      </a:cubicBezTo>
                      <a:cubicBezTo>
                        <a:pt x="128252" y="648645"/>
                        <a:pt x="138718" y="710313"/>
                        <a:pt x="128888" y="771002"/>
                      </a:cubicBezTo>
                      <a:cubicBezTo>
                        <a:pt x="118032" y="837756"/>
                        <a:pt x="80571" y="896294"/>
                        <a:pt x="47806" y="954147"/>
                      </a:cubicBezTo>
                      <a:cubicBezTo>
                        <a:pt x="4477" y="1030681"/>
                        <a:pt x="-14204" y="1114942"/>
                        <a:pt x="12106" y="1201208"/>
                      </a:cubicBezTo>
                      <a:cubicBezTo>
                        <a:pt x="71622" y="1396089"/>
                        <a:pt x="340348" y="1486659"/>
                        <a:pt x="524959" y="1454040"/>
                      </a:cubicBezTo>
                      <a:cubicBezTo>
                        <a:pt x="625603" y="1436239"/>
                        <a:pt x="717835" y="1387482"/>
                        <a:pt x="815349" y="1356722"/>
                      </a:cubicBezTo>
                      <a:cubicBezTo>
                        <a:pt x="895746" y="1331341"/>
                        <a:pt x="978491" y="1323956"/>
                        <a:pt x="1060210" y="1348212"/>
                      </a:cubicBezTo>
                      <a:cubicBezTo>
                        <a:pt x="1246435" y="1403473"/>
                        <a:pt x="1437159" y="1308209"/>
                        <a:pt x="1516040" y="1133036"/>
                      </a:cubicBezTo>
                      <a:cubicBezTo>
                        <a:pt x="1611256" y="921577"/>
                        <a:pt x="1522153" y="681460"/>
                        <a:pt x="1385761" y="510835"/>
                      </a:cubicBezTo>
                      <a:cubicBezTo>
                        <a:pt x="1381115" y="504869"/>
                        <a:pt x="1376469" y="499147"/>
                        <a:pt x="1371677" y="493474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33" name="Google Shape;733;p4"/>
                <p:cNvSpPr/>
                <p:nvPr/>
              </p:nvSpPr>
              <p:spPr>
                <a:xfrm>
                  <a:off x="4881059" y="1591724"/>
                  <a:ext cx="2517668" cy="1460562"/>
                </a:xfrm>
                <a:custGeom>
                  <a:rect b="b" l="l" r="r" t="t"/>
                  <a:pathLst>
                    <a:path extrusionOk="0" h="1460562" w="1555716">
                      <a:moveTo>
                        <a:pt x="1371677" y="493474"/>
                      </a:moveTo>
                      <a:cubicBezTo>
                        <a:pt x="1330353" y="444033"/>
                        <a:pt x="1286878" y="395667"/>
                        <a:pt x="1247266" y="344758"/>
                      </a:cubicBezTo>
                      <a:cubicBezTo>
                        <a:pt x="1131267" y="195406"/>
                        <a:pt x="978687" y="51581"/>
                        <a:pt x="786007" y="11382"/>
                      </a:cubicBezTo>
                      <a:cubicBezTo>
                        <a:pt x="590930" y="-29306"/>
                        <a:pt x="358735" y="39893"/>
                        <a:pt x="241024" y="206165"/>
                      </a:cubicBezTo>
                      <a:cubicBezTo>
                        <a:pt x="162778" y="316638"/>
                        <a:pt x="132214" y="453911"/>
                        <a:pt x="129475" y="587614"/>
                      </a:cubicBezTo>
                      <a:cubicBezTo>
                        <a:pt x="128252" y="648645"/>
                        <a:pt x="138718" y="710313"/>
                        <a:pt x="128888" y="771002"/>
                      </a:cubicBezTo>
                      <a:cubicBezTo>
                        <a:pt x="118032" y="837756"/>
                        <a:pt x="80571" y="896294"/>
                        <a:pt x="47806" y="954147"/>
                      </a:cubicBezTo>
                      <a:cubicBezTo>
                        <a:pt x="4477" y="1030681"/>
                        <a:pt x="-14204" y="1114942"/>
                        <a:pt x="12106" y="1201208"/>
                      </a:cubicBezTo>
                      <a:cubicBezTo>
                        <a:pt x="71622" y="1396089"/>
                        <a:pt x="340348" y="1486659"/>
                        <a:pt x="524959" y="1454040"/>
                      </a:cubicBezTo>
                      <a:cubicBezTo>
                        <a:pt x="625603" y="1436239"/>
                        <a:pt x="717835" y="1387482"/>
                        <a:pt x="815349" y="1356722"/>
                      </a:cubicBezTo>
                      <a:cubicBezTo>
                        <a:pt x="895746" y="1331341"/>
                        <a:pt x="978491" y="1323956"/>
                        <a:pt x="1060210" y="1348212"/>
                      </a:cubicBezTo>
                      <a:cubicBezTo>
                        <a:pt x="1246435" y="1403473"/>
                        <a:pt x="1437159" y="1308209"/>
                        <a:pt x="1516040" y="1133036"/>
                      </a:cubicBezTo>
                      <a:cubicBezTo>
                        <a:pt x="1611256" y="921577"/>
                        <a:pt x="1522153" y="681460"/>
                        <a:pt x="1385761" y="510835"/>
                      </a:cubicBezTo>
                      <a:cubicBezTo>
                        <a:pt x="1381115" y="504869"/>
                        <a:pt x="1376469" y="499147"/>
                        <a:pt x="1371677" y="493474"/>
                      </a:cubicBezTo>
                      <a:close/>
                    </a:path>
                  </a:pathLst>
                </a:custGeom>
                <a:solidFill>
                  <a:srgbClr val="FFFFFF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734" name="Google Shape;734;p4"/>
              <p:cNvGrpSpPr/>
              <p:nvPr/>
            </p:nvGrpSpPr>
            <p:grpSpPr>
              <a:xfrm>
                <a:off x="4935516" y="3103030"/>
                <a:ext cx="2410457" cy="269948"/>
                <a:chOff x="4935516" y="3103030"/>
                <a:chExt cx="2410457" cy="269948"/>
              </a:xfrm>
            </p:grpSpPr>
            <p:sp>
              <p:nvSpPr>
                <p:cNvPr id="735" name="Google Shape;735;p4"/>
                <p:cNvSpPr/>
                <p:nvPr/>
              </p:nvSpPr>
              <p:spPr>
                <a:xfrm>
                  <a:off x="4935516" y="3103030"/>
                  <a:ext cx="2401665" cy="269948"/>
                </a:xfrm>
                <a:custGeom>
                  <a:rect b="b" l="l" r="r" t="t"/>
                  <a:pathLst>
                    <a:path extrusionOk="0" h="269948" w="1396981">
                      <a:moveTo>
                        <a:pt x="1396982" y="134974"/>
                      </a:moveTo>
                      <a:cubicBezTo>
                        <a:pt x="1396982" y="209518"/>
                        <a:pt x="1084257" y="269948"/>
                        <a:pt x="698491" y="269948"/>
                      </a:cubicBezTo>
                      <a:cubicBezTo>
                        <a:pt x="312725" y="269948"/>
                        <a:pt x="0" y="209518"/>
                        <a:pt x="0" y="134974"/>
                      </a:cubicBezTo>
                      <a:cubicBezTo>
                        <a:pt x="0" y="60430"/>
                        <a:pt x="312725" y="0"/>
                        <a:pt x="698491" y="0"/>
                      </a:cubicBezTo>
                      <a:cubicBezTo>
                        <a:pt x="1084257" y="0"/>
                        <a:pt x="1396982" y="60430"/>
                        <a:pt x="1396982" y="134974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36" name="Google Shape;736;p4"/>
                <p:cNvSpPr/>
                <p:nvPr/>
              </p:nvSpPr>
              <p:spPr>
                <a:xfrm>
                  <a:off x="4935516" y="3103030"/>
                  <a:ext cx="2410457" cy="269948"/>
                </a:xfrm>
                <a:custGeom>
                  <a:rect b="b" l="l" r="r" t="t"/>
                  <a:pathLst>
                    <a:path extrusionOk="0" h="269948" w="1396981">
                      <a:moveTo>
                        <a:pt x="1396982" y="134974"/>
                      </a:moveTo>
                      <a:cubicBezTo>
                        <a:pt x="1396982" y="209518"/>
                        <a:pt x="1084257" y="269948"/>
                        <a:pt x="698491" y="269948"/>
                      </a:cubicBezTo>
                      <a:cubicBezTo>
                        <a:pt x="312725" y="269948"/>
                        <a:pt x="0" y="209518"/>
                        <a:pt x="0" y="134974"/>
                      </a:cubicBezTo>
                      <a:cubicBezTo>
                        <a:pt x="0" y="60430"/>
                        <a:pt x="312725" y="0"/>
                        <a:pt x="698491" y="0"/>
                      </a:cubicBezTo>
                      <a:cubicBezTo>
                        <a:pt x="1084257" y="0"/>
                        <a:pt x="1396982" y="60430"/>
                        <a:pt x="1396982" y="134974"/>
                      </a:cubicBezTo>
                      <a:close/>
                    </a:path>
                  </a:pathLst>
                </a:custGeom>
                <a:solidFill>
                  <a:srgbClr val="FFFFFF">
                    <a:alpha val="4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737" name="Google Shape;737;p4"/>
              <p:cNvGrpSpPr/>
              <p:nvPr/>
            </p:nvGrpSpPr>
            <p:grpSpPr>
              <a:xfrm>
                <a:off x="5387484" y="2657762"/>
                <a:ext cx="575449" cy="92916"/>
                <a:chOff x="5387484" y="2657762"/>
                <a:chExt cx="575449" cy="92916"/>
              </a:xfrm>
            </p:grpSpPr>
            <p:sp>
              <p:nvSpPr>
                <p:cNvPr id="738" name="Google Shape;738;p4"/>
                <p:cNvSpPr/>
                <p:nvPr/>
              </p:nvSpPr>
              <p:spPr>
                <a:xfrm>
                  <a:off x="5389929" y="2660207"/>
                  <a:ext cx="570559" cy="88026"/>
                </a:xfrm>
                <a:custGeom>
                  <a:rect b="b" l="l" r="r" t="t"/>
                  <a:pathLst>
                    <a:path extrusionOk="0" h="88026" w="570559">
                      <a:moveTo>
                        <a:pt x="547721" y="0"/>
                      </a:moveTo>
                      <a:cubicBezTo>
                        <a:pt x="560334" y="0"/>
                        <a:pt x="570559" y="0"/>
                        <a:pt x="570559" y="0"/>
                      </a:cubicBezTo>
                      <a:lnTo>
                        <a:pt x="570559" y="88027"/>
                      </a:lnTo>
                      <a:cubicBezTo>
                        <a:pt x="570559" y="88027"/>
                        <a:pt x="560334" y="88027"/>
                        <a:pt x="547721" y="88027"/>
                      </a:cubicBezTo>
                      <a:lnTo>
                        <a:pt x="22838" y="88027"/>
                      </a:lnTo>
                      <a:cubicBezTo>
                        <a:pt x="10225" y="88027"/>
                        <a:pt x="0" y="88027"/>
                        <a:pt x="0" y="88027"/>
                      </a:cubicBezTo>
                      <a:lnTo>
                        <a:pt x="0" y="0"/>
                      </a:lnTo>
                      <a:cubicBezTo>
                        <a:pt x="0" y="0"/>
                        <a:pt x="10225" y="0"/>
                        <a:pt x="228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39" name="Google Shape;739;p4"/>
                <p:cNvSpPr/>
                <p:nvPr/>
              </p:nvSpPr>
              <p:spPr>
                <a:xfrm>
                  <a:off x="5387484" y="2657762"/>
                  <a:ext cx="575449" cy="92916"/>
                </a:xfrm>
                <a:custGeom>
                  <a:rect b="b" l="l" r="r" t="t"/>
                  <a:pathLst>
                    <a:path extrusionOk="0" h="92916" w="575449">
                      <a:moveTo>
                        <a:pt x="550166" y="92917"/>
                      </a:moveTo>
                      <a:lnTo>
                        <a:pt x="25283" y="92917"/>
                      </a:lnTo>
                      <a:cubicBezTo>
                        <a:pt x="11341" y="92917"/>
                        <a:pt x="29" y="81625"/>
                        <a:pt x="0" y="67683"/>
                      </a:cubicBezTo>
                      <a:lnTo>
                        <a:pt x="0" y="25283"/>
                      </a:lnTo>
                      <a:cubicBezTo>
                        <a:pt x="29" y="11331"/>
                        <a:pt x="11331" y="29"/>
                        <a:pt x="25283" y="0"/>
                      </a:cubicBezTo>
                      <a:lnTo>
                        <a:pt x="550166" y="0"/>
                      </a:lnTo>
                      <a:cubicBezTo>
                        <a:pt x="564118" y="24"/>
                        <a:pt x="575420" y="11331"/>
                        <a:pt x="575449" y="25283"/>
                      </a:cubicBezTo>
                      <a:lnTo>
                        <a:pt x="575449" y="67683"/>
                      </a:lnTo>
                      <a:cubicBezTo>
                        <a:pt x="575420" y="81625"/>
                        <a:pt x="564109" y="92917"/>
                        <a:pt x="550166" y="92917"/>
                      </a:cubicBezTo>
                      <a:close/>
                      <a:moveTo>
                        <a:pt x="25283" y="4890"/>
                      </a:moveTo>
                      <a:cubicBezTo>
                        <a:pt x="14021" y="4890"/>
                        <a:pt x="4890" y="14021"/>
                        <a:pt x="4890" y="25283"/>
                      </a:cubicBezTo>
                      <a:lnTo>
                        <a:pt x="4890" y="67683"/>
                      </a:lnTo>
                      <a:cubicBezTo>
                        <a:pt x="4920" y="78926"/>
                        <a:pt x="14040" y="88027"/>
                        <a:pt x="25283" y="88027"/>
                      </a:cubicBezTo>
                      <a:lnTo>
                        <a:pt x="550166" y="88027"/>
                      </a:lnTo>
                      <a:cubicBezTo>
                        <a:pt x="561409" y="88027"/>
                        <a:pt x="570530" y="78926"/>
                        <a:pt x="570559" y="67683"/>
                      </a:cubicBezTo>
                      <a:lnTo>
                        <a:pt x="570559" y="25283"/>
                      </a:lnTo>
                      <a:cubicBezTo>
                        <a:pt x="570559" y="14021"/>
                        <a:pt x="561429" y="4890"/>
                        <a:pt x="550166" y="489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0" name="Google Shape;740;p4"/>
                <p:cNvSpPr/>
                <p:nvPr/>
              </p:nvSpPr>
              <p:spPr>
                <a:xfrm>
                  <a:off x="5412767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1" name="Google Shape;741;p4"/>
                <p:cNvSpPr/>
                <p:nvPr/>
              </p:nvSpPr>
              <p:spPr>
                <a:xfrm>
                  <a:off x="5457465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2" name="Google Shape;742;p4"/>
                <p:cNvSpPr/>
                <p:nvPr/>
              </p:nvSpPr>
              <p:spPr>
                <a:xfrm>
                  <a:off x="5502163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3" name="Google Shape;743;p4"/>
                <p:cNvSpPr/>
                <p:nvPr/>
              </p:nvSpPr>
              <p:spPr>
                <a:xfrm>
                  <a:off x="5546861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4" name="Google Shape;744;p4"/>
                <p:cNvSpPr/>
                <p:nvPr/>
              </p:nvSpPr>
              <p:spPr>
                <a:xfrm>
                  <a:off x="5591559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5" name="Google Shape;745;p4"/>
                <p:cNvSpPr/>
                <p:nvPr/>
              </p:nvSpPr>
              <p:spPr>
                <a:xfrm>
                  <a:off x="5636257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6" name="Google Shape;746;p4"/>
                <p:cNvSpPr/>
                <p:nvPr/>
              </p:nvSpPr>
              <p:spPr>
                <a:xfrm>
                  <a:off x="5680954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47" name="Google Shape;747;p4"/>
                <p:cNvSpPr/>
                <p:nvPr/>
              </p:nvSpPr>
              <p:spPr>
                <a:xfrm>
                  <a:off x="5725652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748" name="Google Shape;748;p4"/>
              <p:cNvGrpSpPr/>
              <p:nvPr/>
            </p:nvGrpSpPr>
            <p:grpSpPr>
              <a:xfrm rot="-580044">
                <a:off x="5354084" y="1540361"/>
                <a:ext cx="1259684" cy="1095261"/>
                <a:chOff x="5241420" y="1573756"/>
                <a:chExt cx="1259684" cy="1095261"/>
              </a:xfrm>
            </p:grpSpPr>
            <p:grpSp>
              <p:nvGrpSpPr>
                <p:cNvPr id="749" name="Google Shape;749;p4"/>
                <p:cNvGrpSpPr/>
                <p:nvPr/>
              </p:nvGrpSpPr>
              <p:grpSpPr>
                <a:xfrm rot="-1895259">
                  <a:off x="5356038" y="1690817"/>
                  <a:ext cx="620391" cy="613119"/>
                  <a:chOff x="5188984" y="1725986"/>
                  <a:chExt cx="620391" cy="613119"/>
                </a:xfrm>
              </p:grpSpPr>
              <p:sp>
                <p:nvSpPr>
                  <p:cNvPr id="750" name="Google Shape;750;p4"/>
                  <p:cNvSpPr/>
                  <p:nvPr/>
                </p:nvSpPr>
                <p:spPr>
                  <a:xfrm>
                    <a:off x="5252118" y="1785027"/>
                    <a:ext cx="548552" cy="551339"/>
                  </a:xfrm>
                  <a:custGeom>
                    <a:rect b="b" l="l" r="r" t="t"/>
                    <a:pathLst>
                      <a:path extrusionOk="0" h="551339" w="548552">
                        <a:moveTo>
                          <a:pt x="501556" y="276941"/>
                        </a:moveTo>
                        <a:lnTo>
                          <a:pt x="548552" y="255522"/>
                        </a:lnTo>
                        <a:lnTo>
                          <a:pt x="538772" y="199087"/>
                        </a:lnTo>
                        <a:lnTo>
                          <a:pt x="486934" y="195077"/>
                        </a:lnTo>
                        <a:cubicBezTo>
                          <a:pt x="480322" y="177770"/>
                          <a:pt x="471598" y="161343"/>
                          <a:pt x="460966" y="146173"/>
                        </a:cubicBezTo>
                        <a:lnTo>
                          <a:pt x="487716" y="101035"/>
                        </a:lnTo>
                        <a:lnTo>
                          <a:pt x="447175" y="60494"/>
                        </a:lnTo>
                        <a:lnTo>
                          <a:pt x="401695" y="87538"/>
                        </a:lnTo>
                        <a:cubicBezTo>
                          <a:pt x="375497" y="69702"/>
                          <a:pt x="345837" y="57589"/>
                          <a:pt x="314646" y="51985"/>
                        </a:cubicBezTo>
                        <a:lnTo>
                          <a:pt x="301540" y="0"/>
                        </a:lnTo>
                        <a:lnTo>
                          <a:pt x="244225" y="0"/>
                        </a:lnTo>
                        <a:lnTo>
                          <a:pt x="231021" y="52278"/>
                        </a:lnTo>
                        <a:cubicBezTo>
                          <a:pt x="213264" y="55667"/>
                          <a:pt x="195977" y="61169"/>
                          <a:pt x="179525" y="68661"/>
                        </a:cubicBezTo>
                        <a:lnTo>
                          <a:pt x="138544" y="33206"/>
                        </a:lnTo>
                        <a:lnTo>
                          <a:pt x="91645" y="66069"/>
                        </a:lnTo>
                        <a:lnTo>
                          <a:pt x="111207" y="116782"/>
                        </a:lnTo>
                        <a:cubicBezTo>
                          <a:pt x="98585" y="129658"/>
                          <a:pt x="87538" y="143992"/>
                          <a:pt x="78295" y="159475"/>
                        </a:cubicBezTo>
                        <a:lnTo>
                          <a:pt x="24501" y="153900"/>
                        </a:lnTo>
                        <a:lnTo>
                          <a:pt x="4939" y="207694"/>
                        </a:lnTo>
                        <a:lnTo>
                          <a:pt x="49588" y="237965"/>
                        </a:lnTo>
                        <a:cubicBezTo>
                          <a:pt x="47446" y="250533"/>
                          <a:pt x="46366" y="263263"/>
                          <a:pt x="46361" y="276012"/>
                        </a:cubicBezTo>
                        <a:cubicBezTo>
                          <a:pt x="46361" y="281441"/>
                          <a:pt x="46361" y="286771"/>
                          <a:pt x="46996" y="292102"/>
                        </a:cubicBezTo>
                        <a:lnTo>
                          <a:pt x="0" y="318314"/>
                        </a:lnTo>
                        <a:lnTo>
                          <a:pt x="14671" y="373673"/>
                        </a:lnTo>
                        <a:lnTo>
                          <a:pt x="67878" y="372988"/>
                        </a:lnTo>
                        <a:cubicBezTo>
                          <a:pt x="75762" y="389596"/>
                          <a:pt x="85616" y="405191"/>
                          <a:pt x="97221" y="419447"/>
                        </a:cubicBezTo>
                        <a:lnTo>
                          <a:pt x="74236" y="467128"/>
                        </a:lnTo>
                        <a:lnTo>
                          <a:pt x="118249" y="503952"/>
                        </a:lnTo>
                        <a:lnTo>
                          <a:pt x="160795" y="473485"/>
                        </a:lnTo>
                        <a:cubicBezTo>
                          <a:pt x="176904" y="482787"/>
                          <a:pt x="194104" y="490064"/>
                          <a:pt x="211997" y="495150"/>
                        </a:cubicBezTo>
                        <a:lnTo>
                          <a:pt x="220556" y="546450"/>
                        </a:lnTo>
                        <a:lnTo>
                          <a:pt x="277626" y="551340"/>
                        </a:lnTo>
                        <a:lnTo>
                          <a:pt x="294840" y="502778"/>
                        </a:lnTo>
                        <a:cubicBezTo>
                          <a:pt x="313575" y="501111"/>
                          <a:pt x="332022" y="497101"/>
                          <a:pt x="349759" y="490846"/>
                        </a:cubicBezTo>
                        <a:lnTo>
                          <a:pt x="385752" y="527475"/>
                        </a:lnTo>
                        <a:lnTo>
                          <a:pt x="435389" y="498817"/>
                        </a:lnTo>
                        <a:lnTo>
                          <a:pt x="421745" y="449474"/>
                        </a:lnTo>
                        <a:cubicBezTo>
                          <a:pt x="436133" y="437253"/>
                          <a:pt x="448945" y="423286"/>
                          <a:pt x="459890" y="407905"/>
                        </a:cubicBezTo>
                        <a:lnTo>
                          <a:pt x="510310" y="417197"/>
                        </a:lnTo>
                        <a:lnTo>
                          <a:pt x="534762" y="365310"/>
                        </a:lnTo>
                        <a:lnTo>
                          <a:pt x="495199" y="332643"/>
                        </a:lnTo>
                        <a:cubicBezTo>
                          <a:pt x="499624" y="314411"/>
                          <a:pt x="501761" y="295701"/>
                          <a:pt x="501556" y="276941"/>
                        </a:cubicBezTo>
                        <a:close/>
                        <a:moveTo>
                          <a:pt x="416806" y="275963"/>
                        </a:moveTo>
                        <a:cubicBezTo>
                          <a:pt x="416806" y="354962"/>
                          <a:pt x="352762" y="419007"/>
                          <a:pt x="273763" y="419007"/>
                        </a:cubicBezTo>
                        <a:cubicBezTo>
                          <a:pt x="194764" y="419007"/>
                          <a:pt x="130720" y="354962"/>
                          <a:pt x="130720" y="275963"/>
                        </a:cubicBezTo>
                        <a:cubicBezTo>
                          <a:pt x="130720" y="196964"/>
                          <a:pt x="194764" y="132920"/>
                          <a:pt x="273763" y="132920"/>
                        </a:cubicBezTo>
                        <a:cubicBezTo>
                          <a:pt x="352762" y="132920"/>
                          <a:pt x="416806" y="196964"/>
                          <a:pt x="416806" y="275963"/>
                        </a:cubicBezTo>
                        <a:cubicBezTo>
                          <a:pt x="416806" y="275978"/>
                          <a:pt x="416806" y="275998"/>
                          <a:pt x="416806" y="276012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51" name="Google Shape;751;p4"/>
                  <p:cNvSpPr/>
                  <p:nvPr/>
                </p:nvSpPr>
                <p:spPr>
                  <a:xfrm>
                    <a:off x="5248885" y="1781897"/>
                    <a:ext cx="554165" cy="557208"/>
                  </a:xfrm>
                  <a:custGeom>
                    <a:rect b="b" l="l" r="r" t="t"/>
                    <a:pathLst>
                      <a:path extrusionOk="0" h="557208" w="554165">
                        <a:moveTo>
                          <a:pt x="280370" y="557208"/>
                        </a:moveTo>
                        <a:lnTo>
                          <a:pt x="280370" y="557208"/>
                        </a:lnTo>
                        <a:lnTo>
                          <a:pt x="223300" y="552318"/>
                        </a:lnTo>
                        <a:cubicBezTo>
                          <a:pt x="222092" y="552220"/>
                          <a:pt x="221104" y="551315"/>
                          <a:pt x="220904" y="550117"/>
                        </a:cubicBezTo>
                        <a:lnTo>
                          <a:pt x="212394" y="500138"/>
                        </a:lnTo>
                        <a:cubicBezTo>
                          <a:pt x="195356" y="495198"/>
                          <a:pt x="178944" y="488308"/>
                          <a:pt x="163491" y="479598"/>
                        </a:cubicBezTo>
                        <a:lnTo>
                          <a:pt x="122314" y="508940"/>
                        </a:lnTo>
                        <a:cubicBezTo>
                          <a:pt x="121370" y="509693"/>
                          <a:pt x="120030" y="509693"/>
                          <a:pt x="119086" y="508940"/>
                        </a:cubicBezTo>
                        <a:lnTo>
                          <a:pt x="75073" y="472116"/>
                        </a:lnTo>
                        <a:cubicBezTo>
                          <a:pt x="74144" y="471338"/>
                          <a:pt x="73860" y="470028"/>
                          <a:pt x="74388" y="468937"/>
                        </a:cubicBezTo>
                        <a:lnTo>
                          <a:pt x="96590" y="422723"/>
                        </a:lnTo>
                        <a:cubicBezTo>
                          <a:pt x="85729" y="409138"/>
                          <a:pt x="76427" y="394374"/>
                          <a:pt x="68862" y="378710"/>
                        </a:cubicBezTo>
                        <a:lnTo>
                          <a:pt x="17366" y="379346"/>
                        </a:lnTo>
                        <a:cubicBezTo>
                          <a:pt x="16144" y="379404"/>
                          <a:pt x="15053" y="378578"/>
                          <a:pt x="14775" y="377390"/>
                        </a:cubicBezTo>
                        <a:lnTo>
                          <a:pt x="103" y="322031"/>
                        </a:lnTo>
                        <a:cubicBezTo>
                          <a:pt x="-234" y="320872"/>
                          <a:pt x="275" y="319634"/>
                          <a:pt x="1326" y="319047"/>
                        </a:cubicBezTo>
                        <a:lnTo>
                          <a:pt x="46855" y="293618"/>
                        </a:lnTo>
                        <a:cubicBezTo>
                          <a:pt x="46513" y="288140"/>
                          <a:pt x="46366" y="283495"/>
                          <a:pt x="46366" y="278946"/>
                        </a:cubicBezTo>
                        <a:cubicBezTo>
                          <a:pt x="46371" y="266613"/>
                          <a:pt x="47369" y="254299"/>
                          <a:pt x="49350" y="242122"/>
                        </a:cubicBezTo>
                        <a:lnTo>
                          <a:pt x="6070" y="212780"/>
                        </a:lnTo>
                        <a:cubicBezTo>
                          <a:pt x="5072" y="212080"/>
                          <a:pt x="4671" y="210794"/>
                          <a:pt x="5092" y="209650"/>
                        </a:cubicBezTo>
                        <a:lnTo>
                          <a:pt x="24653" y="155856"/>
                        </a:lnTo>
                        <a:cubicBezTo>
                          <a:pt x="25103" y="154731"/>
                          <a:pt x="26238" y="154037"/>
                          <a:pt x="27441" y="154144"/>
                        </a:cubicBezTo>
                        <a:lnTo>
                          <a:pt x="79719" y="159524"/>
                        </a:lnTo>
                        <a:cubicBezTo>
                          <a:pt x="88575" y="144906"/>
                          <a:pt x="99040" y="131321"/>
                          <a:pt x="110919" y="119032"/>
                        </a:cubicBezTo>
                        <a:lnTo>
                          <a:pt x="92189" y="69883"/>
                        </a:lnTo>
                        <a:cubicBezTo>
                          <a:pt x="91734" y="68754"/>
                          <a:pt x="92145" y="67463"/>
                          <a:pt x="93167" y="66802"/>
                        </a:cubicBezTo>
                        <a:lnTo>
                          <a:pt x="140066" y="33939"/>
                        </a:lnTo>
                        <a:cubicBezTo>
                          <a:pt x="141024" y="33181"/>
                          <a:pt x="142384" y="33181"/>
                          <a:pt x="143342" y="33939"/>
                        </a:cubicBezTo>
                        <a:lnTo>
                          <a:pt x="183003" y="68172"/>
                        </a:lnTo>
                        <a:cubicBezTo>
                          <a:pt x="198677" y="61198"/>
                          <a:pt x="215079" y="56000"/>
                          <a:pt x="231907" y="52669"/>
                        </a:cubicBezTo>
                        <a:lnTo>
                          <a:pt x="244671" y="2005"/>
                        </a:lnTo>
                        <a:cubicBezTo>
                          <a:pt x="244993" y="836"/>
                          <a:pt x="246050" y="20"/>
                          <a:pt x="247263" y="0"/>
                        </a:cubicBezTo>
                        <a:lnTo>
                          <a:pt x="304578" y="0"/>
                        </a:lnTo>
                        <a:cubicBezTo>
                          <a:pt x="305786" y="10"/>
                          <a:pt x="306832" y="836"/>
                          <a:pt x="307121" y="2005"/>
                        </a:cubicBezTo>
                        <a:lnTo>
                          <a:pt x="319836" y="52327"/>
                        </a:lnTo>
                        <a:cubicBezTo>
                          <a:pt x="350171" y="58005"/>
                          <a:pt x="379034" y="69786"/>
                          <a:pt x="404684" y="86951"/>
                        </a:cubicBezTo>
                        <a:lnTo>
                          <a:pt x="448697" y="60787"/>
                        </a:lnTo>
                        <a:cubicBezTo>
                          <a:pt x="449729" y="60142"/>
                          <a:pt x="451074" y="60308"/>
                          <a:pt x="451924" y="61178"/>
                        </a:cubicBezTo>
                        <a:lnTo>
                          <a:pt x="492417" y="101671"/>
                        </a:lnTo>
                        <a:cubicBezTo>
                          <a:pt x="493258" y="102536"/>
                          <a:pt x="493414" y="103857"/>
                          <a:pt x="492808" y="104898"/>
                        </a:cubicBezTo>
                        <a:lnTo>
                          <a:pt x="467085" y="149009"/>
                        </a:lnTo>
                        <a:cubicBezTo>
                          <a:pt x="477081" y="163597"/>
                          <a:pt x="485365" y="179286"/>
                          <a:pt x="491781" y="195761"/>
                        </a:cubicBezTo>
                        <a:lnTo>
                          <a:pt x="541956" y="199625"/>
                        </a:lnTo>
                        <a:cubicBezTo>
                          <a:pt x="543164" y="199723"/>
                          <a:pt x="544152" y="200627"/>
                          <a:pt x="544352" y="201825"/>
                        </a:cubicBezTo>
                        <a:lnTo>
                          <a:pt x="554133" y="258260"/>
                        </a:lnTo>
                        <a:cubicBezTo>
                          <a:pt x="554319" y="259449"/>
                          <a:pt x="553703" y="260622"/>
                          <a:pt x="552617" y="261146"/>
                        </a:cubicBezTo>
                        <a:lnTo>
                          <a:pt x="507137" y="281832"/>
                        </a:lnTo>
                        <a:cubicBezTo>
                          <a:pt x="506961" y="299721"/>
                          <a:pt x="504696" y="317527"/>
                          <a:pt x="500388" y="334892"/>
                        </a:cubicBezTo>
                        <a:lnTo>
                          <a:pt x="538631" y="366484"/>
                        </a:lnTo>
                        <a:cubicBezTo>
                          <a:pt x="539555" y="367242"/>
                          <a:pt x="539858" y="368523"/>
                          <a:pt x="539364" y="369614"/>
                        </a:cubicBezTo>
                        <a:lnTo>
                          <a:pt x="515157" y="421550"/>
                        </a:lnTo>
                        <a:cubicBezTo>
                          <a:pt x="514643" y="422645"/>
                          <a:pt x="513465" y="423266"/>
                          <a:pt x="512272" y="423066"/>
                        </a:cubicBezTo>
                        <a:lnTo>
                          <a:pt x="463368" y="414067"/>
                        </a:lnTo>
                        <a:cubicBezTo>
                          <a:pt x="452814" y="428592"/>
                          <a:pt x="440642" y="441864"/>
                          <a:pt x="427081" y="453630"/>
                        </a:cubicBezTo>
                        <a:lnTo>
                          <a:pt x="440237" y="501311"/>
                        </a:lnTo>
                        <a:cubicBezTo>
                          <a:pt x="440559" y="502480"/>
                          <a:pt x="440060" y="503727"/>
                          <a:pt x="439014" y="504343"/>
                        </a:cubicBezTo>
                        <a:lnTo>
                          <a:pt x="389377" y="533001"/>
                        </a:lnTo>
                        <a:cubicBezTo>
                          <a:pt x="388335" y="533573"/>
                          <a:pt x="387044" y="533392"/>
                          <a:pt x="386198" y="532561"/>
                        </a:cubicBezTo>
                        <a:lnTo>
                          <a:pt x="351330" y="497155"/>
                        </a:lnTo>
                        <a:cubicBezTo>
                          <a:pt x="334404" y="502950"/>
                          <a:pt x="316857" y="506740"/>
                          <a:pt x="299052" y="508451"/>
                        </a:cubicBezTo>
                        <a:lnTo>
                          <a:pt x="282424" y="555448"/>
                        </a:lnTo>
                        <a:cubicBezTo>
                          <a:pt x="282106" y="556362"/>
                          <a:pt x="281324" y="557032"/>
                          <a:pt x="280370" y="557208"/>
                        </a:cubicBezTo>
                        <a:close/>
                        <a:moveTo>
                          <a:pt x="225549" y="547134"/>
                        </a:moveTo>
                        <a:lnTo>
                          <a:pt x="278561" y="551731"/>
                        </a:lnTo>
                        <a:lnTo>
                          <a:pt x="295090" y="505077"/>
                        </a:lnTo>
                        <a:cubicBezTo>
                          <a:pt x="295423" y="504104"/>
                          <a:pt x="296313" y="503429"/>
                          <a:pt x="297340" y="503365"/>
                        </a:cubicBezTo>
                        <a:cubicBezTo>
                          <a:pt x="315855" y="501712"/>
                          <a:pt x="334091" y="497751"/>
                          <a:pt x="351623" y="491580"/>
                        </a:cubicBezTo>
                        <a:cubicBezTo>
                          <a:pt x="352596" y="491237"/>
                          <a:pt x="353682" y="491487"/>
                          <a:pt x="354411" y="492215"/>
                        </a:cubicBezTo>
                        <a:lnTo>
                          <a:pt x="388985" y="527377"/>
                        </a:lnTo>
                        <a:lnTo>
                          <a:pt x="435053" y="500774"/>
                        </a:lnTo>
                        <a:lnTo>
                          <a:pt x="421947" y="453386"/>
                        </a:lnTo>
                        <a:cubicBezTo>
                          <a:pt x="421658" y="452403"/>
                          <a:pt x="421986" y="451342"/>
                          <a:pt x="422778" y="450696"/>
                        </a:cubicBezTo>
                        <a:cubicBezTo>
                          <a:pt x="436979" y="438597"/>
                          <a:pt x="449645" y="424802"/>
                          <a:pt x="460483" y="409617"/>
                        </a:cubicBezTo>
                        <a:cubicBezTo>
                          <a:pt x="461079" y="408771"/>
                          <a:pt x="462106" y="408355"/>
                          <a:pt x="463123" y="408541"/>
                        </a:cubicBezTo>
                        <a:lnTo>
                          <a:pt x="511489" y="417442"/>
                        </a:lnTo>
                        <a:lnTo>
                          <a:pt x="533985" y="369272"/>
                        </a:lnTo>
                        <a:lnTo>
                          <a:pt x="496036" y="337924"/>
                        </a:lnTo>
                        <a:cubicBezTo>
                          <a:pt x="495204" y="337279"/>
                          <a:pt x="494857" y="336193"/>
                          <a:pt x="495155" y="335186"/>
                        </a:cubicBezTo>
                        <a:cubicBezTo>
                          <a:pt x="499747" y="317174"/>
                          <a:pt x="502095" y="298660"/>
                          <a:pt x="502149" y="280071"/>
                        </a:cubicBezTo>
                        <a:cubicBezTo>
                          <a:pt x="502153" y="279034"/>
                          <a:pt x="502765" y="278096"/>
                          <a:pt x="503713" y="277675"/>
                        </a:cubicBezTo>
                        <a:lnTo>
                          <a:pt x="548852" y="257087"/>
                        </a:lnTo>
                        <a:lnTo>
                          <a:pt x="539609" y="204711"/>
                        </a:lnTo>
                        <a:lnTo>
                          <a:pt x="489776" y="200847"/>
                        </a:lnTo>
                        <a:cubicBezTo>
                          <a:pt x="488754" y="200774"/>
                          <a:pt x="487874" y="200099"/>
                          <a:pt x="487526" y="199136"/>
                        </a:cubicBezTo>
                        <a:cubicBezTo>
                          <a:pt x="481007" y="181975"/>
                          <a:pt x="472400" y="165681"/>
                          <a:pt x="461901" y="150623"/>
                        </a:cubicBezTo>
                        <a:cubicBezTo>
                          <a:pt x="461343" y="149743"/>
                          <a:pt x="461343" y="148618"/>
                          <a:pt x="461901" y="147738"/>
                        </a:cubicBezTo>
                        <a:lnTo>
                          <a:pt x="487575" y="104360"/>
                        </a:lnTo>
                        <a:lnTo>
                          <a:pt x="449968" y="66753"/>
                        </a:lnTo>
                        <a:lnTo>
                          <a:pt x="406248" y="92721"/>
                        </a:lnTo>
                        <a:cubicBezTo>
                          <a:pt x="405388" y="93284"/>
                          <a:pt x="404273" y="93284"/>
                          <a:pt x="403412" y="92721"/>
                        </a:cubicBezTo>
                        <a:cubicBezTo>
                          <a:pt x="377547" y="75180"/>
                          <a:pt x="348293" y="63247"/>
                          <a:pt x="317537" y="57706"/>
                        </a:cubicBezTo>
                        <a:cubicBezTo>
                          <a:pt x="316510" y="57525"/>
                          <a:pt x="315689" y="56758"/>
                          <a:pt x="315434" y="55750"/>
                        </a:cubicBezTo>
                        <a:lnTo>
                          <a:pt x="302768" y="5771"/>
                        </a:lnTo>
                        <a:lnTo>
                          <a:pt x="249512" y="5771"/>
                        </a:lnTo>
                        <a:lnTo>
                          <a:pt x="236846" y="56092"/>
                        </a:lnTo>
                        <a:cubicBezTo>
                          <a:pt x="236582" y="57095"/>
                          <a:pt x="235760" y="57858"/>
                          <a:pt x="234743" y="58049"/>
                        </a:cubicBezTo>
                        <a:cubicBezTo>
                          <a:pt x="217192" y="61389"/>
                          <a:pt x="200105" y="66807"/>
                          <a:pt x="183835" y="74187"/>
                        </a:cubicBezTo>
                        <a:cubicBezTo>
                          <a:pt x="182896" y="74627"/>
                          <a:pt x="181785" y="74470"/>
                          <a:pt x="180998" y="73796"/>
                        </a:cubicBezTo>
                        <a:lnTo>
                          <a:pt x="141631" y="39563"/>
                        </a:lnTo>
                        <a:lnTo>
                          <a:pt x="98058" y="70030"/>
                        </a:lnTo>
                        <a:lnTo>
                          <a:pt x="116690" y="118934"/>
                        </a:lnTo>
                        <a:cubicBezTo>
                          <a:pt x="117057" y="119897"/>
                          <a:pt x="116827" y="120988"/>
                          <a:pt x="116103" y="121721"/>
                        </a:cubicBezTo>
                        <a:cubicBezTo>
                          <a:pt x="103652" y="134470"/>
                          <a:pt x="92737" y="148633"/>
                          <a:pt x="83582" y="163925"/>
                        </a:cubicBezTo>
                        <a:cubicBezTo>
                          <a:pt x="83044" y="164800"/>
                          <a:pt x="82061" y="165294"/>
                          <a:pt x="81039" y="165197"/>
                        </a:cubicBezTo>
                        <a:lnTo>
                          <a:pt x="29152" y="159866"/>
                        </a:lnTo>
                        <a:lnTo>
                          <a:pt x="10960" y="209846"/>
                        </a:lnTo>
                        <a:lnTo>
                          <a:pt x="53898" y="239188"/>
                        </a:lnTo>
                        <a:cubicBezTo>
                          <a:pt x="54768" y="239760"/>
                          <a:pt x="55213" y="240802"/>
                          <a:pt x="55022" y="241829"/>
                        </a:cubicBezTo>
                        <a:cubicBezTo>
                          <a:pt x="52929" y="254255"/>
                          <a:pt x="51863" y="266833"/>
                          <a:pt x="51844" y="279435"/>
                        </a:cubicBezTo>
                        <a:cubicBezTo>
                          <a:pt x="51844" y="284326"/>
                          <a:pt x="51844" y="289216"/>
                          <a:pt x="52479" y="295329"/>
                        </a:cubicBezTo>
                        <a:cubicBezTo>
                          <a:pt x="52523" y="296351"/>
                          <a:pt x="51995" y="297315"/>
                          <a:pt x="51110" y="297823"/>
                        </a:cubicBezTo>
                        <a:lnTo>
                          <a:pt x="5923" y="323058"/>
                        </a:lnTo>
                        <a:lnTo>
                          <a:pt x="19714" y="374406"/>
                        </a:lnTo>
                        <a:lnTo>
                          <a:pt x="70965" y="373477"/>
                        </a:lnTo>
                        <a:lnTo>
                          <a:pt x="70965" y="373477"/>
                        </a:lnTo>
                        <a:cubicBezTo>
                          <a:pt x="71992" y="373472"/>
                          <a:pt x="72926" y="374064"/>
                          <a:pt x="73361" y="374993"/>
                        </a:cubicBezTo>
                        <a:cubicBezTo>
                          <a:pt x="81093" y="391405"/>
                          <a:pt x="90781" y="406825"/>
                          <a:pt x="102214" y="420914"/>
                        </a:cubicBezTo>
                        <a:cubicBezTo>
                          <a:pt x="102855" y="421701"/>
                          <a:pt x="102987" y="422782"/>
                          <a:pt x="102557" y="423701"/>
                        </a:cubicBezTo>
                        <a:lnTo>
                          <a:pt x="80452" y="469573"/>
                        </a:lnTo>
                        <a:lnTo>
                          <a:pt x="121189" y="503806"/>
                        </a:lnTo>
                        <a:lnTo>
                          <a:pt x="162072" y="474463"/>
                        </a:lnTo>
                        <a:cubicBezTo>
                          <a:pt x="162953" y="473906"/>
                          <a:pt x="164077" y="473906"/>
                          <a:pt x="164958" y="474463"/>
                        </a:cubicBezTo>
                        <a:cubicBezTo>
                          <a:pt x="180895" y="483618"/>
                          <a:pt x="197894" y="490797"/>
                          <a:pt x="215573" y="495834"/>
                        </a:cubicBezTo>
                        <a:cubicBezTo>
                          <a:pt x="216566" y="496103"/>
                          <a:pt x="217309" y="496925"/>
                          <a:pt x="217480" y="497937"/>
                        </a:cubicBezTo>
                        <a:close/>
                        <a:moveTo>
                          <a:pt x="276996" y="424875"/>
                        </a:moveTo>
                        <a:cubicBezTo>
                          <a:pt x="196535" y="424846"/>
                          <a:pt x="131332" y="359603"/>
                          <a:pt x="131361" y="279142"/>
                        </a:cubicBezTo>
                        <a:cubicBezTo>
                          <a:pt x="131390" y="198681"/>
                          <a:pt x="196633" y="133478"/>
                          <a:pt x="277094" y="133507"/>
                        </a:cubicBezTo>
                        <a:cubicBezTo>
                          <a:pt x="357535" y="133536"/>
                          <a:pt x="422729" y="198749"/>
                          <a:pt x="422729" y="279191"/>
                        </a:cubicBezTo>
                        <a:cubicBezTo>
                          <a:pt x="422592" y="359603"/>
                          <a:pt x="357408" y="424743"/>
                          <a:pt x="276996" y="424826"/>
                        </a:cubicBezTo>
                        <a:close/>
                        <a:moveTo>
                          <a:pt x="276996" y="138789"/>
                        </a:moveTo>
                        <a:cubicBezTo>
                          <a:pt x="199454" y="138789"/>
                          <a:pt x="136594" y="201649"/>
                          <a:pt x="136594" y="279191"/>
                        </a:cubicBezTo>
                        <a:cubicBezTo>
                          <a:pt x="136594" y="356733"/>
                          <a:pt x="199454" y="419593"/>
                          <a:pt x="276996" y="419593"/>
                        </a:cubicBezTo>
                        <a:cubicBezTo>
                          <a:pt x="354538" y="419593"/>
                          <a:pt x="417398" y="356733"/>
                          <a:pt x="417398" y="279191"/>
                        </a:cubicBezTo>
                        <a:cubicBezTo>
                          <a:pt x="417345" y="201664"/>
                          <a:pt x="354523" y="138823"/>
                          <a:pt x="276996" y="13874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52" name="Google Shape;752;p4"/>
                  <p:cNvSpPr/>
                  <p:nvPr/>
                </p:nvSpPr>
                <p:spPr>
                  <a:xfrm>
                    <a:off x="5192898" y="2108502"/>
                    <a:ext cx="27554" cy="65161"/>
                  </a:xfrm>
                  <a:custGeom>
                    <a:rect b="b" l="l" r="r" t="t"/>
                    <a:pathLst>
                      <a:path extrusionOk="0" h="65161" w="27554">
                        <a:moveTo>
                          <a:pt x="19657" y="65162"/>
                        </a:moveTo>
                        <a:cubicBezTo>
                          <a:pt x="16214" y="65152"/>
                          <a:pt x="13168" y="62917"/>
                          <a:pt x="12126" y="59636"/>
                        </a:cubicBezTo>
                        <a:cubicBezTo>
                          <a:pt x="6825" y="43146"/>
                          <a:pt x="2800" y="26274"/>
                          <a:pt x="96" y="9167"/>
                        </a:cubicBezTo>
                        <a:cubicBezTo>
                          <a:pt x="-579" y="4834"/>
                          <a:pt x="2389" y="771"/>
                          <a:pt x="6722" y="96"/>
                        </a:cubicBezTo>
                        <a:cubicBezTo>
                          <a:pt x="11055" y="-579"/>
                          <a:pt x="15119" y="2389"/>
                          <a:pt x="15794" y="6722"/>
                        </a:cubicBezTo>
                        <a:cubicBezTo>
                          <a:pt x="18381" y="23012"/>
                          <a:pt x="22205" y="39087"/>
                          <a:pt x="27237" y="54794"/>
                        </a:cubicBezTo>
                        <a:cubicBezTo>
                          <a:pt x="28430" y="58902"/>
                          <a:pt x="26161" y="63220"/>
                          <a:pt x="22102" y="64575"/>
                        </a:cubicBezTo>
                        <a:cubicBezTo>
                          <a:pt x="21330" y="64913"/>
                          <a:pt x="20498" y="65113"/>
                          <a:pt x="19657" y="6516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53" name="Google Shape;753;p4"/>
                  <p:cNvSpPr/>
                  <p:nvPr/>
                </p:nvSpPr>
                <p:spPr>
                  <a:xfrm>
                    <a:off x="5188984" y="1725986"/>
                    <a:ext cx="597375" cy="355543"/>
                  </a:xfrm>
                  <a:custGeom>
                    <a:rect b="b" l="l" r="r" t="t"/>
                    <a:pathLst>
                      <a:path extrusionOk="0" h="355543" w="597375">
                        <a:moveTo>
                          <a:pt x="7971" y="355544"/>
                        </a:moveTo>
                        <a:cubicBezTo>
                          <a:pt x="3663" y="355544"/>
                          <a:pt x="132" y="352125"/>
                          <a:pt x="0" y="347817"/>
                        </a:cubicBezTo>
                        <a:cubicBezTo>
                          <a:pt x="0" y="344736"/>
                          <a:pt x="0" y="341655"/>
                          <a:pt x="0" y="338574"/>
                        </a:cubicBezTo>
                        <a:cubicBezTo>
                          <a:pt x="44" y="151537"/>
                          <a:pt x="151704" y="-46"/>
                          <a:pt x="338741" y="0"/>
                        </a:cubicBezTo>
                        <a:cubicBezTo>
                          <a:pt x="437394" y="24"/>
                          <a:pt x="531133" y="43064"/>
                          <a:pt x="595451" y="117872"/>
                        </a:cubicBezTo>
                        <a:cubicBezTo>
                          <a:pt x="598312" y="121193"/>
                          <a:pt x="597940" y="126210"/>
                          <a:pt x="594620" y="129071"/>
                        </a:cubicBezTo>
                        <a:cubicBezTo>
                          <a:pt x="591299" y="131932"/>
                          <a:pt x="586282" y="131560"/>
                          <a:pt x="583421" y="128240"/>
                        </a:cubicBezTo>
                        <a:cubicBezTo>
                          <a:pt x="467284" y="-6993"/>
                          <a:pt x="263508" y="-22473"/>
                          <a:pt x="128274" y="93665"/>
                        </a:cubicBezTo>
                        <a:cubicBezTo>
                          <a:pt x="56875" y="154980"/>
                          <a:pt x="15796" y="244410"/>
                          <a:pt x="15796" y="338525"/>
                        </a:cubicBezTo>
                        <a:cubicBezTo>
                          <a:pt x="15796" y="341460"/>
                          <a:pt x="15796" y="344394"/>
                          <a:pt x="15796" y="347328"/>
                        </a:cubicBezTo>
                        <a:cubicBezTo>
                          <a:pt x="15933" y="351700"/>
                          <a:pt x="12500" y="355358"/>
                          <a:pt x="8123" y="355495"/>
                        </a:cubicBezTo>
                        <a:cubicBezTo>
                          <a:pt x="8108" y="355495"/>
                          <a:pt x="8089" y="355495"/>
                          <a:pt x="8069" y="35549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54" name="Google Shape;754;p4"/>
                  <p:cNvSpPr/>
                  <p:nvPr/>
                </p:nvSpPr>
                <p:spPr>
                  <a:xfrm>
                    <a:off x="5742329" y="1819015"/>
                    <a:ext cx="67046" cy="72377"/>
                  </a:xfrm>
                  <a:custGeom>
                    <a:rect b="b" l="l" r="r" t="t"/>
                    <a:pathLst>
                      <a:path extrusionOk="0" h="72377" w="67046">
                        <a:moveTo>
                          <a:pt x="58293" y="0"/>
                        </a:moveTo>
                        <a:lnTo>
                          <a:pt x="67047" y="72377"/>
                        </a:lnTo>
                        <a:lnTo>
                          <a:pt x="0" y="43818"/>
                        </a:lnTo>
                        <a:lnTo>
                          <a:pt x="58293" y="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grpSp>
              <p:nvGrpSpPr>
                <p:cNvPr id="755" name="Google Shape;755;p4"/>
                <p:cNvGrpSpPr/>
                <p:nvPr/>
              </p:nvGrpSpPr>
              <p:grpSpPr>
                <a:xfrm rot="-1895259">
                  <a:off x="5887829" y="2051349"/>
                  <a:ext cx="514844" cy="521459"/>
                  <a:chOff x="5720775" y="2086518"/>
                  <a:chExt cx="514844" cy="521459"/>
                </a:xfrm>
              </p:grpSpPr>
              <p:sp>
                <p:nvSpPr>
                  <p:cNvPr id="756" name="Google Shape;756;p4"/>
                  <p:cNvSpPr/>
                  <p:nvPr/>
                </p:nvSpPr>
                <p:spPr>
                  <a:xfrm>
                    <a:off x="5723256" y="2089452"/>
                    <a:ext cx="459400" cy="458569"/>
                  </a:xfrm>
                  <a:custGeom>
                    <a:rect b="b" l="l" r="r" t="t"/>
                    <a:pathLst>
                      <a:path extrusionOk="0" h="458569" w="459400">
                        <a:moveTo>
                          <a:pt x="419251" y="230190"/>
                        </a:moveTo>
                        <a:lnTo>
                          <a:pt x="459401" y="218208"/>
                        </a:lnTo>
                        <a:lnTo>
                          <a:pt x="449033" y="159524"/>
                        </a:lnTo>
                        <a:lnTo>
                          <a:pt x="406927" y="162067"/>
                        </a:lnTo>
                        <a:cubicBezTo>
                          <a:pt x="401431" y="147611"/>
                          <a:pt x="394188" y="133884"/>
                          <a:pt x="385361" y="121183"/>
                        </a:cubicBezTo>
                        <a:lnTo>
                          <a:pt x="411818" y="87831"/>
                        </a:lnTo>
                        <a:lnTo>
                          <a:pt x="369663" y="45872"/>
                        </a:lnTo>
                        <a:lnTo>
                          <a:pt x="336017" y="72573"/>
                        </a:lnTo>
                        <a:cubicBezTo>
                          <a:pt x="314235" y="57853"/>
                          <a:pt x="289617" y="47857"/>
                          <a:pt x="263738" y="43231"/>
                        </a:cubicBezTo>
                        <a:lnTo>
                          <a:pt x="258847" y="0"/>
                        </a:lnTo>
                        <a:lnTo>
                          <a:pt x="199185" y="0"/>
                        </a:lnTo>
                        <a:lnTo>
                          <a:pt x="194294" y="43524"/>
                        </a:lnTo>
                        <a:cubicBezTo>
                          <a:pt x="179506" y="46331"/>
                          <a:pt x="165109" y="50899"/>
                          <a:pt x="151406" y="57120"/>
                        </a:cubicBezTo>
                        <a:lnTo>
                          <a:pt x="122064" y="24207"/>
                        </a:lnTo>
                        <a:lnTo>
                          <a:pt x="73160" y="58440"/>
                        </a:lnTo>
                        <a:lnTo>
                          <a:pt x="94140" y="97221"/>
                        </a:lnTo>
                        <a:cubicBezTo>
                          <a:pt x="83640" y="107930"/>
                          <a:pt x="74446" y="119848"/>
                          <a:pt x="66754" y="132725"/>
                        </a:cubicBezTo>
                        <a:lnTo>
                          <a:pt x="23914" y="122504"/>
                        </a:lnTo>
                        <a:lnTo>
                          <a:pt x="3668" y="177912"/>
                        </a:lnTo>
                        <a:lnTo>
                          <a:pt x="42791" y="197473"/>
                        </a:lnTo>
                        <a:cubicBezTo>
                          <a:pt x="41001" y="207924"/>
                          <a:pt x="40101" y="218511"/>
                          <a:pt x="40101" y="229114"/>
                        </a:cubicBezTo>
                        <a:cubicBezTo>
                          <a:pt x="40101" y="233613"/>
                          <a:pt x="40101" y="238063"/>
                          <a:pt x="40639" y="242513"/>
                        </a:cubicBezTo>
                        <a:lnTo>
                          <a:pt x="0" y="258554"/>
                        </a:lnTo>
                        <a:lnTo>
                          <a:pt x="15405" y="316113"/>
                        </a:lnTo>
                        <a:lnTo>
                          <a:pt x="58098" y="309805"/>
                        </a:lnTo>
                        <a:cubicBezTo>
                          <a:pt x="64656" y="323625"/>
                          <a:pt x="72867" y="336599"/>
                          <a:pt x="82549" y="348439"/>
                        </a:cubicBezTo>
                        <a:lnTo>
                          <a:pt x="58880" y="384285"/>
                        </a:lnTo>
                        <a:lnTo>
                          <a:pt x="104556" y="422577"/>
                        </a:lnTo>
                        <a:lnTo>
                          <a:pt x="135365" y="393234"/>
                        </a:lnTo>
                        <a:cubicBezTo>
                          <a:pt x="148789" y="400956"/>
                          <a:pt x="163113" y="407001"/>
                          <a:pt x="178009" y="411231"/>
                        </a:cubicBezTo>
                        <a:lnTo>
                          <a:pt x="179134" y="453386"/>
                        </a:lnTo>
                        <a:lnTo>
                          <a:pt x="238503" y="458570"/>
                        </a:lnTo>
                        <a:lnTo>
                          <a:pt x="246915" y="417637"/>
                        </a:lnTo>
                        <a:cubicBezTo>
                          <a:pt x="262486" y="416278"/>
                          <a:pt x="277827" y="412991"/>
                          <a:pt x="292591" y="407857"/>
                        </a:cubicBezTo>
                        <a:lnTo>
                          <a:pt x="317385" y="441258"/>
                        </a:lnTo>
                        <a:lnTo>
                          <a:pt x="368978" y="411475"/>
                        </a:lnTo>
                        <a:lnTo>
                          <a:pt x="352498" y="373428"/>
                        </a:lnTo>
                        <a:cubicBezTo>
                          <a:pt x="364440" y="363232"/>
                          <a:pt x="375096" y="351622"/>
                          <a:pt x="384236" y="338854"/>
                        </a:cubicBezTo>
                        <a:lnTo>
                          <a:pt x="423652" y="351960"/>
                        </a:lnTo>
                        <a:lnTo>
                          <a:pt x="448838" y="298166"/>
                        </a:lnTo>
                        <a:lnTo>
                          <a:pt x="413285" y="276550"/>
                        </a:lnTo>
                        <a:cubicBezTo>
                          <a:pt x="417192" y="261405"/>
                          <a:pt x="419197" y="245829"/>
                          <a:pt x="419251" y="230190"/>
                        </a:cubicBezTo>
                        <a:close/>
                        <a:moveTo>
                          <a:pt x="348732" y="229358"/>
                        </a:moveTo>
                        <a:cubicBezTo>
                          <a:pt x="348732" y="295099"/>
                          <a:pt x="295442" y="348390"/>
                          <a:pt x="229701" y="348390"/>
                        </a:cubicBezTo>
                        <a:cubicBezTo>
                          <a:pt x="163959" y="348390"/>
                          <a:pt x="110669" y="295099"/>
                          <a:pt x="110669" y="229358"/>
                        </a:cubicBezTo>
                        <a:cubicBezTo>
                          <a:pt x="110669" y="163617"/>
                          <a:pt x="163959" y="110327"/>
                          <a:pt x="229701" y="110327"/>
                        </a:cubicBezTo>
                        <a:cubicBezTo>
                          <a:pt x="229715" y="110327"/>
                          <a:pt x="229735" y="110327"/>
                          <a:pt x="229749" y="110327"/>
                        </a:cubicBezTo>
                        <a:cubicBezTo>
                          <a:pt x="295461" y="110327"/>
                          <a:pt x="348732" y="163597"/>
                          <a:pt x="348732" y="229309"/>
                        </a:cubicBezTo>
                        <a:cubicBezTo>
                          <a:pt x="348732" y="229324"/>
                          <a:pt x="348732" y="229344"/>
                          <a:pt x="348732" y="229358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57" name="Google Shape;757;p4"/>
                  <p:cNvSpPr/>
                  <p:nvPr/>
                </p:nvSpPr>
                <p:spPr>
                  <a:xfrm>
                    <a:off x="5720775" y="2086518"/>
                    <a:ext cx="464520" cy="464489"/>
                  </a:xfrm>
                  <a:custGeom>
                    <a:rect b="b" l="l" r="r" t="t"/>
                    <a:pathLst>
                      <a:path extrusionOk="0" h="464489" w="464520">
                        <a:moveTo>
                          <a:pt x="240935" y="464487"/>
                        </a:moveTo>
                        <a:lnTo>
                          <a:pt x="240691" y="464487"/>
                        </a:lnTo>
                        <a:lnTo>
                          <a:pt x="181371" y="459597"/>
                        </a:lnTo>
                        <a:cubicBezTo>
                          <a:pt x="180026" y="459499"/>
                          <a:pt x="178970" y="458403"/>
                          <a:pt x="178926" y="457054"/>
                        </a:cubicBezTo>
                        <a:lnTo>
                          <a:pt x="177850" y="416806"/>
                        </a:lnTo>
                        <a:cubicBezTo>
                          <a:pt x="164039" y="412742"/>
                          <a:pt x="150738" y="407133"/>
                          <a:pt x="138189" y="400081"/>
                        </a:cubicBezTo>
                        <a:lnTo>
                          <a:pt x="108847" y="427907"/>
                        </a:lnTo>
                        <a:cubicBezTo>
                          <a:pt x="107844" y="428802"/>
                          <a:pt x="106328" y="428802"/>
                          <a:pt x="105326" y="427907"/>
                        </a:cubicBezTo>
                        <a:lnTo>
                          <a:pt x="59650" y="389615"/>
                        </a:lnTo>
                        <a:cubicBezTo>
                          <a:pt x="58623" y="388730"/>
                          <a:pt x="58412" y="387224"/>
                          <a:pt x="59160" y="386094"/>
                        </a:cubicBezTo>
                        <a:lnTo>
                          <a:pt x="81754" y="351862"/>
                        </a:lnTo>
                        <a:cubicBezTo>
                          <a:pt x="72942" y="340766"/>
                          <a:pt x="65381" y="328725"/>
                          <a:pt x="59209" y="315967"/>
                        </a:cubicBezTo>
                        <a:lnTo>
                          <a:pt x="18424" y="322031"/>
                        </a:lnTo>
                        <a:cubicBezTo>
                          <a:pt x="17084" y="322246"/>
                          <a:pt x="15807" y="321395"/>
                          <a:pt x="15490" y="320074"/>
                        </a:cubicBezTo>
                        <a:lnTo>
                          <a:pt x="85" y="262417"/>
                        </a:lnTo>
                        <a:cubicBezTo>
                          <a:pt x="-252" y="261116"/>
                          <a:pt x="442" y="259766"/>
                          <a:pt x="1699" y="259287"/>
                        </a:cubicBezTo>
                        <a:lnTo>
                          <a:pt x="40528" y="243931"/>
                        </a:lnTo>
                        <a:cubicBezTo>
                          <a:pt x="40235" y="239579"/>
                          <a:pt x="40137" y="235862"/>
                          <a:pt x="40137" y="232292"/>
                        </a:cubicBezTo>
                        <a:cubicBezTo>
                          <a:pt x="40142" y="222189"/>
                          <a:pt x="40944" y="212100"/>
                          <a:pt x="42533" y="202119"/>
                        </a:cubicBezTo>
                        <a:lnTo>
                          <a:pt x="4975" y="183389"/>
                        </a:lnTo>
                        <a:cubicBezTo>
                          <a:pt x="3763" y="182797"/>
                          <a:pt x="3190" y="181384"/>
                          <a:pt x="3655" y="180112"/>
                        </a:cubicBezTo>
                        <a:lnTo>
                          <a:pt x="24048" y="124117"/>
                        </a:lnTo>
                        <a:cubicBezTo>
                          <a:pt x="24542" y="122870"/>
                          <a:pt x="25867" y="122166"/>
                          <a:pt x="27178" y="122455"/>
                        </a:cubicBezTo>
                        <a:lnTo>
                          <a:pt x="68110" y="132235"/>
                        </a:lnTo>
                        <a:cubicBezTo>
                          <a:pt x="75357" y="120381"/>
                          <a:pt x="83867" y="109344"/>
                          <a:pt x="93491" y="99323"/>
                        </a:cubicBezTo>
                        <a:lnTo>
                          <a:pt x="73440" y="62254"/>
                        </a:lnTo>
                        <a:cubicBezTo>
                          <a:pt x="72805" y="61066"/>
                          <a:pt x="73162" y="59594"/>
                          <a:pt x="74272" y="58831"/>
                        </a:cubicBezTo>
                        <a:lnTo>
                          <a:pt x="123176" y="24599"/>
                        </a:lnTo>
                        <a:cubicBezTo>
                          <a:pt x="124286" y="23816"/>
                          <a:pt x="125811" y="24007"/>
                          <a:pt x="126697" y="25039"/>
                        </a:cubicBezTo>
                        <a:lnTo>
                          <a:pt x="154572" y="56484"/>
                        </a:lnTo>
                        <a:cubicBezTo>
                          <a:pt x="167291" y="50855"/>
                          <a:pt x="180593" y="46639"/>
                          <a:pt x="194233" y="43915"/>
                        </a:cubicBezTo>
                        <a:lnTo>
                          <a:pt x="199123" y="2347"/>
                        </a:lnTo>
                        <a:cubicBezTo>
                          <a:pt x="199294" y="1017"/>
                          <a:pt x="200419" y="15"/>
                          <a:pt x="201764" y="0"/>
                        </a:cubicBezTo>
                        <a:lnTo>
                          <a:pt x="261377" y="0"/>
                        </a:lnTo>
                        <a:cubicBezTo>
                          <a:pt x="262707" y="15"/>
                          <a:pt x="263822" y="1022"/>
                          <a:pt x="263969" y="2347"/>
                        </a:cubicBezTo>
                        <a:lnTo>
                          <a:pt x="268859" y="43671"/>
                        </a:lnTo>
                        <a:cubicBezTo>
                          <a:pt x="293766" y="48395"/>
                          <a:pt x="317480" y="58058"/>
                          <a:pt x="338596" y="72084"/>
                        </a:cubicBezTo>
                        <a:lnTo>
                          <a:pt x="370726" y="46605"/>
                        </a:lnTo>
                        <a:cubicBezTo>
                          <a:pt x="371738" y="45730"/>
                          <a:pt x="373235" y="45730"/>
                          <a:pt x="374247" y="46605"/>
                        </a:cubicBezTo>
                        <a:lnTo>
                          <a:pt x="416353" y="88760"/>
                        </a:lnTo>
                        <a:cubicBezTo>
                          <a:pt x="417248" y="89763"/>
                          <a:pt x="417248" y="91279"/>
                          <a:pt x="416353" y="92281"/>
                        </a:cubicBezTo>
                        <a:lnTo>
                          <a:pt x="391119" y="124069"/>
                        </a:lnTo>
                        <a:cubicBezTo>
                          <a:pt x="399217" y="135942"/>
                          <a:pt x="405961" y="148692"/>
                          <a:pt x="411218" y="162067"/>
                        </a:cubicBezTo>
                        <a:lnTo>
                          <a:pt x="451368" y="159670"/>
                        </a:lnTo>
                        <a:cubicBezTo>
                          <a:pt x="452718" y="159597"/>
                          <a:pt x="453911" y="160541"/>
                          <a:pt x="454155" y="161871"/>
                        </a:cubicBezTo>
                        <a:lnTo>
                          <a:pt x="464474" y="220555"/>
                        </a:lnTo>
                        <a:cubicBezTo>
                          <a:pt x="464728" y="221881"/>
                          <a:pt x="463917" y="223182"/>
                          <a:pt x="462616" y="223539"/>
                        </a:cubicBezTo>
                        <a:lnTo>
                          <a:pt x="424373" y="234933"/>
                        </a:lnTo>
                        <a:cubicBezTo>
                          <a:pt x="424177" y="249487"/>
                          <a:pt x="422339" y="263972"/>
                          <a:pt x="418896" y="278115"/>
                        </a:cubicBezTo>
                        <a:lnTo>
                          <a:pt x="452639" y="298850"/>
                        </a:lnTo>
                        <a:cubicBezTo>
                          <a:pt x="453774" y="299564"/>
                          <a:pt x="454214" y="301002"/>
                          <a:pt x="453666" y="302225"/>
                        </a:cubicBezTo>
                        <a:lnTo>
                          <a:pt x="428481" y="356019"/>
                        </a:lnTo>
                        <a:cubicBezTo>
                          <a:pt x="427909" y="357227"/>
                          <a:pt x="426535" y="357833"/>
                          <a:pt x="425253" y="357437"/>
                        </a:cubicBezTo>
                        <a:lnTo>
                          <a:pt x="387646" y="344918"/>
                        </a:lnTo>
                        <a:cubicBezTo>
                          <a:pt x="379108" y="356713"/>
                          <a:pt x="369264" y="367506"/>
                          <a:pt x="358304" y="377096"/>
                        </a:cubicBezTo>
                        <a:lnTo>
                          <a:pt x="374002" y="413383"/>
                        </a:lnTo>
                        <a:cubicBezTo>
                          <a:pt x="374535" y="414605"/>
                          <a:pt x="374071" y="416028"/>
                          <a:pt x="372926" y="416708"/>
                        </a:cubicBezTo>
                        <a:lnTo>
                          <a:pt x="321284" y="446490"/>
                        </a:lnTo>
                        <a:cubicBezTo>
                          <a:pt x="320135" y="447180"/>
                          <a:pt x="318653" y="446882"/>
                          <a:pt x="317861" y="445806"/>
                        </a:cubicBezTo>
                        <a:lnTo>
                          <a:pt x="294192" y="413921"/>
                        </a:lnTo>
                        <a:cubicBezTo>
                          <a:pt x="280420" y="418591"/>
                          <a:pt x="266165" y="421677"/>
                          <a:pt x="251694" y="423114"/>
                        </a:cubicBezTo>
                        <a:lnTo>
                          <a:pt x="243674" y="462237"/>
                        </a:lnTo>
                        <a:cubicBezTo>
                          <a:pt x="243474" y="463577"/>
                          <a:pt x="242290" y="464551"/>
                          <a:pt x="240935" y="464487"/>
                        </a:cubicBezTo>
                        <a:close/>
                        <a:moveTo>
                          <a:pt x="184158" y="454168"/>
                        </a:moveTo>
                        <a:lnTo>
                          <a:pt x="238833" y="459059"/>
                        </a:lnTo>
                        <a:lnTo>
                          <a:pt x="246706" y="420425"/>
                        </a:lnTo>
                        <a:cubicBezTo>
                          <a:pt x="246960" y="419276"/>
                          <a:pt x="247929" y="418425"/>
                          <a:pt x="249102" y="418322"/>
                        </a:cubicBezTo>
                        <a:cubicBezTo>
                          <a:pt x="264463" y="416938"/>
                          <a:pt x="279589" y="413652"/>
                          <a:pt x="294143" y="408541"/>
                        </a:cubicBezTo>
                        <a:cubicBezTo>
                          <a:pt x="295248" y="408160"/>
                          <a:pt x="296475" y="408536"/>
                          <a:pt x="297175" y="409470"/>
                        </a:cubicBezTo>
                        <a:lnTo>
                          <a:pt x="320551" y="440964"/>
                        </a:lnTo>
                        <a:lnTo>
                          <a:pt x="368085" y="413529"/>
                        </a:lnTo>
                        <a:lnTo>
                          <a:pt x="352485" y="377634"/>
                        </a:lnTo>
                        <a:cubicBezTo>
                          <a:pt x="352050" y="376553"/>
                          <a:pt x="352343" y="375321"/>
                          <a:pt x="353218" y="374553"/>
                        </a:cubicBezTo>
                        <a:cubicBezTo>
                          <a:pt x="365033" y="364499"/>
                          <a:pt x="375528" y="352996"/>
                          <a:pt x="384468" y="340321"/>
                        </a:cubicBezTo>
                        <a:cubicBezTo>
                          <a:pt x="385172" y="339391"/>
                          <a:pt x="386385" y="339000"/>
                          <a:pt x="387500" y="339343"/>
                        </a:cubicBezTo>
                        <a:lnTo>
                          <a:pt x="424667" y="351764"/>
                        </a:lnTo>
                        <a:lnTo>
                          <a:pt x="447847" y="302029"/>
                        </a:lnTo>
                        <a:lnTo>
                          <a:pt x="414446" y="281489"/>
                        </a:lnTo>
                        <a:cubicBezTo>
                          <a:pt x="413463" y="280868"/>
                          <a:pt x="412988" y="279685"/>
                          <a:pt x="413272" y="278555"/>
                        </a:cubicBezTo>
                        <a:cubicBezTo>
                          <a:pt x="417101" y="263615"/>
                          <a:pt x="419057" y="248255"/>
                          <a:pt x="419091" y="232830"/>
                        </a:cubicBezTo>
                        <a:cubicBezTo>
                          <a:pt x="419096" y="231666"/>
                          <a:pt x="419874" y="230644"/>
                          <a:pt x="420999" y="230336"/>
                        </a:cubicBezTo>
                        <a:lnTo>
                          <a:pt x="458850" y="219039"/>
                        </a:lnTo>
                        <a:lnTo>
                          <a:pt x="449314" y="165001"/>
                        </a:lnTo>
                        <a:lnTo>
                          <a:pt x="409604" y="167397"/>
                        </a:lnTo>
                        <a:cubicBezTo>
                          <a:pt x="408440" y="167485"/>
                          <a:pt x="407355" y="166786"/>
                          <a:pt x="406963" y="165686"/>
                        </a:cubicBezTo>
                        <a:cubicBezTo>
                          <a:pt x="401535" y="151440"/>
                          <a:pt x="394390" y="137908"/>
                          <a:pt x="385690" y="125389"/>
                        </a:cubicBezTo>
                        <a:cubicBezTo>
                          <a:pt x="384991" y="124465"/>
                          <a:pt x="384991" y="123183"/>
                          <a:pt x="385690" y="122259"/>
                        </a:cubicBezTo>
                        <a:lnTo>
                          <a:pt x="410631" y="90765"/>
                        </a:lnTo>
                        <a:lnTo>
                          <a:pt x="371753" y="52180"/>
                        </a:lnTo>
                        <a:lnTo>
                          <a:pt x="339965" y="77415"/>
                        </a:lnTo>
                        <a:cubicBezTo>
                          <a:pt x="339041" y="78114"/>
                          <a:pt x="337760" y="78114"/>
                          <a:pt x="336835" y="77415"/>
                        </a:cubicBezTo>
                        <a:cubicBezTo>
                          <a:pt x="315386" y="62836"/>
                          <a:pt x="291111" y="52938"/>
                          <a:pt x="265583" y="48366"/>
                        </a:cubicBezTo>
                        <a:cubicBezTo>
                          <a:pt x="264439" y="48155"/>
                          <a:pt x="263563" y="47226"/>
                          <a:pt x="263431" y="46067"/>
                        </a:cubicBezTo>
                        <a:lnTo>
                          <a:pt x="258541" y="5135"/>
                        </a:lnTo>
                        <a:lnTo>
                          <a:pt x="204013" y="5135"/>
                        </a:lnTo>
                        <a:lnTo>
                          <a:pt x="199123" y="46312"/>
                        </a:lnTo>
                        <a:cubicBezTo>
                          <a:pt x="199030" y="47466"/>
                          <a:pt x="198164" y="48415"/>
                          <a:pt x="197020" y="48610"/>
                        </a:cubicBezTo>
                        <a:cubicBezTo>
                          <a:pt x="182452" y="51393"/>
                          <a:pt x="168265" y="55907"/>
                          <a:pt x="154767" y="62059"/>
                        </a:cubicBezTo>
                        <a:cubicBezTo>
                          <a:pt x="153701" y="62518"/>
                          <a:pt x="152459" y="62245"/>
                          <a:pt x="151686" y="61374"/>
                        </a:cubicBezTo>
                        <a:lnTo>
                          <a:pt x="124056" y="30271"/>
                        </a:lnTo>
                        <a:lnTo>
                          <a:pt x="79113" y="61716"/>
                        </a:lnTo>
                        <a:lnTo>
                          <a:pt x="98968" y="98394"/>
                        </a:lnTo>
                        <a:cubicBezTo>
                          <a:pt x="99501" y="99426"/>
                          <a:pt x="99325" y="100678"/>
                          <a:pt x="98528" y="101524"/>
                        </a:cubicBezTo>
                        <a:cubicBezTo>
                          <a:pt x="88165" y="112077"/>
                          <a:pt x="79103" y="123834"/>
                          <a:pt x="71533" y="136539"/>
                        </a:cubicBezTo>
                        <a:cubicBezTo>
                          <a:pt x="70907" y="137517"/>
                          <a:pt x="69738" y="138006"/>
                          <a:pt x="68599" y="137762"/>
                        </a:cubicBezTo>
                        <a:lnTo>
                          <a:pt x="28058" y="127981"/>
                        </a:lnTo>
                        <a:lnTo>
                          <a:pt x="9328" y="179525"/>
                        </a:lnTo>
                        <a:lnTo>
                          <a:pt x="46397" y="198060"/>
                        </a:lnTo>
                        <a:cubicBezTo>
                          <a:pt x="47433" y="198598"/>
                          <a:pt x="48010" y="199742"/>
                          <a:pt x="47815" y="200896"/>
                        </a:cubicBezTo>
                        <a:cubicBezTo>
                          <a:pt x="46069" y="211205"/>
                          <a:pt x="45184" y="221641"/>
                          <a:pt x="45174" y="232097"/>
                        </a:cubicBezTo>
                        <a:cubicBezTo>
                          <a:pt x="45174" y="236058"/>
                          <a:pt x="45174" y="240264"/>
                          <a:pt x="45712" y="245301"/>
                        </a:cubicBezTo>
                        <a:cubicBezTo>
                          <a:pt x="45776" y="246445"/>
                          <a:pt x="45111" y="247506"/>
                          <a:pt x="44049" y="247942"/>
                        </a:cubicBezTo>
                        <a:lnTo>
                          <a:pt x="5611" y="263151"/>
                        </a:lnTo>
                        <a:lnTo>
                          <a:pt x="19793" y="316113"/>
                        </a:lnTo>
                        <a:lnTo>
                          <a:pt x="60139" y="310147"/>
                        </a:lnTo>
                        <a:cubicBezTo>
                          <a:pt x="61303" y="309976"/>
                          <a:pt x="62437" y="310592"/>
                          <a:pt x="62926" y="311663"/>
                        </a:cubicBezTo>
                        <a:cubicBezTo>
                          <a:pt x="69362" y="325273"/>
                          <a:pt x="77407" y="338061"/>
                          <a:pt x="86889" y="349759"/>
                        </a:cubicBezTo>
                        <a:cubicBezTo>
                          <a:pt x="87574" y="350688"/>
                          <a:pt x="87574" y="351960"/>
                          <a:pt x="86889" y="352889"/>
                        </a:cubicBezTo>
                        <a:lnTo>
                          <a:pt x="64540" y="386779"/>
                        </a:lnTo>
                        <a:lnTo>
                          <a:pt x="106548" y="422039"/>
                        </a:lnTo>
                        <a:lnTo>
                          <a:pt x="135890" y="394506"/>
                        </a:lnTo>
                        <a:cubicBezTo>
                          <a:pt x="136727" y="393684"/>
                          <a:pt x="138008" y="393523"/>
                          <a:pt x="139020" y="394115"/>
                        </a:cubicBezTo>
                        <a:cubicBezTo>
                          <a:pt x="152234" y="401744"/>
                          <a:pt x="166348" y="407710"/>
                          <a:pt x="181028" y="411867"/>
                        </a:cubicBezTo>
                        <a:cubicBezTo>
                          <a:pt x="182143" y="412165"/>
                          <a:pt x="182941" y="413158"/>
                          <a:pt x="182985" y="414312"/>
                        </a:cubicBezTo>
                        <a:close/>
                        <a:moveTo>
                          <a:pt x="232231" y="353818"/>
                        </a:moveTo>
                        <a:cubicBezTo>
                          <a:pt x="165032" y="353818"/>
                          <a:pt x="110558" y="299344"/>
                          <a:pt x="110558" y="232146"/>
                        </a:cubicBezTo>
                        <a:cubicBezTo>
                          <a:pt x="110558" y="164947"/>
                          <a:pt x="165032" y="110473"/>
                          <a:pt x="232231" y="110473"/>
                        </a:cubicBezTo>
                        <a:cubicBezTo>
                          <a:pt x="299429" y="110473"/>
                          <a:pt x="353903" y="164947"/>
                          <a:pt x="353903" y="232146"/>
                        </a:cubicBezTo>
                        <a:cubicBezTo>
                          <a:pt x="353903" y="299369"/>
                          <a:pt x="299454" y="353882"/>
                          <a:pt x="232231" y="353965"/>
                        </a:cubicBezTo>
                        <a:close/>
                        <a:moveTo>
                          <a:pt x="232231" y="115755"/>
                        </a:moveTo>
                        <a:cubicBezTo>
                          <a:pt x="167952" y="115726"/>
                          <a:pt x="115820" y="167818"/>
                          <a:pt x="115791" y="232097"/>
                        </a:cubicBezTo>
                        <a:cubicBezTo>
                          <a:pt x="115762" y="296376"/>
                          <a:pt x="167854" y="348507"/>
                          <a:pt x="232133" y="348536"/>
                        </a:cubicBezTo>
                        <a:cubicBezTo>
                          <a:pt x="296412" y="348566"/>
                          <a:pt x="348543" y="296474"/>
                          <a:pt x="348572" y="232195"/>
                        </a:cubicBezTo>
                        <a:cubicBezTo>
                          <a:pt x="348572" y="232180"/>
                          <a:pt x="348572" y="232160"/>
                          <a:pt x="348572" y="232146"/>
                        </a:cubicBezTo>
                        <a:cubicBezTo>
                          <a:pt x="348411" y="167974"/>
                          <a:pt x="296402" y="116009"/>
                          <a:pt x="232231" y="11590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58" name="Google Shape;758;p4"/>
                  <p:cNvSpPr/>
                  <p:nvPr/>
                </p:nvSpPr>
                <p:spPr>
                  <a:xfrm>
                    <a:off x="5768062" y="2196743"/>
                    <a:ext cx="466716" cy="411234"/>
                  </a:xfrm>
                  <a:custGeom>
                    <a:rect b="b" l="l" r="r" t="t"/>
                    <a:pathLst>
                      <a:path extrusionOk="0" h="411234" w="466716">
                        <a:moveTo>
                          <a:pt x="183036" y="411234"/>
                        </a:moveTo>
                        <a:cubicBezTo>
                          <a:pt x="117286" y="411073"/>
                          <a:pt x="53623" y="388142"/>
                          <a:pt x="2875" y="346339"/>
                        </a:cubicBezTo>
                        <a:cubicBezTo>
                          <a:pt x="-499" y="343542"/>
                          <a:pt x="-973" y="338539"/>
                          <a:pt x="1824" y="335165"/>
                        </a:cubicBezTo>
                        <a:cubicBezTo>
                          <a:pt x="4621" y="331790"/>
                          <a:pt x="9624" y="331316"/>
                          <a:pt x="12998" y="334113"/>
                        </a:cubicBezTo>
                        <a:cubicBezTo>
                          <a:pt x="126822" y="428214"/>
                          <a:pt x="295378" y="412227"/>
                          <a:pt x="389478" y="298404"/>
                        </a:cubicBezTo>
                        <a:cubicBezTo>
                          <a:pt x="456027" y="217908"/>
                          <a:pt x="469622" y="106027"/>
                          <a:pt x="424278" y="11936"/>
                        </a:cubicBezTo>
                        <a:cubicBezTo>
                          <a:pt x="422087" y="8117"/>
                          <a:pt x="423413" y="3246"/>
                          <a:pt x="427232" y="1055"/>
                        </a:cubicBezTo>
                        <a:cubicBezTo>
                          <a:pt x="431051" y="-1131"/>
                          <a:pt x="435922" y="189"/>
                          <a:pt x="438113" y="4009"/>
                        </a:cubicBezTo>
                        <a:cubicBezTo>
                          <a:pt x="438299" y="4341"/>
                          <a:pt x="438465" y="4684"/>
                          <a:pt x="438607" y="5041"/>
                        </a:cubicBezTo>
                        <a:cubicBezTo>
                          <a:pt x="506480" y="146015"/>
                          <a:pt x="447219" y="315320"/>
                          <a:pt x="306249" y="383188"/>
                        </a:cubicBezTo>
                        <a:cubicBezTo>
                          <a:pt x="267811" y="401693"/>
                          <a:pt x="225695" y="411283"/>
                          <a:pt x="183036" y="41123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59" name="Google Shape;759;p4"/>
                  <p:cNvSpPr/>
                  <p:nvPr/>
                </p:nvSpPr>
                <p:spPr>
                  <a:xfrm>
                    <a:off x="6172387" y="2160314"/>
                    <a:ext cx="63232" cy="72915"/>
                  </a:xfrm>
                  <a:custGeom>
                    <a:rect b="b" l="l" r="r" t="t"/>
                    <a:pathLst>
                      <a:path extrusionOk="0" h="72915" w="63232">
                        <a:moveTo>
                          <a:pt x="245" y="72915"/>
                        </a:moveTo>
                        <a:lnTo>
                          <a:pt x="0" y="0"/>
                        </a:lnTo>
                        <a:lnTo>
                          <a:pt x="63233" y="36238"/>
                        </a:lnTo>
                        <a:lnTo>
                          <a:pt x="245" y="72915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</p:grpSp>
          <p:grpSp>
            <p:nvGrpSpPr>
              <p:cNvPr id="760" name="Google Shape;760;p4"/>
              <p:cNvGrpSpPr/>
              <p:nvPr/>
            </p:nvGrpSpPr>
            <p:grpSpPr>
              <a:xfrm>
                <a:off x="5026428" y="2224446"/>
                <a:ext cx="788033" cy="1076398"/>
                <a:chOff x="5026428" y="2224446"/>
                <a:chExt cx="788033" cy="1076398"/>
              </a:xfrm>
            </p:grpSpPr>
            <p:sp>
              <p:nvSpPr>
                <p:cNvPr id="761" name="Google Shape;761;p4"/>
                <p:cNvSpPr/>
                <p:nvPr/>
              </p:nvSpPr>
              <p:spPr>
                <a:xfrm>
                  <a:off x="5026428" y="3173695"/>
                  <a:ext cx="505370" cy="127149"/>
                </a:xfrm>
                <a:custGeom>
                  <a:rect b="b" l="l" r="r" t="t"/>
                  <a:pathLst>
                    <a:path extrusionOk="0" h="127149" w="505370">
                      <a:moveTo>
                        <a:pt x="505370" y="63575"/>
                      </a:moveTo>
                      <a:cubicBezTo>
                        <a:pt x="505370" y="98686"/>
                        <a:pt x="392239" y="127149"/>
                        <a:pt x="252685" y="127149"/>
                      </a:cubicBezTo>
                      <a:cubicBezTo>
                        <a:pt x="113131" y="127149"/>
                        <a:pt x="0" y="98686"/>
                        <a:pt x="0" y="63575"/>
                      </a:cubicBezTo>
                      <a:cubicBezTo>
                        <a:pt x="0" y="28463"/>
                        <a:pt x="113131" y="0"/>
                        <a:pt x="252685" y="0"/>
                      </a:cubicBezTo>
                      <a:cubicBezTo>
                        <a:pt x="392239" y="0"/>
                        <a:pt x="505370" y="28463"/>
                        <a:pt x="505370" y="63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2" name="Google Shape;762;p4"/>
                <p:cNvSpPr/>
                <p:nvPr/>
              </p:nvSpPr>
              <p:spPr>
                <a:xfrm>
                  <a:off x="5524365" y="3051925"/>
                  <a:ext cx="287406" cy="132431"/>
                </a:xfrm>
                <a:custGeom>
                  <a:rect b="b" l="l" r="r" t="t"/>
                  <a:pathLst>
                    <a:path extrusionOk="0" h="132431" w="287406">
                      <a:moveTo>
                        <a:pt x="287064" y="132431"/>
                      </a:moveTo>
                      <a:cubicBezTo>
                        <a:pt x="287064" y="129595"/>
                        <a:pt x="287407" y="126758"/>
                        <a:pt x="287407" y="123824"/>
                      </a:cubicBezTo>
                      <a:cubicBezTo>
                        <a:pt x="287407" y="55359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24"/>
                      </a:cubicBezTo>
                      <a:cubicBezTo>
                        <a:pt x="0" y="126758"/>
                        <a:pt x="0" y="129595"/>
                        <a:pt x="391" y="1324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3" name="Google Shape;763;p4"/>
                <p:cNvSpPr/>
                <p:nvPr/>
              </p:nvSpPr>
              <p:spPr>
                <a:xfrm>
                  <a:off x="5521724" y="3049284"/>
                  <a:ext cx="292737" cy="137761"/>
                </a:xfrm>
                <a:custGeom>
                  <a:rect b="b" l="l" r="r" t="t"/>
                  <a:pathLst>
                    <a:path extrusionOk="0" h="137761" w="292737">
                      <a:moveTo>
                        <a:pt x="289705" y="137762"/>
                      </a:moveTo>
                      <a:lnTo>
                        <a:pt x="3032" y="137762"/>
                      </a:lnTo>
                      <a:cubicBezTo>
                        <a:pt x="1648" y="137766"/>
                        <a:pt x="494" y="136695"/>
                        <a:pt x="391" y="135316"/>
                      </a:cubicBezTo>
                      <a:cubicBezTo>
                        <a:pt x="147" y="131991"/>
                        <a:pt x="0" y="129154"/>
                        <a:pt x="0" y="126465"/>
                      </a:cubicBezTo>
                      <a:cubicBezTo>
                        <a:pt x="0" y="56728"/>
                        <a:pt x="65678" y="0"/>
                        <a:pt x="146369" y="0"/>
                      </a:cubicBezTo>
                      <a:cubicBezTo>
                        <a:pt x="227060" y="0"/>
                        <a:pt x="292737" y="56728"/>
                        <a:pt x="292737" y="126465"/>
                      </a:cubicBezTo>
                      <a:cubicBezTo>
                        <a:pt x="292737" y="129154"/>
                        <a:pt x="292737" y="131942"/>
                        <a:pt x="292346" y="135316"/>
                      </a:cubicBezTo>
                      <a:cubicBezTo>
                        <a:pt x="292219" y="136686"/>
                        <a:pt x="291079" y="137742"/>
                        <a:pt x="289705" y="137762"/>
                      </a:cubicBezTo>
                      <a:close/>
                      <a:moveTo>
                        <a:pt x="5477" y="132578"/>
                      </a:moveTo>
                      <a:lnTo>
                        <a:pt x="287162" y="132578"/>
                      </a:lnTo>
                      <a:cubicBezTo>
                        <a:pt x="287162" y="130426"/>
                        <a:pt x="287162" y="128470"/>
                        <a:pt x="287162" y="126612"/>
                      </a:cubicBezTo>
                      <a:cubicBezTo>
                        <a:pt x="287162" y="59809"/>
                        <a:pt x="223881" y="5428"/>
                        <a:pt x="146124" y="5428"/>
                      </a:cubicBezTo>
                      <a:cubicBezTo>
                        <a:pt x="68367" y="5428"/>
                        <a:pt x="5037" y="59809"/>
                        <a:pt x="5037" y="126612"/>
                      </a:cubicBezTo>
                      <a:cubicBezTo>
                        <a:pt x="5282" y="128372"/>
                        <a:pt x="5379" y="130279"/>
                        <a:pt x="5477" y="13257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4" name="Google Shape;764;p4"/>
                <p:cNvSpPr/>
                <p:nvPr/>
              </p:nvSpPr>
              <p:spPr>
                <a:xfrm>
                  <a:off x="5524365" y="3063711"/>
                  <a:ext cx="287406" cy="132431"/>
                </a:xfrm>
                <a:custGeom>
                  <a:rect b="b" l="l" r="r" t="t"/>
                  <a:pathLst>
                    <a:path extrusionOk="0" h="132431" w="287406">
                      <a:moveTo>
                        <a:pt x="287064" y="132431"/>
                      </a:moveTo>
                      <a:cubicBezTo>
                        <a:pt x="287064" y="129595"/>
                        <a:pt x="287407" y="126709"/>
                        <a:pt x="287407" y="123824"/>
                      </a:cubicBezTo>
                      <a:cubicBezTo>
                        <a:pt x="287407" y="55359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24"/>
                      </a:cubicBezTo>
                      <a:cubicBezTo>
                        <a:pt x="0" y="126709"/>
                        <a:pt x="0" y="129595"/>
                        <a:pt x="391" y="1324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5" name="Google Shape;765;p4"/>
                <p:cNvSpPr/>
                <p:nvPr/>
              </p:nvSpPr>
              <p:spPr>
                <a:xfrm>
                  <a:off x="5521724" y="3061070"/>
                  <a:ext cx="292737" cy="137712"/>
                </a:xfrm>
                <a:custGeom>
                  <a:rect b="b" l="l" r="r" t="t"/>
                  <a:pathLst>
                    <a:path extrusionOk="0" h="137712" w="292737">
                      <a:moveTo>
                        <a:pt x="289705" y="137713"/>
                      </a:moveTo>
                      <a:lnTo>
                        <a:pt x="3032" y="137713"/>
                      </a:lnTo>
                      <a:cubicBezTo>
                        <a:pt x="1663" y="137718"/>
                        <a:pt x="518" y="136681"/>
                        <a:pt x="391" y="135317"/>
                      </a:cubicBezTo>
                      <a:cubicBezTo>
                        <a:pt x="147" y="131942"/>
                        <a:pt x="0" y="129155"/>
                        <a:pt x="0" y="126465"/>
                      </a:cubicBezTo>
                      <a:cubicBezTo>
                        <a:pt x="0" y="56728"/>
                        <a:pt x="65678" y="0"/>
                        <a:pt x="146369" y="0"/>
                      </a:cubicBezTo>
                      <a:cubicBezTo>
                        <a:pt x="227060" y="0"/>
                        <a:pt x="292737" y="56728"/>
                        <a:pt x="292737" y="126465"/>
                      </a:cubicBezTo>
                      <a:cubicBezTo>
                        <a:pt x="292737" y="129155"/>
                        <a:pt x="292737" y="131942"/>
                        <a:pt x="292346" y="135317"/>
                      </a:cubicBezTo>
                      <a:cubicBezTo>
                        <a:pt x="292219" y="136681"/>
                        <a:pt x="291075" y="137718"/>
                        <a:pt x="289705" y="137713"/>
                      </a:cubicBezTo>
                      <a:close/>
                      <a:moveTo>
                        <a:pt x="5477" y="132431"/>
                      </a:moveTo>
                      <a:lnTo>
                        <a:pt x="287162" y="132431"/>
                      </a:lnTo>
                      <a:cubicBezTo>
                        <a:pt x="287162" y="130279"/>
                        <a:pt x="287162" y="128323"/>
                        <a:pt x="287162" y="126465"/>
                      </a:cubicBezTo>
                      <a:cubicBezTo>
                        <a:pt x="287162" y="59663"/>
                        <a:pt x="223881" y="5282"/>
                        <a:pt x="146124" y="5282"/>
                      </a:cubicBezTo>
                      <a:cubicBezTo>
                        <a:pt x="68367" y="5282"/>
                        <a:pt x="5037" y="59663"/>
                        <a:pt x="5037" y="126465"/>
                      </a:cubicBezTo>
                      <a:cubicBezTo>
                        <a:pt x="5282" y="128323"/>
                        <a:pt x="5379" y="130279"/>
                        <a:pt x="5477" y="1324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6" name="Google Shape;766;p4"/>
                <p:cNvSpPr/>
                <p:nvPr/>
              </p:nvSpPr>
              <p:spPr>
                <a:xfrm>
                  <a:off x="5342399" y="2395315"/>
                  <a:ext cx="230967" cy="242127"/>
                </a:xfrm>
                <a:custGeom>
                  <a:rect b="b" l="l" r="r" t="t"/>
                  <a:pathLst>
                    <a:path extrusionOk="0" h="242127" w="230967">
                      <a:moveTo>
                        <a:pt x="16916" y="1888"/>
                      </a:moveTo>
                      <a:lnTo>
                        <a:pt x="115750" y="158135"/>
                      </a:lnTo>
                      <a:lnTo>
                        <a:pt x="224365" y="97005"/>
                      </a:lnTo>
                      <a:lnTo>
                        <a:pt x="230967" y="150017"/>
                      </a:lnTo>
                      <a:cubicBezTo>
                        <a:pt x="230967" y="150017"/>
                        <a:pt x="126362" y="232322"/>
                        <a:pt x="111789" y="238826"/>
                      </a:cubicBezTo>
                      <a:cubicBezTo>
                        <a:pt x="97216" y="245330"/>
                        <a:pt x="70710" y="241515"/>
                        <a:pt x="64108" y="233544"/>
                      </a:cubicBezTo>
                      <a:cubicBezTo>
                        <a:pt x="57506" y="225573"/>
                        <a:pt x="1902" y="28540"/>
                        <a:pt x="1902" y="28540"/>
                      </a:cubicBezTo>
                      <a:cubicBezTo>
                        <a:pt x="1902" y="28540"/>
                        <a:pt x="-7878" y="-8676"/>
                        <a:pt x="16916" y="18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7" name="Google Shape;767;p4"/>
                <p:cNvSpPr/>
                <p:nvPr/>
              </p:nvSpPr>
              <p:spPr>
                <a:xfrm>
                  <a:off x="5339724" y="2392407"/>
                  <a:ext cx="236307" cy="247854"/>
                </a:xfrm>
                <a:custGeom>
                  <a:rect b="b" l="l" r="r" t="t"/>
                  <a:pathLst>
                    <a:path extrusionOk="0" h="247854" w="236307">
                      <a:moveTo>
                        <a:pt x="95832" y="247847"/>
                      </a:moveTo>
                      <a:cubicBezTo>
                        <a:pt x="83019" y="247847"/>
                        <a:pt x="69766" y="244326"/>
                        <a:pt x="64729" y="238067"/>
                      </a:cubicBezTo>
                      <a:cubicBezTo>
                        <a:pt x="57931" y="229900"/>
                        <a:pt x="7658" y="52233"/>
                        <a:pt x="1985" y="31791"/>
                      </a:cubicBezTo>
                      <a:cubicBezTo>
                        <a:pt x="1350" y="29493"/>
                        <a:pt x="-3492" y="9638"/>
                        <a:pt x="4773" y="2449"/>
                      </a:cubicBezTo>
                      <a:cubicBezTo>
                        <a:pt x="8441" y="-681"/>
                        <a:pt x="13771" y="-828"/>
                        <a:pt x="20618" y="2107"/>
                      </a:cubicBezTo>
                      <a:cubicBezTo>
                        <a:pt x="21112" y="2307"/>
                        <a:pt x="21527" y="2669"/>
                        <a:pt x="21791" y="3134"/>
                      </a:cubicBezTo>
                      <a:lnTo>
                        <a:pt x="119305" y="157278"/>
                      </a:lnTo>
                      <a:lnTo>
                        <a:pt x="225720" y="97567"/>
                      </a:lnTo>
                      <a:cubicBezTo>
                        <a:pt x="226497" y="97151"/>
                        <a:pt x="227436" y="97151"/>
                        <a:pt x="228214" y="97567"/>
                      </a:cubicBezTo>
                      <a:cubicBezTo>
                        <a:pt x="229001" y="97977"/>
                        <a:pt x="229549" y="98740"/>
                        <a:pt x="229681" y="99620"/>
                      </a:cubicBezTo>
                      <a:lnTo>
                        <a:pt x="236283" y="152583"/>
                      </a:lnTo>
                      <a:cubicBezTo>
                        <a:pt x="236410" y="153498"/>
                        <a:pt x="236033" y="154412"/>
                        <a:pt x="235305" y="154979"/>
                      </a:cubicBezTo>
                      <a:cubicBezTo>
                        <a:pt x="231001" y="158354"/>
                        <a:pt x="130211" y="237382"/>
                        <a:pt x="115540" y="244082"/>
                      </a:cubicBezTo>
                      <a:cubicBezTo>
                        <a:pt x="109300" y="246679"/>
                        <a:pt x="102590" y="247960"/>
                        <a:pt x="95832" y="247847"/>
                      </a:cubicBezTo>
                      <a:close/>
                      <a:moveTo>
                        <a:pt x="11864" y="5530"/>
                      </a:moveTo>
                      <a:cubicBezTo>
                        <a:pt x="10558" y="5476"/>
                        <a:pt x="9272" y="5892"/>
                        <a:pt x="8245" y="6704"/>
                      </a:cubicBezTo>
                      <a:cubicBezTo>
                        <a:pt x="3893" y="10469"/>
                        <a:pt x="5213" y="23380"/>
                        <a:pt x="7071" y="30617"/>
                      </a:cubicBezTo>
                      <a:cubicBezTo>
                        <a:pt x="29225" y="109157"/>
                        <a:pt x="63946" y="228482"/>
                        <a:pt x="68837" y="234888"/>
                      </a:cubicBezTo>
                      <a:cubicBezTo>
                        <a:pt x="74607" y="241783"/>
                        <a:pt x="99940" y="245549"/>
                        <a:pt x="113339" y="239436"/>
                      </a:cubicBezTo>
                      <a:cubicBezTo>
                        <a:pt x="126739" y="233323"/>
                        <a:pt x="219264" y="161190"/>
                        <a:pt x="230708" y="151947"/>
                      </a:cubicBezTo>
                      <a:lnTo>
                        <a:pt x="224742" y="104364"/>
                      </a:lnTo>
                      <a:lnTo>
                        <a:pt x="119697" y="163489"/>
                      </a:lnTo>
                      <a:cubicBezTo>
                        <a:pt x="118464" y="164168"/>
                        <a:pt x="116914" y="163758"/>
                        <a:pt x="116176" y="162559"/>
                      </a:cubicBezTo>
                      <a:lnTo>
                        <a:pt x="17781" y="6997"/>
                      </a:lnTo>
                      <a:cubicBezTo>
                        <a:pt x="15913" y="6161"/>
                        <a:pt x="13908" y="5662"/>
                        <a:pt x="11864" y="553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8" name="Google Shape;768;p4"/>
                <p:cNvSpPr/>
                <p:nvPr/>
              </p:nvSpPr>
              <p:spPr>
                <a:xfrm>
                  <a:off x="5485976" y="2468700"/>
                  <a:ext cx="103284" cy="141722"/>
                </a:xfrm>
                <a:custGeom>
                  <a:rect b="b" l="l" r="r" t="t"/>
                  <a:pathLst>
                    <a:path extrusionOk="0" h="141722" w="103284">
                      <a:moveTo>
                        <a:pt x="75507" y="15894"/>
                      </a:moveTo>
                      <a:lnTo>
                        <a:pt x="0" y="63575"/>
                      </a:lnTo>
                      <a:lnTo>
                        <a:pt x="40150" y="141723"/>
                      </a:lnTo>
                      <a:lnTo>
                        <a:pt x="103285" y="72867"/>
                      </a:lnTo>
                      <a:lnTo>
                        <a:pt x="96683" y="0"/>
                      </a:lnTo>
                      <a:lnTo>
                        <a:pt x="75507" y="15894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69" name="Google Shape;769;p4"/>
                <p:cNvSpPr/>
                <p:nvPr/>
              </p:nvSpPr>
              <p:spPr>
                <a:xfrm>
                  <a:off x="5483322" y="2466187"/>
                  <a:ext cx="108599" cy="146882"/>
                </a:xfrm>
                <a:custGeom>
                  <a:rect b="b" l="l" r="r" t="t"/>
                  <a:pathLst>
                    <a:path extrusionOk="0" h="146882" w="108599">
                      <a:moveTo>
                        <a:pt x="42803" y="146877"/>
                      </a:moveTo>
                      <a:lnTo>
                        <a:pt x="42461" y="146877"/>
                      </a:lnTo>
                      <a:cubicBezTo>
                        <a:pt x="41615" y="146725"/>
                        <a:pt x="40882" y="146207"/>
                        <a:pt x="40456" y="145458"/>
                      </a:cubicBezTo>
                      <a:lnTo>
                        <a:pt x="306" y="67213"/>
                      </a:lnTo>
                      <a:cubicBezTo>
                        <a:pt x="-339" y="65990"/>
                        <a:pt x="67" y="64474"/>
                        <a:pt x="1235" y="63740"/>
                      </a:cubicBezTo>
                      <a:lnTo>
                        <a:pt x="76645" y="16353"/>
                      </a:lnTo>
                      <a:lnTo>
                        <a:pt x="97722" y="557"/>
                      </a:lnTo>
                      <a:cubicBezTo>
                        <a:pt x="98872" y="-338"/>
                        <a:pt x="100534" y="-133"/>
                        <a:pt x="101429" y="1017"/>
                      </a:cubicBezTo>
                      <a:cubicBezTo>
                        <a:pt x="101742" y="1418"/>
                        <a:pt x="101933" y="1907"/>
                        <a:pt x="101977" y="2415"/>
                      </a:cubicBezTo>
                      <a:lnTo>
                        <a:pt x="108579" y="75282"/>
                      </a:lnTo>
                      <a:cubicBezTo>
                        <a:pt x="108677" y="76020"/>
                        <a:pt x="108422" y="76763"/>
                        <a:pt x="107894" y="77287"/>
                      </a:cubicBezTo>
                      <a:lnTo>
                        <a:pt x="44760" y="146192"/>
                      </a:lnTo>
                      <a:cubicBezTo>
                        <a:pt x="44227" y="146676"/>
                        <a:pt x="43522" y="146926"/>
                        <a:pt x="42803" y="146877"/>
                      </a:cubicBezTo>
                      <a:close/>
                      <a:moveTo>
                        <a:pt x="6126" y="67017"/>
                      </a:moveTo>
                      <a:lnTo>
                        <a:pt x="43439" y="139639"/>
                      </a:lnTo>
                      <a:lnTo>
                        <a:pt x="103199" y="74450"/>
                      </a:lnTo>
                      <a:lnTo>
                        <a:pt x="97135" y="7501"/>
                      </a:lnTo>
                      <a:lnTo>
                        <a:pt x="79726" y="20510"/>
                      </a:lnTo>
                      <a:lnTo>
                        <a:pt x="79726" y="20510"/>
                      </a:lnTo>
                      <a:close/>
                      <a:moveTo>
                        <a:pt x="78161" y="18407"/>
                      </a:moveTo>
                      <a:lnTo>
                        <a:pt x="78161" y="1840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0" name="Google Shape;770;p4"/>
                <p:cNvSpPr/>
                <p:nvPr/>
              </p:nvSpPr>
              <p:spPr>
                <a:xfrm>
                  <a:off x="5249918" y="2658104"/>
                  <a:ext cx="270382" cy="478131"/>
                </a:xfrm>
                <a:custGeom>
                  <a:rect b="b" l="l" r="r" t="t"/>
                  <a:pathLst>
                    <a:path extrusionOk="0" h="478131" w="270382">
                      <a:moveTo>
                        <a:pt x="0" y="104752"/>
                      </a:moveTo>
                      <a:lnTo>
                        <a:pt x="184367" y="290048"/>
                      </a:lnTo>
                      <a:cubicBezTo>
                        <a:pt x="184367" y="290048"/>
                        <a:pt x="138006" y="333767"/>
                        <a:pt x="104898" y="370885"/>
                      </a:cubicBezTo>
                      <a:cubicBezTo>
                        <a:pt x="71791" y="408003"/>
                        <a:pt x="17508" y="455635"/>
                        <a:pt x="17508" y="455635"/>
                      </a:cubicBezTo>
                      <a:lnTo>
                        <a:pt x="36042" y="478131"/>
                      </a:lnTo>
                      <a:cubicBezTo>
                        <a:pt x="36042" y="478131"/>
                        <a:pt x="250631" y="316749"/>
                        <a:pt x="260999" y="305941"/>
                      </a:cubicBezTo>
                      <a:cubicBezTo>
                        <a:pt x="271366" y="295134"/>
                        <a:pt x="271611" y="274154"/>
                        <a:pt x="268970" y="246377"/>
                      </a:cubicBezTo>
                      <a:cubicBezTo>
                        <a:pt x="266329" y="218599"/>
                        <a:pt x="188181" y="0"/>
                        <a:pt x="18818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1" name="Google Shape;771;p4"/>
                <p:cNvSpPr/>
                <p:nvPr/>
              </p:nvSpPr>
              <p:spPr>
                <a:xfrm>
                  <a:off x="5247261" y="2655567"/>
                  <a:ext cx="276171" cy="483390"/>
                </a:xfrm>
                <a:custGeom>
                  <a:rect b="b" l="l" r="r" t="t"/>
                  <a:pathLst>
                    <a:path extrusionOk="0" h="483390" w="276171">
                      <a:moveTo>
                        <a:pt x="38698" y="483358"/>
                      </a:moveTo>
                      <a:cubicBezTo>
                        <a:pt x="37901" y="483353"/>
                        <a:pt x="37153" y="482996"/>
                        <a:pt x="36644" y="482380"/>
                      </a:cubicBezTo>
                      <a:lnTo>
                        <a:pt x="18110" y="459835"/>
                      </a:lnTo>
                      <a:cubicBezTo>
                        <a:pt x="17200" y="458735"/>
                        <a:pt x="17327" y="457111"/>
                        <a:pt x="18403" y="456167"/>
                      </a:cubicBezTo>
                      <a:cubicBezTo>
                        <a:pt x="18941" y="455727"/>
                        <a:pt x="72980" y="408193"/>
                        <a:pt x="105599" y="371662"/>
                      </a:cubicBezTo>
                      <a:cubicBezTo>
                        <a:pt x="134550" y="339239"/>
                        <a:pt x="174064" y="301338"/>
                        <a:pt x="183258" y="292536"/>
                      </a:cubicBezTo>
                      <a:lnTo>
                        <a:pt x="798" y="109147"/>
                      </a:lnTo>
                      <a:cubicBezTo>
                        <a:pt x="216" y="108570"/>
                        <a:pt x="-72" y="107763"/>
                        <a:pt x="16" y="106946"/>
                      </a:cubicBezTo>
                      <a:cubicBezTo>
                        <a:pt x="148" y="106120"/>
                        <a:pt x="651" y="105396"/>
                        <a:pt x="1385" y="104990"/>
                      </a:cubicBezTo>
                      <a:lnTo>
                        <a:pt x="189957" y="238"/>
                      </a:lnTo>
                      <a:cubicBezTo>
                        <a:pt x="190676" y="-79"/>
                        <a:pt x="191488" y="-79"/>
                        <a:pt x="192207" y="238"/>
                      </a:cubicBezTo>
                      <a:cubicBezTo>
                        <a:pt x="192931" y="537"/>
                        <a:pt x="193493" y="1124"/>
                        <a:pt x="193772" y="1852"/>
                      </a:cubicBezTo>
                      <a:cubicBezTo>
                        <a:pt x="196951" y="10753"/>
                        <a:pt x="272018" y="221038"/>
                        <a:pt x="274707" y="248816"/>
                      </a:cubicBezTo>
                      <a:cubicBezTo>
                        <a:pt x="277544" y="278745"/>
                        <a:pt x="277055" y="299480"/>
                        <a:pt x="266003" y="310581"/>
                      </a:cubicBezTo>
                      <a:cubicBezTo>
                        <a:pt x="254950" y="321682"/>
                        <a:pt x="49310" y="476413"/>
                        <a:pt x="40557" y="483015"/>
                      </a:cubicBezTo>
                      <a:cubicBezTo>
                        <a:pt x="39994" y="483333"/>
                        <a:pt x="39339" y="483455"/>
                        <a:pt x="38698" y="483358"/>
                      </a:cubicBezTo>
                      <a:close/>
                      <a:moveTo>
                        <a:pt x="24027" y="458466"/>
                      </a:moveTo>
                      <a:lnTo>
                        <a:pt x="39334" y="477049"/>
                      </a:lnTo>
                      <a:cubicBezTo>
                        <a:pt x="61243" y="460520"/>
                        <a:pt x="252407" y="316401"/>
                        <a:pt x="262188" y="306620"/>
                      </a:cubicBezTo>
                      <a:cubicBezTo>
                        <a:pt x="271969" y="296839"/>
                        <a:pt x="271969" y="276691"/>
                        <a:pt x="269377" y="249158"/>
                      </a:cubicBezTo>
                      <a:cubicBezTo>
                        <a:pt x="266932" y="223728"/>
                        <a:pt x="199102" y="32515"/>
                        <a:pt x="189762" y="6351"/>
                      </a:cubicBezTo>
                      <a:lnTo>
                        <a:pt x="7204" y="107924"/>
                      </a:lnTo>
                      <a:lnTo>
                        <a:pt x="189126" y="290726"/>
                      </a:lnTo>
                      <a:cubicBezTo>
                        <a:pt x="189615" y="291245"/>
                        <a:pt x="189894" y="291924"/>
                        <a:pt x="189909" y="292633"/>
                      </a:cubicBezTo>
                      <a:cubicBezTo>
                        <a:pt x="189869" y="293347"/>
                        <a:pt x="189576" y="294027"/>
                        <a:pt x="189077" y="294541"/>
                      </a:cubicBezTo>
                      <a:cubicBezTo>
                        <a:pt x="188588" y="294981"/>
                        <a:pt x="142423" y="338554"/>
                        <a:pt x="109755" y="375183"/>
                      </a:cubicBezTo>
                      <a:cubicBezTo>
                        <a:pt x="80218" y="407997"/>
                        <a:pt x="33808" y="449614"/>
                        <a:pt x="23685" y="45846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2" name="Google Shape;772;p4"/>
                <p:cNvSpPr/>
                <p:nvPr/>
              </p:nvSpPr>
              <p:spPr>
                <a:xfrm>
                  <a:off x="5225954" y="3003657"/>
                  <a:ext cx="167250" cy="209063"/>
                </a:xfrm>
                <a:custGeom>
                  <a:rect b="b" l="l" r="r" t="t"/>
                  <a:pathLst>
                    <a:path extrusionOk="0" h="209063" w="167250">
                      <a:moveTo>
                        <a:pt x="122553" y="0"/>
                      </a:moveTo>
                      <a:lnTo>
                        <a:pt x="167251" y="78001"/>
                      </a:lnTo>
                      <a:lnTo>
                        <a:pt x="76681" y="125389"/>
                      </a:lnTo>
                      <a:cubicBezTo>
                        <a:pt x="73493" y="135830"/>
                        <a:pt x="73493" y="146980"/>
                        <a:pt x="76681" y="157421"/>
                      </a:cubicBezTo>
                      <a:cubicBezTo>
                        <a:pt x="82256" y="172777"/>
                        <a:pt x="96243" y="188083"/>
                        <a:pt x="97563" y="196544"/>
                      </a:cubicBezTo>
                      <a:cubicBezTo>
                        <a:pt x="98884" y="205004"/>
                        <a:pt x="100351" y="209063"/>
                        <a:pt x="82256" y="209063"/>
                      </a:cubicBezTo>
                      <a:cubicBezTo>
                        <a:pt x="64162" y="209063"/>
                        <a:pt x="44649" y="193756"/>
                        <a:pt x="34869" y="182606"/>
                      </a:cubicBezTo>
                      <a:cubicBezTo>
                        <a:pt x="25088" y="171456"/>
                        <a:pt x="23719" y="140794"/>
                        <a:pt x="15307" y="128274"/>
                      </a:cubicBezTo>
                      <a:cubicBezTo>
                        <a:pt x="6896" y="115755"/>
                        <a:pt x="-6993" y="97612"/>
                        <a:pt x="4157" y="80887"/>
                      </a:cubicBezTo>
                      <a:cubicBezTo>
                        <a:pt x="15307" y="64162"/>
                        <a:pt x="37558" y="61325"/>
                        <a:pt x="37558" y="61325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3" name="Google Shape;773;p4"/>
                <p:cNvSpPr/>
                <p:nvPr/>
              </p:nvSpPr>
              <p:spPr>
                <a:xfrm>
                  <a:off x="5223246" y="3000900"/>
                  <a:ext cx="172603" cy="214362"/>
                </a:xfrm>
                <a:custGeom>
                  <a:rect b="b" l="l" r="r" t="t"/>
                  <a:pathLst>
                    <a:path extrusionOk="0" h="214362" w="172603">
                      <a:moveTo>
                        <a:pt x="84867" y="214363"/>
                      </a:moveTo>
                      <a:cubicBezTo>
                        <a:pt x="64816" y="214363"/>
                        <a:pt x="44423" y="197198"/>
                        <a:pt x="35523" y="187026"/>
                      </a:cubicBezTo>
                      <a:cubicBezTo>
                        <a:pt x="29850" y="180571"/>
                        <a:pt x="26916" y="168589"/>
                        <a:pt x="24079" y="156999"/>
                      </a:cubicBezTo>
                      <a:cubicBezTo>
                        <a:pt x="22534" y="148490"/>
                        <a:pt x="19751" y="140249"/>
                        <a:pt x="15815" y="132547"/>
                      </a:cubicBezTo>
                      <a:lnTo>
                        <a:pt x="14005" y="129857"/>
                      </a:lnTo>
                      <a:cubicBezTo>
                        <a:pt x="5251" y="116947"/>
                        <a:pt x="-6730" y="99293"/>
                        <a:pt x="4665" y="82225"/>
                      </a:cubicBezTo>
                      <a:cubicBezTo>
                        <a:pt x="15326" y="66185"/>
                        <a:pt x="35229" y="62322"/>
                        <a:pt x="39240" y="61686"/>
                      </a:cubicBezTo>
                      <a:lnTo>
                        <a:pt x="123696" y="752"/>
                      </a:lnTo>
                      <a:cubicBezTo>
                        <a:pt x="124303" y="189"/>
                        <a:pt x="125124" y="-75"/>
                        <a:pt x="125946" y="18"/>
                      </a:cubicBezTo>
                      <a:cubicBezTo>
                        <a:pt x="126674" y="170"/>
                        <a:pt x="127300" y="635"/>
                        <a:pt x="127657" y="1290"/>
                      </a:cubicBezTo>
                      <a:lnTo>
                        <a:pt x="172257" y="79536"/>
                      </a:lnTo>
                      <a:cubicBezTo>
                        <a:pt x="172610" y="80162"/>
                        <a:pt x="172698" y="80900"/>
                        <a:pt x="172502" y="81590"/>
                      </a:cubicBezTo>
                      <a:cubicBezTo>
                        <a:pt x="172306" y="82274"/>
                        <a:pt x="171827" y="82846"/>
                        <a:pt x="171182" y="83155"/>
                      </a:cubicBezTo>
                      <a:lnTo>
                        <a:pt x="81590" y="130004"/>
                      </a:lnTo>
                      <a:cubicBezTo>
                        <a:pt x="78856" y="139609"/>
                        <a:pt x="78959" y="149800"/>
                        <a:pt x="81884" y="159346"/>
                      </a:cubicBezTo>
                      <a:cubicBezTo>
                        <a:pt x="85092" y="167054"/>
                        <a:pt x="89107" y="174399"/>
                        <a:pt x="93865" y="181255"/>
                      </a:cubicBezTo>
                      <a:cubicBezTo>
                        <a:pt x="97860" y="186547"/>
                        <a:pt x="100922" y="192488"/>
                        <a:pt x="102912" y="198812"/>
                      </a:cubicBezTo>
                      <a:lnTo>
                        <a:pt x="102912" y="199692"/>
                      </a:lnTo>
                      <a:cubicBezTo>
                        <a:pt x="103597" y="203898"/>
                        <a:pt x="104232" y="207516"/>
                        <a:pt x="101787" y="210402"/>
                      </a:cubicBezTo>
                      <a:cubicBezTo>
                        <a:pt x="99342" y="213287"/>
                        <a:pt x="94647" y="214363"/>
                        <a:pt x="84867" y="214363"/>
                      </a:cubicBezTo>
                      <a:close/>
                      <a:moveTo>
                        <a:pt x="124430" y="6620"/>
                      </a:moveTo>
                      <a:lnTo>
                        <a:pt x="41831" y="66185"/>
                      </a:lnTo>
                      <a:cubicBezTo>
                        <a:pt x="41484" y="66469"/>
                        <a:pt x="41054" y="66635"/>
                        <a:pt x="40609" y="66674"/>
                      </a:cubicBezTo>
                      <a:cubicBezTo>
                        <a:pt x="40609" y="66674"/>
                        <a:pt x="19385" y="69559"/>
                        <a:pt x="9066" y="85013"/>
                      </a:cubicBezTo>
                      <a:cubicBezTo>
                        <a:pt x="-324" y="99097"/>
                        <a:pt x="10044" y="114355"/>
                        <a:pt x="18358" y="126728"/>
                      </a:cubicBezTo>
                      <a:lnTo>
                        <a:pt x="20216" y="129466"/>
                      </a:lnTo>
                      <a:cubicBezTo>
                        <a:pt x="24559" y="137707"/>
                        <a:pt x="27610" y="146563"/>
                        <a:pt x="29263" y="155728"/>
                      </a:cubicBezTo>
                      <a:cubicBezTo>
                        <a:pt x="31904" y="166682"/>
                        <a:pt x="34691" y="178028"/>
                        <a:pt x="39484" y="183505"/>
                      </a:cubicBezTo>
                      <a:cubicBezTo>
                        <a:pt x="50243" y="195829"/>
                        <a:pt x="69071" y="209081"/>
                        <a:pt x="84867" y="209081"/>
                      </a:cubicBezTo>
                      <a:cubicBezTo>
                        <a:pt x="92251" y="209081"/>
                        <a:pt x="96603" y="208348"/>
                        <a:pt x="97777" y="206930"/>
                      </a:cubicBezTo>
                      <a:cubicBezTo>
                        <a:pt x="98951" y="205511"/>
                        <a:pt x="98217" y="203555"/>
                        <a:pt x="97777" y="200523"/>
                      </a:cubicBezTo>
                      <a:lnTo>
                        <a:pt x="97777" y="199643"/>
                      </a:lnTo>
                      <a:cubicBezTo>
                        <a:pt x="95841" y="194063"/>
                        <a:pt x="93053" y="188821"/>
                        <a:pt x="89512" y="184092"/>
                      </a:cubicBezTo>
                      <a:cubicBezTo>
                        <a:pt x="84524" y="176903"/>
                        <a:pt x="80323" y="169196"/>
                        <a:pt x="76993" y="161107"/>
                      </a:cubicBezTo>
                      <a:cubicBezTo>
                        <a:pt x="73575" y="150104"/>
                        <a:pt x="73575" y="138318"/>
                        <a:pt x="76993" y="127315"/>
                      </a:cubicBezTo>
                      <a:cubicBezTo>
                        <a:pt x="77174" y="126645"/>
                        <a:pt x="77639" y="126092"/>
                        <a:pt x="78265" y="125799"/>
                      </a:cubicBezTo>
                      <a:lnTo>
                        <a:pt x="166291" y="7968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4" name="Google Shape;774;p4"/>
                <p:cNvSpPr/>
                <p:nvPr/>
              </p:nvSpPr>
              <p:spPr>
                <a:xfrm>
                  <a:off x="5225815" y="3076328"/>
                  <a:ext cx="94425" cy="136251"/>
                </a:xfrm>
                <a:custGeom>
                  <a:rect b="b" l="l" r="r" t="t"/>
                  <a:pathLst>
                    <a:path extrusionOk="0" h="136251" w="94425">
                      <a:moveTo>
                        <a:pt x="94426" y="134876"/>
                      </a:moveTo>
                      <a:cubicBezTo>
                        <a:pt x="74864" y="129252"/>
                        <a:pt x="56721" y="113603"/>
                        <a:pt x="44300" y="96536"/>
                      </a:cubicBezTo>
                      <a:cubicBezTo>
                        <a:pt x="30411" y="77463"/>
                        <a:pt x="33883" y="44453"/>
                        <a:pt x="19848" y="32325"/>
                      </a:cubicBezTo>
                      <a:cubicBezTo>
                        <a:pt x="11338" y="24843"/>
                        <a:pt x="10654" y="10172"/>
                        <a:pt x="11387" y="0"/>
                      </a:cubicBezTo>
                      <a:cubicBezTo>
                        <a:pt x="8610" y="2318"/>
                        <a:pt x="6169" y="5018"/>
                        <a:pt x="4150" y="8020"/>
                      </a:cubicBezTo>
                      <a:cubicBezTo>
                        <a:pt x="-7000" y="24745"/>
                        <a:pt x="6937" y="42888"/>
                        <a:pt x="15300" y="55408"/>
                      </a:cubicBezTo>
                      <a:cubicBezTo>
                        <a:pt x="23662" y="67927"/>
                        <a:pt x="25080" y="98590"/>
                        <a:pt x="34861" y="109740"/>
                      </a:cubicBezTo>
                      <a:cubicBezTo>
                        <a:pt x="44642" y="120890"/>
                        <a:pt x="64203" y="136197"/>
                        <a:pt x="82249" y="136197"/>
                      </a:cubicBezTo>
                      <a:cubicBezTo>
                        <a:pt x="86352" y="136417"/>
                        <a:pt x="90465" y="135972"/>
                        <a:pt x="94426" y="13487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5" name="Google Shape;775;p4"/>
                <p:cNvSpPr/>
                <p:nvPr/>
              </p:nvSpPr>
              <p:spPr>
                <a:xfrm>
                  <a:off x="5223246" y="3073905"/>
                  <a:ext cx="99880" cy="141448"/>
                </a:xfrm>
                <a:custGeom>
                  <a:rect b="b" l="l" r="r" t="t"/>
                  <a:pathLst>
                    <a:path extrusionOk="0" h="141448" w="99880">
                      <a:moveTo>
                        <a:pt x="84867" y="141358"/>
                      </a:moveTo>
                      <a:cubicBezTo>
                        <a:pt x="64816" y="141358"/>
                        <a:pt x="44423" y="124193"/>
                        <a:pt x="35523" y="114021"/>
                      </a:cubicBezTo>
                      <a:cubicBezTo>
                        <a:pt x="29850" y="107566"/>
                        <a:pt x="26916" y="95584"/>
                        <a:pt x="24079" y="83994"/>
                      </a:cubicBezTo>
                      <a:cubicBezTo>
                        <a:pt x="22534" y="75485"/>
                        <a:pt x="19751" y="67245"/>
                        <a:pt x="15815" y="59542"/>
                      </a:cubicBezTo>
                      <a:lnTo>
                        <a:pt x="14005" y="56853"/>
                      </a:lnTo>
                      <a:cubicBezTo>
                        <a:pt x="5251" y="43942"/>
                        <a:pt x="-6730" y="26288"/>
                        <a:pt x="4665" y="9220"/>
                      </a:cubicBezTo>
                      <a:cubicBezTo>
                        <a:pt x="6826" y="5988"/>
                        <a:pt x="9447" y="3093"/>
                        <a:pt x="12440" y="613"/>
                      </a:cubicBezTo>
                      <a:cubicBezTo>
                        <a:pt x="13252" y="-57"/>
                        <a:pt x="14382" y="-189"/>
                        <a:pt x="15326" y="271"/>
                      </a:cubicBezTo>
                      <a:cubicBezTo>
                        <a:pt x="16294" y="755"/>
                        <a:pt x="16856" y="1787"/>
                        <a:pt x="16744" y="2863"/>
                      </a:cubicBezTo>
                      <a:cubicBezTo>
                        <a:pt x="16157" y="11128"/>
                        <a:pt x="16304" y="25994"/>
                        <a:pt x="24324" y="32988"/>
                      </a:cubicBezTo>
                      <a:cubicBezTo>
                        <a:pt x="32344" y="39981"/>
                        <a:pt x="34789" y="52158"/>
                        <a:pt x="37577" y="65215"/>
                      </a:cubicBezTo>
                      <a:cubicBezTo>
                        <a:pt x="40071" y="76854"/>
                        <a:pt x="42467" y="88885"/>
                        <a:pt x="49020" y="97638"/>
                      </a:cubicBezTo>
                      <a:cubicBezTo>
                        <a:pt x="62713" y="116466"/>
                        <a:pt x="80465" y="130061"/>
                        <a:pt x="97924" y="135001"/>
                      </a:cubicBezTo>
                      <a:cubicBezTo>
                        <a:pt x="99049" y="135284"/>
                        <a:pt x="99851" y="136287"/>
                        <a:pt x="99880" y="137446"/>
                      </a:cubicBezTo>
                      <a:cubicBezTo>
                        <a:pt x="99895" y="138595"/>
                        <a:pt x="99191" y="139627"/>
                        <a:pt x="98120" y="140038"/>
                      </a:cubicBezTo>
                      <a:cubicBezTo>
                        <a:pt x="93806" y="141211"/>
                        <a:pt x="89327" y="141656"/>
                        <a:pt x="84867" y="141358"/>
                      </a:cubicBezTo>
                      <a:close/>
                      <a:moveTo>
                        <a:pt x="11511" y="9318"/>
                      </a:moveTo>
                      <a:cubicBezTo>
                        <a:pt x="10704" y="10223"/>
                        <a:pt x="9971" y="11186"/>
                        <a:pt x="9310" y="12204"/>
                      </a:cubicBezTo>
                      <a:cubicBezTo>
                        <a:pt x="-79" y="26288"/>
                        <a:pt x="10289" y="41546"/>
                        <a:pt x="18602" y="53918"/>
                      </a:cubicBezTo>
                      <a:lnTo>
                        <a:pt x="20460" y="56657"/>
                      </a:lnTo>
                      <a:cubicBezTo>
                        <a:pt x="24803" y="64897"/>
                        <a:pt x="27855" y="73754"/>
                        <a:pt x="29508" y="82918"/>
                      </a:cubicBezTo>
                      <a:cubicBezTo>
                        <a:pt x="32149" y="93873"/>
                        <a:pt x="34936" y="105218"/>
                        <a:pt x="39729" y="110696"/>
                      </a:cubicBezTo>
                      <a:cubicBezTo>
                        <a:pt x="50487" y="123019"/>
                        <a:pt x="69315" y="136272"/>
                        <a:pt x="85111" y="136272"/>
                      </a:cubicBezTo>
                      <a:lnTo>
                        <a:pt x="86187" y="136272"/>
                      </a:lnTo>
                      <a:cubicBezTo>
                        <a:pt x="69697" y="128091"/>
                        <a:pt x="55520" y="115899"/>
                        <a:pt x="44961" y="100817"/>
                      </a:cubicBezTo>
                      <a:cubicBezTo>
                        <a:pt x="37919" y="91036"/>
                        <a:pt x="35181" y="78566"/>
                        <a:pt x="32638" y="66585"/>
                      </a:cubicBezTo>
                      <a:cubicBezTo>
                        <a:pt x="30094" y="54603"/>
                        <a:pt x="27747" y="42915"/>
                        <a:pt x="21047" y="37242"/>
                      </a:cubicBezTo>
                      <a:cubicBezTo>
                        <a:pt x="13467" y="30298"/>
                        <a:pt x="11316" y="19099"/>
                        <a:pt x="11267" y="912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6" name="Google Shape;776;p4"/>
                <p:cNvSpPr/>
                <p:nvPr/>
              </p:nvSpPr>
              <p:spPr>
                <a:xfrm>
                  <a:off x="5234758" y="2741094"/>
                  <a:ext cx="251232" cy="485222"/>
                </a:xfrm>
                <a:custGeom>
                  <a:rect b="b" l="l" r="r" t="t"/>
                  <a:pathLst>
                    <a:path extrusionOk="0" h="485222" w="251232">
                      <a:moveTo>
                        <a:pt x="0" y="0"/>
                      </a:moveTo>
                      <a:cubicBezTo>
                        <a:pt x="0" y="0"/>
                        <a:pt x="35749" y="65824"/>
                        <a:pt x="63575" y="104214"/>
                      </a:cubicBezTo>
                      <a:cubicBezTo>
                        <a:pt x="100644" y="155416"/>
                        <a:pt x="167740" y="233564"/>
                        <a:pt x="167740" y="233564"/>
                      </a:cubicBezTo>
                      <a:lnTo>
                        <a:pt x="157176" y="481261"/>
                      </a:lnTo>
                      <a:lnTo>
                        <a:pt x="190284" y="485222"/>
                      </a:lnTo>
                      <a:cubicBezTo>
                        <a:pt x="190284" y="485222"/>
                        <a:pt x="249898" y="241535"/>
                        <a:pt x="251218" y="221631"/>
                      </a:cubicBezTo>
                      <a:cubicBezTo>
                        <a:pt x="252539" y="201728"/>
                        <a:pt x="165099" y="15013"/>
                        <a:pt x="165099" y="15013"/>
                      </a:cubicBezTo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7" name="Google Shape;777;p4"/>
                <p:cNvSpPr/>
                <p:nvPr/>
              </p:nvSpPr>
              <p:spPr>
                <a:xfrm>
                  <a:off x="5232294" y="2738454"/>
                  <a:ext cx="256339" cy="490503"/>
                </a:xfrm>
                <a:custGeom>
                  <a:rect b="b" l="l" r="r" t="t"/>
                  <a:pathLst>
                    <a:path extrusionOk="0" h="490503" w="256339">
                      <a:moveTo>
                        <a:pt x="192748" y="490503"/>
                      </a:moveTo>
                      <a:lnTo>
                        <a:pt x="192406" y="490503"/>
                      </a:lnTo>
                      <a:lnTo>
                        <a:pt x="159298" y="486542"/>
                      </a:lnTo>
                      <a:cubicBezTo>
                        <a:pt x="157919" y="486366"/>
                        <a:pt x="156911" y="485143"/>
                        <a:pt x="156999" y="483754"/>
                      </a:cubicBezTo>
                      <a:lnTo>
                        <a:pt x="167514" y="237133"/>
                      </a:lnTo>
                      <a:cubicBezTo>
                        <a:pt x="160374" y="228722"/>
                        <a:pt x="98608" y="156344"/>
                        <a:pt x="63887" y="108419"/>
                      </a:cubicBezTo>
                      <a:cubicBezTo>
                        <a:pt x="36305" y="70323"/>
                        <a:pt x="312" y="4596"/>
                        <a:pt x="312" y="3912"/>
                      </a:cubicBezTo>
                      <a:cubicBezTo>
                        <a:pt x="-373" y="2630"/>
                        <a:pt x="107" y="1031"/>
                        <a:pt x="1388" y="342"/>
                      </a:cubicBezTo>
                      <a:cubicBezTo>
                        <a:pt x="2630" y="-367"/>
                        <a:pt x="4214" y="63"/>
                        <a:pt x="4924" y="1305"/>
                      </a:cubicBezTo>
                      <a:cubicBezTo>
                        <a:pt x="4933" y="1329"/>
                        <a:pt x="4948" y="1349"/>
                        <a:pt x="4958" y="1368"/>
                      </a:cubicBezTo>
                      <a:cubicBezTo>
                        <a:pt x="5349" y="2053"/>
                        <a:pt x="41000" y="67486"/>
                        <a:pt x="68533" y="105289"/>
                      </a:cubicBezTo>
                      <a:cubicBezTo>
                        <a:pt x="105112" y="155855"/>
                        <a:pt x="171915" y="233710"/>
                        <a:pt x="172600" y="234492"/>
                      </a:cubicBezTo>
                      <a:cubicBezTo>
                        <a:pt x="173001" y="235011"/>
                        <a:pt x="173226" y="235646"/>
                        <a:pt x="173235" y="236302"/>
                      </a:cubicBezTo>
                      <a:lnTo>
                        <a:pt x="162379" y="481554"/>
                      </a:lnTo>
                      <a:lnTo>
                        <a:pt x="190743" y="484977"/>
                      </a:lnTo>
                      <a:cubicBezTo>
                        <a:pt x="196758" y="460134"/>
                        <a:pt x="249818" y="242513"/>
                        <a:pt x="251041" y="224125"/>
                      </a:cubicBezTo>
                      <a:cubicBezTo>
                        <a:pt x="252068" y="208378"/>
                        <a:pt x="189422" y="70567"/>
                        <a:pt x="165166" y="18729"/>
                      </a:cubicBezTo>
                      <a:cubicBezTo>
                        <a:pt x="164570" y="17404"/>
                        <a:pt x="165132" y="15844"/>
                        <a:pt x="166438" y="15208"/>
                      </a:cubicBezTo>
                      <a:cubicBezTo>
                        <a:pt x="167758" y="14587"/>
                        <a:pt x="169333" y="15150"/>
                        <a:pt x="169954" y="16470"/>
                      </a:cubicBezTo>
                      <a:cubicBezTo>
                        <a:pt x="169954" y="16470"/>
                        <a:pt x="169959" y="16475"/>
                        <a:pt x="169959" y="16480"/>
                      </a:cubicBezTo>
                      <a:cubicBezTo>
                        <a:pt x="178957" y="35650"/>
                        <a:pt x="257643" y="204466"/>
                        <a:pt x="256323" y="224418"/>
                      </a:cubicBezTo>
                      <a:cubicBezTo>
                        <a:pt x="255002" y="244371"/>
                        <a:pt x="197638" y="478473"/>
                        <a:pt x="195291" y="488498"/>
                      </a:cubicBezTo>
                      <a:cubicBezTo>
                        <a:pt x="195017" y="489677"/>
                        <a:pt x="193961" y="490513"/>
                        <a:pt x="192748" y="49050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8" name="Google Shape;778;p4"/>
                <p:cNvSpPr/>
                <p:nvPr/>
              </p:nvSpPr>
              <p:spPr>
                <a:xfrm>
                  <a:off x="5416471" y="2739140"/>
                  <a:ext cx="71851" cy="237326"/>
                </a:xfrm>
                <a:custGeom>
                  <a:rect b="b" l="l" r="r" t="t"/>
                  <a:pathLst>
                    <a:path extrusionOk="0" h="237326" w="71851">
                      <a:moveTo>
                        <a:pt x="68917" y="237327"/>
                      </a:moveTo>
                      <a:cubicBezTo>
                        <a:pt x="67450" y="237327"/>
                        <a:pt x="66252" y="236153"/>
                        <a:pt x="66228" y="234686"/>
                      </a:cubicBezTo>
                      <a:cubicBezTo>
                        <a:pt x="65934" y="164852"/>
                        <a:pt x="36886" y="109199"/>
                        <a:pt x="5978" y="50270"/>
                      </a:cubicBezTo>
                      <a:lnTo>
                        <a:pt x="257" y="39316"/>
                      </a:lnTo>
                      <a:cubicBezTo>
                        <a:pt x="-86" y="38587"/>
                        <a:pt x="-86" y="37746"/>
                        <a:pt x="257" y="37018"/>
                      </a:cubicBezTo>
                      <a:lnTo>
                        <a:pt x="15857" y="1611"/>
                      </a:lnTo>
                      <a:cubicBezTo>
                        <a:pt x="16439" y="262"/>
                        <a:pt x="18004" y="-364"/>
                        <a:pt x="19354" y="218"/>
                      </a:cubicBezTo>
                      <a:cubicBezTo>
                        <a:pt x="20703" y="800"/>
                        <a:pt x="21329" y="2365"/>
                        <a:pt x="20747" y="3714"/>
                      </a:cubicBezTo>
                      <a:lnTo>
                        <a:pt x="6076" y="37947"/>
                      </a:lnTo>
                      <a:lnTo>
                        <a:pt x="10967" y="47728"/>
                      </a:lnTo>
                      <a:cubicBezTo>
                        <a:pt x="42118" y="107243"/>
                        <a:pt x="71509" y="163434"/>
                        <a:pt x="71852" y="234539"/>
                      </a:cubicBezTo>
                      <a:cubicBezTo>
                        <a:pt x="71852" y="236007"/>
                        <a:pt x="70678" y="237205"/>
                        <a:pt x="69211" y="2372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9" name="Google Shape;779;p4"/>
                <p:cNvSpPr/>
                <p:nvPr/>
              </p:nvSpPr>
              <p:spPr>
                <a:xfrm>
                  <a:off x="5418671" y="3067990"/>
                  <a:ext cx="7079" cy="20955"/>
                </a:xfrm>
                <a:custGeom>
                  <a:rect b="b" l="l" r="r" t="t"/>
                  <a:pathLst>
                    <a:path extrusionOk="0" h="20955" w="7079">
                      <a:moveTo>
                        <a:pt x="2654" y="20955"/>
                      </a:moveTo>
                      <a:lnTo>
                        <a:pt x="2360" y="20955"/>
                      </a:lnTo>
                      <a:cubicBezTo>
                        <a:pt x="918" y="20799"/>
                        <a:pt x="-129" y="19513"/>
                        <a:pt x="13" y="18070"/>
                      </a:cubicBezTo>
                      <a:cubicBezTo>
                        <a:pt x="13" y="18070"/>
                        <a:pt x="649" y="11566"/>
                        <a:pt x="1822" y="2323"/>
                      </a:cubicBezTo>
                      <a:cubicBezTo>
                        <a:pt x="1969" y="900"/>
                        <a:pt x="3245" y="-137"/>
                        <a:pt x="4668" y="15"/>
                      </a:cubicBezTo>
                      <a:cubicBezTo>
                        <a:pt x="4698" y="15"/>
                        <a:pt x="4727" y="20"/>
                        <a:pt x="4756" y="25"/>
                      </a:cubicBezTo>
                      <a:cubicBezTo>
                        <a:pt x="6180" y="171"/>
                        <a:pt x="7216" y="1448"/>
                        <a:pt x="7065" y="2871"/>
                      </a:cubicBezTo>
                      <a:cubicBezTo>
                        <a:pt x="7065" y="2900"/>
                        <a:pt x="7060" y="2929"/>
                        <a:pt x="7055" y="2959"/>
                      </a:cubicBezTo>
                      <a:cubicBezTo>
                        <a:pt x="5930" y="12153"/>
                        <a:pt x="5294" y="18559"/>
                        <a:pt x="5294" y="18608"/>
                      </a:cubicBezTo>
                      <a:cubicBezTo>
                        <a:pt x="5123" y="19938"/>
                        <a:pt x="3998" y="20941"/>
                        <a:pt x="2654" y="20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0" name="Google Shape;780;p4"/>
                <p:cNvSpPr/>
                <p:nvPr/>
              </p:nvSpPr>
              <p:spPr>
                <a:xfrm>
                  <a:off x="5295132" y="2781315"/>
                  <a:ext cx="151720" cy="274033"/>
                </a:xfrm>
                <a:custGeom>
                  <a:rect b="b" l="l" r="r" t="t"/>
                  <a:pathLst>
                    <a:path extrusionOk="0" h="274033" w="151720">
                      <a:moveTo>
                        <a:pt x="130301" y="274034"/>
                      </a:moveTo>
                      <a:lnTo>
                        <a:pt x="129958" y="274034"/>
                      </a:lnTo>
                      <a:cubicBezTo>
                        <a:pt x="128535" y="273863"/>
                        <a:pt x="127523" y="272572"/>
                        <a:pt x="127694" y="271149"/>
                      </a:cubicBezTo>
                      <a:cubicBezTo>
                        <a:pt x="127699" y="271119"/>
                        <a:pt x="127704" y="271085"/>
                        <a:pt x="127709" y="271051"/>
                      </a:cubicBezTo>
                      <a:cubicBezTo>
                        <a:pt x="131034" y="247333"/>
                        <a:pt x="134164" y="232368"/>
                        <a:pt x="137049" y="226597"/>
                      </a:cubicBezTo>
                      <a:cubicBezTo>
                        <a:pt x="138795" y="224054"/>
                        <a:pt x="139397" y="220900"/>
                        <a:pt x="138712" y="217892"/>
                      </a:cubicBezTo>
                      <a:cubicBezTo>
                        <a:pt x="137392" y="215105"/>
                        <a:pt x="132501" y="213882"/>
                        <a:pt x="127758" y="212709"/>
                      </a:cubicBezTo>
                      <a:cubicBezTo>
                        <a:pt x="125885" y="212430"/>
                        <a:pt x="124344" y="211095"/>
                        <a:pt x="123796" y="209286"/>
                      </a:cubicBezTo>
                      <a:cubicBezTo>
                        <a:pt x="122818" y="205471"/>
                        <a:pt x="127220" y="201461"/>
                        <a:pt x="133577" y="195397"/>
                      </a:cubicBezTo>
                      <a:cubicBezTo>
                        <a:pt x="138189" y="191543"/>
                        <a:pt x="142297" y="187122"/>
                        <a:pt x="145803" y="182242"/>
                      </a:cubicBezTo>
                      <a:cubicBezTo>
                        <a:pt x="146537" y="181019"/>
                        <a:pt x="146341" y="180432"/>
                        <a:pt x="146243" y="180237"/>
                      </a:cubicBezTo>
                      <a:cubicBezTo>
                        <a:pt x="145363" y="177547"/>
                        <a:pt x="138321" y="174613"/>
                        <a:pt x="131572" y="171825"/>
                      </a:cubicBezTo>
                      <a:cubicBezTo>
                        <a:pt x="121801" y="168334"/>
                        <a:pt x="112656" y="163296"/>
                        <a:pt x="104479" y="156910"/>
                      </a:cubicBezTo>
                      <a:cubicBezTo>
                        <a:pt x="90297" y="144488"/>
                        <a:pt x="26967" y="45898"/>
                        <a:pt x="412" y="4086"/>
                      </a:cubicBezTo>
                      <a:cubicBezTo>
                        <a:pt x="-360" y="2853"/>
                        <a:pt x="-18" y="1225"/>
                        <a:pt x="1195" y="418"/>
                      </a:cubicBezTo>
                      <a:cubicBezTo>
                        <a:pt x="2422" y="-369"/>
                        <a:pt x="4056" y="-12"/>
                        <a:pt x="4843" y="1220"/>
                      </a:cubicBezTo>
                      <a:cubicBezTo>
                        <a:pt x="4848" y="1230"/>
                        <a:pt x="4858" y="1239"/>
                        <a:pt x="4863" y="1249"/>
                      </a:cubicBezTo>
                      <a:cubicBezTo>
                        <a:pt x="59928" y="87907"/>
                        <a:pt x="98464" y="144635"/>
                        <a:pt x="107952" y="152851"/>
                      </a:cubicBezTo>
                      <a:cubicBezTo>
                        <a:pt x="115678" y="158871"/>
                        <a:pt x="124334" y="163595"/>
                        <a:pt x="133577" y="166837"/>
                      </a:cubicBezTo>
                      <a:cubicBezTo>
                        <a:pt x="142967" y="170749"/>
                        <a:pt x="149764" y="173537"/>
                        <a:pt x="151378" y="178525"/>
                      </a:cubicBezTo>
                      <a:cubicBezTo>
                        <a:pt x="152058" y="180692"/>
                        <a:pt x="151715" y="183049"/>
                        <a:pt x="150449" y="184931"/>
                      </a:cubicBezTo>
                      <a:cubicBezTo>
                        <a:pt x="146708" y="190247"/>
                        <a:pt x="142287" y="195050"/>
                        <a:pt x="137294" y="199211"/>
                      </a:cubicBezTo>
                      <a:cubicBezTo>
                        <a:pt x="134320" y="201725"/>
                        <a:pt x="131601" y="204527"/>
                        <a:pt x="129176" y="207574"/>
                      </a:cubicBezTo>
                      <a:cubicBezTo>
                        <a:pt x="135044" y="209041"/>
                        <a:pt x="141108" y="210606"/>
                        <a:pt x="143407" y="215643"/>
                      </a:cubicBezTo>
                      <a:cubicBezTo>
                        <a:pt x="144918" y="220103"/>
                        <a:pt x="144287" y="225013"/>
                        <a:pt x="141695" y="228945"/>
                      </a:cubicBezTo>
                      <a:cubicBezTo>
                        <a:pt x="139886" y="232515"/>
                        <a:pt x="136805" y="242882"/>
                        <a:pt x="132844" y="271735"/>
                      </a:cubicBezTo>
                      <a:cubicBezTo>
                        <a:pt x="132658" y="273012"/>
                        <a:pt x="131592" y="273975"/>
                        <a:pt x="130301" y="2740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1" name="Google Shape;781;p4"/>
                <p:cNvSpPr/>
                <p:nvPr/>
              </p:nvSpPr>
              <p:spPr>
                <a:xfrm>
                  <a:off x="5283873" y="2763156"/>
                  <a:ext cx="11417" cy="15202"/>
                </a:xfrm>
                <a:custGeom>
                  <a:rect b="b" l="l" r="r" t="t"/>
                  <a:pathLst>
                    <a:path extrusionOk="0" h="15202" w="11417">
                      <a:moveTo>
                        <a:pt x="8786" y="15202"/>
                      </a:moveTo>
                      <a:cubicBezTo>
                        <a:pt x="7862" y="15207"/>
                        <a:pt x="7006" y="14723"/>
                        <a:pt x="6537" y="13931"/>
                      </a:cubicBezTo>
                      <a:lnTo>
                        <a:pt x="473" y="4150"/>
                      </a:lnTo>
                      <a:cubicBezTo>
                        <a:pt x="-359" y="2952"/>
                        <a:pt x="-65" y="1309"/>
                        <a:pt x="1133" y="473"/>
                      </a:cubicBezTo>
                      <a:cubicBezTo>
                        <a:pt x="2331" y="-359"/>
                        <a:pt x="3974" y="-65"/>
                        <a:pt x="4810" y="1133"/>
                      </a:cubicBezTo>
                      <a:cubicBezTo>
                        <a:pt x="4849" y="1191"/>
                        <a:pt x="4889" y="1250"/>
                        <a:pt x="4923" y="1314"/>
                      </a:cubicBezTo>
                      <a:lnTo>
                        <a:pt x="10987" y="11094"/>
                      </a:lnTo>
                      <a:cubicBezTo>
                        <a:pt x="11784" y="12317"/>
                        <a:pt x="11442" y="13950"/>
                        <a:pt x="10224" y="14752"/>
                      </a:cubicBezTo>
                      <a:cubicBezTo>
                        <a:pt x="10219" y="14752"/>
                        <a:pt x="10209" y="14757"/>
                        <a:pt x="10204" y="14762"/>
                      </a:cubicBezTo>
                      <a:cubicBezTo>
                        <a:pt x="9784" y="15046"/>
                        <a:pt x="9290" y="15202"/>
                        <a:pt x="8786" y="15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2" name="Google Shape;782;p4"/>
                <p:cNvSpPr/>
                <p:nvPr/>
              </p:nvSpPr>
              <p:spPr>
                <a:xfrm>
                  <a:off x="5363593" y="3091977"/>
                  <a:ext cx="156077" cy="202355"/>
                </a:xfrm>
                <a:custGeom>
                  <a:rect b="b" l="l" r="r" t="t"/>
                  <a:pathLst>
                    <a:path extrusionOk="0" h="202355" w="156077">
                      <a:moveTo>
                        <a:pt x="23597" y="0"/>
                      </a:moveTo>
                      <a:lnTo>
                        <a:pt x="110450" y="7336"/>
                      </a:lnTo>
                      <a:lnTo>
                        <a:pt x="86879" y="129595"/>
                      </a:lnTo>
                      <a:cubicBezTo>
                        <a:pt x="93491" y="143747"/>
                        <a:pt x="105814" y="154418"/>
                        <a:pt x="120769" y="158937"/>
                      </a:cubicBezTo>
                      <a:cubicBezTo>
                        <a:pt x="145759" y="166272"/>
                        <a:pt x="156077" y="170674"/>
                        <a:pt x="156077" y="182460"/>
                      </a:cubicBezTo>
                      <a:cubicBezTo>
                        <a:pt x="156077" y="194245"/>
                        <a:pt x="145759" y="197131"/>
                        <a:pt x="104582" y="201581"/>
                      </a:cubicBezTo>
                      <a:cubicBezTo>
                        <a:pt x="63405" y="206031"/>
                        <a:pt x="20663" y="189844"/>
                        <a:pt x="20663" y="189844"/>
                      </a:cubicBezTo>
                      <a:cubicBezTo>
                        <a:pt x="20663" y="189844"/>
                        <a:pt x="1542" y="186861"/>
                        <a:pt x="75" y="173657"/>
                      </a:cubicBezTo>
                      <a:cubicBezTo>
                        <a:pt x="-1392" y="160453"/>
                        <a:pt x="19196" y="123580"/>
                        <a:pt x="19196" y="123580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3" name="Google Shape;783;p4"/>
                <p:cNvSpPr/>
                <p:nvPr/>
              </p:nvSpPr>
              <p:spPr>
                <a:xfrm>
                  <a:off x="5360792" y="3089520"/>
                  <a:ext cx="161518" cy="207461"/>
                </a:xfrm>
                <a:custGeom>
                  <a:rect b="b" l="l" r="r" t="t"/>
                  <a:pathLst>
                    <a:path extrusionOk="0" h="207461" w="161518">
                      <a:moveTo>
                        <a:pt x="92369" y="207461"/>
                      </a:moveTo>
                      <a:cubicBezTo>
                        <a:pt x="68607" y="207114"/>
                        <a:pt x="45055" y="202918"/>
                        <a:pt x="22632" y="195040"/>
                      </a:cubicBezTo>
                      <a:cubicBezTo>
                        <a:pt x="19992" y="194600"/>
                        <a:pt x="1702" y="190883"/>
                        <a:pt x="88" y="176603"/>
                      </a:cubicBezTo>
                      <a:cubicBezTo>
                        <a:pt x="-1379" y="163399"/>
                        <a:pt x="15981" y="131367"/>
                        <a:pt x="19209" y="125548"/>
                      </a:cubicBezTo>
                      <a:lnTo>
                        <a:pt x="23610" y="2555"/>
                      </a:lnTo>
                      <a:cubicBezTo>
                        <a:pt x="23640" y="1817"/>
                        <a:pt x="23977" y="1127"/>
                        <a:pt x="24540" y="648"/>
                      </a:cubicBezTo>
                      <a:cubicBezTo>
                        <a:pt x="25078" y="173"/>
                        <a:pt x="25782" y="-57"/>
                        <a:pt x="26496" y="12"/>
                      </a:cubicBezTo>
                      <a:lnTo>
                        <a:pt x="113349" y="7347"/>
                      </a:lnTo>
                      <a:cubicBezTo>
                        <a:pt x="114087" y="7401"/>
                        <a:pt x="114767" y="7778"/>
                        <a:pt x="115207" y="8374"/>
                      </a:cubicBezTo>
                      <a:cubicBezTo>
                        <a:pt x="115652" y="8981"/>
                        <a:pt x="115828" y="9739"/>
                        <a:pt x="115696" y="10477"/>
                      </a:cubicBezTo>
                      <a:lnTo>
                        <a:pt x="92467" y="131465"/>
                      </a:lnTo>
                      <a:cubicBezTo>
                        <a:pt x="98859" y="144552"/>
                        <a:pt x="110385" y="154410"/>
                        <a:pt x="124303" y="158704"/>
                      </a:cubicBezTo>
                      <a:cubicBezTo>
                        <a:pt x="148070" y="165698"/>
                        <a:pt x="161519" y="170343"/>
                        <a:pt x="161519" y="184770"/>
                      </a:cubicBezTo>
                      <a:cubicBezTo>
                        <a:pt x="161519" y="199197"/>
                        <a:pt x="147532" y="202277"/>
                        <a:pt x="107725" y="206532"/>
                      </a:cubicBezTo>
                      <a:cubicBezTo>
                        <a:pt x="102624" y="207114"/>
                        <a:pt x="97499" y="207422"/>
                        <a:pt x="92369" y="207461"/>
                      </a:cubicBezTo>
                      <a:close/>
                      <a:moveTo>
                        <a:pt x="28794" y="5294"/>
                      </a:moveTo>
                      <a:lnTo>
                        <a:pt x="24442" y="126134"/>
                      </a:lnTo>
                      <a:cubicBezTo>
                        <a:pt x="24452" y="126565"/>
                        <a:pt x="24329" y="126990"/>
                        <a:pt x="24100" y="127357"/>
                      </a:cubicBezTo>
                      <a:cubicBezTo>
                        <a:pt x="18525" y="137138"/>
                        <a:pt x="4196" y="165649"/>
                        <a:pt x="5321" y="175821"/>
                      </a:cubicBezTo>
                      <a:cubicBezTo>
                        <a:pt x="6543" y="186873"/>
                        <a:pt x="23513" y="189660"/>
                        <a:pt x="23708" y="189660"/>
                      </a:cubicBezTo>
                      <a:lnTo>
                        <a:pt x="24197" y="189660"/>
                      </a:lnTo>
                      <a:cubicBezTo>
                        <a:pt x="24637" y="189660"/>
                        <a:pt x="66792" y="205554"/>
                        <a:pt x="106893" y="201250"/>
                      </a:cubicBezTo>
                      <a:cubicBezTo>
                        <a:pt x="147777" y="196898"/>
                        <a:pt x="155797" y="194111"/>
                        <a:pt x="155797" y="184770"/>
                      </a:cubicBezTo>
                      <a:cubicBezTo>
                        <a:pt x="155797" y="175429"/>
                        <a:pt x="147435" y="171175"/>
                        <a:pt x="122347" y="163790"/>
                      </a:cubicBezTo>
                      <a:cubicBezTo>
                        <a:pt x="106590" y="159047"/>
                        <a:pt x="93636" y="147750"/>
                        <a:pt x="86794" y="132785"/>
                      </a:cubicBezTo>
                      <a:cubicBezTo>
                        <a:pt x="86652" y="132306"/>
                        <a:pt x="86652" y="131797"/>
                        <a:pt x="86794" y="131318"/>
                      </a:cubicBezTo>
                      <a:lnTo>
                        <a:pt x="109779" y="12042"/>
                      </a:lnTo>
                      <a:close/>
                      <a:moveTo>
                        <a:pt x="21801" y="126037"/>
                      </a:moveTo>
                      <a:lnTo>
                        <a:pt x="21801" y="12603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4" name="Google Shape;784;p4"/>
                <p:cNvSpPr/>
                <p:nvPr/>
              </p:nvSpPr>
              <p:spPr>
                <a:xfrm>
                  <a:off x="5363628" y="3256147"/>
                  <a:ext cx="155944" cy="38185"/>
                </a:xfrm>
                <a:custGeom>
                  <a:rect b="b" l="l" r="r" t="t"/>
                  <a:pathLst>
                    <a:path extrusionOk="0" h="38185" w="155944">
                      <a:moveTo>
                        <a:pt x="104546" y="37411"/>
                      </a:moveTo>
                      <a:cubicBezTo>
                        <a:pt x="143669" y="33254"/>
                        <a:pt x="154917" y="30369"/>
                        <a:pt x="155944" y="19953"/>
                      </a:cubicBezTo>
                      <a:cubicBezTo>
                        <a:pt x="132216" y="25450"/>
                        <a:pt x="107745" y="26970"/>
                        <a:pt x="83518" y="24452"/>
                      </a:cubicBezTo>
                      <a:cubicBezTo>
                        <a:pt x="54943" y="20877"/>
                        <a:pt x="27152" y="12612"/>
                        <a:pt x="1262" y="0"/>
                      </a:cubicBezTo>
                      <a:cubicBezTo>
                        <a:pt x="279" y="3061"/>
                        <a:pt x="-137" y="6279"/>
                        <a:pt x="39" y="9487"/>
                      </a:cubicBezTo>
                      <a:cubicBezTo>
                        <a:pt x="1506" y="22691"/>
                        <a:pt x="20628" y="25674"/>
                        <a:pt x="20628" y="25674"/>
                      </a:cubicBezTo>
                      <a:cubicBezTo>
                        <a:pt x="20628" y="25674"/>
                        <a:pt x="63321" y="41862"/>
                        <a:pt x="104546" y="3741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5" name="Google Shape;785;p4"/>
                <p:cNvSpPr/>
                <p:nvPr/>
              </p:nvSpPr>
              <p:spPr>
                <a:xfrm>
                  <a:off x="5360836" y="3253671"/>
                  <a:ext cx="161239" cy="43317"/>
                </a:xfrm>
                <a:custGeom>
                  <a:rect b="b" l="l" r="r" t="t"/>
                  <a:pathLst>
                    <a:path extrusionOk="0" h="43317" w="161239">
                      <a:moveTo>
                        <a:pt x="92325" y="43310"/>
                      </a:moveTo>
                      <a:cubicBezTo>
                        <a:pt x="68563" y="42963"/>
                        <a:pt x="45011" y="38767"/>
                        <a:pt x="22589" y="30889"/>
                      </a:cubicBezTo>
                      <a:cubicBezTo>
                        <a:pt x="19948" y="30449"/>
                        <a:pt x="1658" y="26732"/>
                        <a:pt x="44" y="12452"/>
                      </a:cubicBezTo>
                      <a:cubicBezTo>
                        <a:pt x="-147" y="8916"/>
                        <a:pt x="284" y="5376"/>
                        <a:pt x="1315" y="1987"/>
                      </a:cubicBezTo>
                      <a:cubicBezTo>
                        <a:pt x="1531" y="1229"/>
                        <a:pt x="2069" y="603"/>
                        <a:pt x="2783" y="275"/>
                      </a:cubicBezTo>
                      <a:cubicBezTo>
                        <a:pt x="3506" y="-92"/>
                        <a:pt x="4357" y="-92"/>
                        <a:pt x="5081" y="275"/>
                      </a:cubicBezTo>
                      <a:cubicBezTo>
                        <a:pt x="30721" y="12726"/>
                        <a:pt x="58225" y="20888"/>
                        <a:pt x="86506" y="24433"/>
                      </a:cubicBezTo>
                      <a:cubicBezTo>
                        <a:pt x="110420" y="27001"/>
                        <a:pt x="134593" y="25500"/>
                        <a:pt x="158003" y="19983"/>
                      </a:cubicBezTo>
                      <a:cubicBezTo>
                        <a:pt x="158844" y="19792"/>
                        <a:pt x="159724" y="20032"/>
                        <a:pt x="160350" y="20619"/>
                      </a:cubicBezTo>
                      <a:cubicBezTo>
                        <a:pt x="160976" y="21172"/>
                        <a:pt x="161299" y="21988"/>
                        <a:pt x="161231" y="22820"/>
                      </a:cubicBezTo>
                      <a:cubicBezTo>
                        <a:pt x="159959" y="35828"/>
                        <a:pt x="145484" y="38615"/>
                        <a:pt x="107436" y="42675"/>
                      </a:cubicBezTo>
                      <a:cubicBezTo>
                        <a:pt x="102414" y="43149"/>
                        <a:pt x="97372" y="43359"/>
                        <a:pt x="92325" y="43310"/>
                      </a:cubicBezTo>
                      <a:close/>
                      <a:moveTo>
                        <a:pt x="5864" y="6437"/>
                      </a:moveTo>
                      <a:cubicBezTo>
                        <a:pt x="5467" y="8183"/>
                        <a:pt x="5335" y="9982"/>
                        <a:pt x="5472" y="11767"/>
                      </a:cubicBezTo>
                      <a:cubicBezTo>
                        <a:pt x="6695" y="22820"/>
                        <a:pt x="23664" y="25607"/>
                        <a:pt x="23860" y="25607"/>
                      </a:cubicBezTo>
                      <a:lnTo>
                        <a:pt x="24349" y="25607"/>
                      </a:lnTo>
                      <a:cubicBezTo>
                        <a:pt x="24789" y="25607"/>
                        <a:pt x="66944" y="41501"/>
                        <a:pt x="107045" y="37197"/>
                      </a:cubicBezTo>
                      <a:lnTo>
                        <a:pt x="107045" y="37197"/>
                      </a:lnTo>
                      <a:cubicBezTo>
                        <a:pt x="139322" y="33774"/>
                        <a:pt x="151059" y="31231"/>
                        <a:pt x="154824" y="25901"/>
                      </a:cubicBezTo>
                      <a:cubicBezTo>
                        <a:pt x="132221" y="30825"/>
                        <a:pt x="108962" y="32028"/>
                        <a:pt x="85968" y="29471"/>
                      </a:cubicBezTo>
                      <a:cubicBezTo>
                        <a:pt x="58215" y="26077"/>
                        <a:pt x="31181" y="18301"/>
                        <a:pt x="5864" y="64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6" name="Google Shape;786;p4"/>
                <p:cNvSpPr/>
                <p:nvPr/>
              </p:nvSpPr>
              <p:spPr>
                <a:xfrm>
                  <a:off x="5098791" y="2394696"/>
                  <a:ext cx="346106" cy="369481"/>
                </a:xfrm>
                <a:custGeom>
                  <a:rect b="b" l="l" r="r" t="t"/>
                  <a:pathLst>
                    <a:path extrusionOk="0" h="369481" w="346106">
                      <a:moveTo>
                        <a:pt x="134891" y="34685"/>
                      </a:moveTo>
                      <a:cubicBezTo>
                        <a:pt x="134891" y="34685"/>
                        <a:pt x="34394" y="85936"/>
                        <a:pt x="11263" y="111073"/>
                      </a:cubicBezTo>
                      <a:cubicBezTo>
                        <a:pt x="-11869" y="136209"/>
                        <a:pt x="6372" y="159292"/>
                        <a:pt x="15273" y="185407"/>
                      </a:cubicBezTo>
                      <a:cubicBezTo>
                        <a:pt x="24173" y="211521"/>
                        <a:pt x="142080" y="361117"/>
                        <a:pt x="151127" y="368160"/>
                      </a:cubicBezTo>
                      <a:cubicBezTo>
                        <a:pt x="160174" y="375202"/>
                        <a:pt x="206388" y="353097"/>
                        <a:pt x="268740" y="325956"/>
                      </a:cubicBezTo>
                      <a:cubicBezTo>
                        <a:pt x="331093" y="298814"/>
                        <a:pt x="346106" y="287762"/>
                        <a:pt x="346106" y="272699"/>
                      </a:cubicBezTo>
                      <a:cubicBezTo>
                        <a:pt x="346106" y="257637"/>
                        <a:pt x="265513" y="13510"/>
                        <a:pt x="260525" y="2507"/>
                      </a:cubicBezTo>
                      <a:cubicBezTo>
                        <a:pt x="255536" y="-8497"/>
                        <a:pt x="161006" y="19379"/>
                        <a:pt x="134891" y="346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7" name="Google Shape;787;p4"/>
                <p:cNvSpPr/>
                <p:nvPr/>
              </p:nvSpPr>
              <p:spPr>
                <a:xfrm>
                  <a:off x="5095965" y="2392043"/>
                  <a:ext cx="351376" cy="374797"/>
                </a:xfrm>
                <a:custGeom>
                  <a:rect b="b" l="l" r="r" t="t"/>
                  <a:pathLst>
                    <a:path extrusionOk="0" h="374797" w="351376">
                      <a:moveTo>
                        <a:pt x="159185" y="374774"/>
                      </a:moveTo>
                      <a:cubicBezTo>
                        <a:pt x="156759" y="374931"/>
                        <a:pt x="154353" y="374276"/>
                        <a:pt x="152338" y="372916"/>
                      </a:cubicBezTo>
                      <a:cubicBezTo>
                        <a:pt x="145247" y="367390"/>
                        <a:pt x="25189" y="216424"/>
                        <a:pt x="15408" y="188940"/>
                      </a:cubicBezTo>
                      <a:cubicBezTo>
                        <a:pt x="13648" y="184050"/>
                        <a:pt x="11496" y="178866"/>
                        <a:pt x="9442" y="173976"/>
                      </a:cubicBezTo>
                      <a:cubicBezTo>
                        <a:pt x="982" y="154023"/>
                        <a:pt x="-7772" y="133337"/>
                        <a:pt x="11936" y="111917"/>
                      </a:cubicBezTo>
                      <a:cubicBezTo>
                        <a:pt x="35019" y="86830"/>
                        <a:pt x="131310" y="37486"/>
                        <a:pt x="136249" y="34992"/>
                      </a:cubicBezTo>
                      <a:cubicBezTo>
                        <a:pt x="160994" y="20761"/>
                        <a:pt x="244131" y="-4718"/>
                        <a:pt x="261443" y="759"/>
                      </a:cubicBezTo>
                      <a:cubicBezTo>
                        <a:pt x="263228" y="1189"/>
                        <a:pt x="264734" y="2388"/>
                        <a:pt x="265551" y="4036"/>
                      </a:cubicBezTo>
                      <a:cubicBezTo>
                        <a:pt x="271126" y="16262"/>
                        <a:pt x="351376" y="260095"/>
                        <a:pt x="351376" y="275304"/>
                      </a:cubicBezTo>
                      <a:cubicBezTo>
                        <a:pt x="351376" y="292225"/>
                        <a:pt x="335140" y="303668"/>
                        <a:pt x="272397" y="331005"/>
                      </a:cubicBezTo>
                      <a:cubicBezTo>
                        <a:pt x="263790" y="334722"/>
                        <a:pt x="255476" y="338390"/>
                        <a:pt x="247554" y="341911"/>
                      </a:cubicBezTo>
                      <a:cubicBezTo>
                        <a:pt x="200117" y="362891"/>
                        <a:pt x="172438" y="374725"/>
                        <a:pt x="159185" y="374774"/>
                      </a:cubicBezTo>
                      <a:close/>
                      <a:moveTo>
                        <a:pt x="255427" y="5014"/>
                      </a:moveTo>
                      <a:cubicBezTo>
                        <a:pt x="234643" y="5014"/>
                        <a:pt x="163880" y="25260"/>
                        <a:pt x="139037" y="39638"/>
                      </a:cubicBezTo>
                      <a:lnTo>
                        <a:pt x="139037" y="39638"/>
                      </a:lnTo>
                      <a:cubicBezTo>
                        <a:pt x="138059" y="40127"/>
                        <a:pt x="38686" y="90937"/>
                        <a:pt x="16191" y="115438"/>
                      </a:cubicBezTo>
                      <a:cubicBezTo>
                        <a:pt x="-1219" y="134364"/>
                        <a:pt x="6117" y="151725"/>
                        <a:pt x="14675" y="171873"/>
                      </a:cubicBezTo>
                      <a:cubicBezTo>
                        <a:pt x="16778" y="176763"/>
                        <a:pt x="18929" y="181947"/>
                        <a:pt x="20739" y="187180"/>
                      </a:cubicBezTo>
                      <a:cubicBezTo>
                        <a:pt x="30177" y="214468"/>
                        <a:pt x="148720" y="363233"/>
                        <a:pt x="155713" y="368661"/>
                      </a:cubicBezTo>
                      <a:cubicBezTo>
                        <a:pt x="162706" y="374090"/>
                        <a:pt x="202807" y="355946"/>
                        <a:pt x="245744" y="337021"/>
                      </a:cubicBezTo>
                      <a:lnTo>
                        <a:pt x="270636" y="326115"/>
                      </a:lnTo>
                      <a:cubicBezTo>
                        <a:pt x="329321" y="300539"/>
                        <a:pt x="346437" y="289095"/>
                        <a:pt x="346437" y="275304"/>
                      </a:cubicBezTo>
                      <a:cubicBezTo>
                        <a:pt x="346437" y="262394"/>
                        <a:pt x="267751" y="21005"/>
                        <a:pt x="261051" y="6334"/>
                      </a:cubicBezTo>
                      <a:cubicBezTo>
                        <a:pt x="260220" y="5405"/>
                        <a:pt x="258117" y="5014"/>
                        <a:pt x="255427" y="5014"/>
                      </a:cubicBezTo>
                      <a:close/>
                      <a:moveTo>
                        <a:pt x="137716" y="37339"/>
                      </a:moveTo>
                      <a:lnTo>
                        <a:pt x="137716" y="3733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8" name="Google Shape;788;p4"/>
                <p:cNvSpPr/>
                <p:nvPr/>
              </p:nvSpPr>
              <p:spPr>
                <a:xfrm>
                  <a:off x="5205562" y="2403316"/>
                  <a:ext cx="113426" cy="99577"/>
                </a:xfrm>
                <a:custGeom>
                  <a:rect b="b" l="l" r="r" t="t"/>
                  <a:pathLst>
                    <a:path extrusionOk="0" h="99577" w="113426">
                      <a:moveTo>
                        <a:pt x="0" y="40932"/>
                      </a:moveTo>
                      <a:cubicBezTo>
                        <a:pt x="12143" y="59071"/>
                        <a:pt x="27870" y="74534"/>
                        <a:pt x="46214" y="86364"/>
                      </a:cubicBezTo>
                      <a:cubicBezTo>
                        <a:pt x="78344" y="106463"/>
                        <a:pt x="99470" y="102453"/>
                        <a:pt x="110522" y="82305"/>
                      </a:cubicBezTo>
                      <a:cubicBezTo>
                        <a:pt x="119569" y="65873"/>
                        <a:pt x="105094" y="17165"/>
                        <a:pt x="99519" y="0"/>
                      </a:cubicBezTo>
                      <a:cubicBezTo>
                        <a:pt x="71791" y="7531"/>
                        <a:pt x="41275" y="18437"/>
                        <a:pt x="28120" y="26066"/>
                      </a:cubicBezTo>
                      <a:cubicBezTo>
                        <a:pt x="28120" y="26066"/>
                        <a:pt x="16481" y="32032"/>
                        <a:pt x="0" y="4093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89" name="Google Shape;789;p4"/>
                <p:cNvSpPr/>
                <p:nvPr/>
              </p:nvSpPr>
              <p:spPr>
                <a:xfrm>
                  <a:off x="5202890" y="2400637"/>
                  <a:ext cx="118690" cy="104888"/>
                </a:xfrm>
                <a:custGeom>
                  <a:rect b="b" l="l" r="r" t="t"/>
                  <a:pathLst>
                    <a:path extrusionOk="0" h="104888" w="118690">
                      <a:moveTo>
                        <a:pt x="85710" y="104887"/>
                      </a:moveTo>
                      <a:cubicBezTo>
                        <a:pt x="74756" y="104887"/>
                        <a:pt x="61943" y="100339"/>
                        <a:pt x="47467" y="91292"/>
                      </a:cubicBezTo>
                      <a:cubicBezTo>
                        <a:pt x="28845" y="79213"/>
                        <a:pt x="12863" y="63491"/>
                        <a:pt x="471" y="45078"/>
                      </a:cubicBezTo>
                      <a:cubicBezTo>
                        <a:pt x="36" y="44467"/>
                        <a:pt x="-106" y="43699"/>
                        <a:pt x="80" y="42975"/>
                      </a:cubicBezTo>
                      <a:cubicBezTo>
                        <a:pt x="266" y="42247"/>
                        <a:pt x="745" y="41631"/>
                        <a:pt x="1400" y="41264"/>
                      </a:cubicBezTo>
                      <a:cubicBezTo>
                        <a:pt x="17636" y="32461"/>
                        <a:pt x="29471" y="26593"/>
                        <a:pt x="29569" y="26348"/>
                      </a:cubicBezTo>
                      <a:cubicBezTo>
                        <a:pt x="42382" y="18964"/>
                        <a:pt x="72017" y="8156"/>
                        <a:pt x="101457" y="87"/>
                      </a:cubicBezTo>
                      <a:cubicBezTo>
                        <a:pt x="102826" y="-270"/>
                        <a:pt x="104240" y="503"/>
                        <a:pt x="104685" y="1847"/>
                      </a:cubicBezTo>
                      <a:cubicBezTo>
                        <a:pt x="111091" y="21409"/>
                        <a:pt x="124931" y="69188"/>
                        <a:pt x="115492" y="86304"/>
                      </a:cubicBezTo>
                      <a:cubicBezTo>
                        <a:pt x="111287" y="94857"/>
                        <a:pt x="103638" y="101225"/>
                        <a:pt x="94464" y="103812"/>
                      </a:cubicBezTo>
                      <a:cubicBezTo>
                        <a:pt x="91603" y="104545"/>
                        <a:pt x="88664" y="104907"/>
                        <a:pt x="85710" y="104887"/>
                      </a:cubicBezTo>
                      <a:close/>
                      <a:moveTo>
                        <a:pt x="6486" y="44540"/>
                      </a:moveTo>
                      <a:cubicBezTo>
                        <a:pt x="18292" y="61334"/>
                        <a:pt x="33237" y="75682"/>
                        <a:pt x="50500" y="86793"/>
                      </a:cubicBezTo>
                      <a:cubicBezTo>
                        <a:pt x="67811" y="97601"/>
                        <a:pt x="82238" y="101464"/>
                        <a:pt x="93388" y="98677"/>
                      </a:cubicBezTo>
                      <a:cubicBezTo>
                        <a:pt x="101144" y="96427"/>
                        <a:pt x="107580" y="90984"/>
                        <a:pt x="111091" y="83712"/>
                      </a:cubicBezTo>
                      <a:cubicBezTo>
                        <a:pt x="119356" y="68797"/>
                        <a:pt x="106201" y="23121"/>
                        <a:pt x="100675" y="5906"/>
                      </a:cubicBezTo>
                      <a:cubicBezTo>
                        <a:pt x="72800" y="13633"/>
                        <a:pt x="44387" y="24050"/>
                        <a:pt x="32210" y="31043"/>
                      </a:cubicBezTo>
                      <a:cubicBezTo>
                        <a:pt x="31867" y="31141"/>
                        <a:pt x="21304" y="36520"/>
                        <a:pt x="6486" y="445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90" name="Google Shape;790;p4"/>
                <p:cNvSpPr/>
                <p:nvPr/>
              </p:nvSpPr>
              <p:spPr>
                <a:xfrm>
                  <a:off x="5198471" y="2374952"/>
                  <a:ext cx="103602" cy="108979"/>
                </a:xfrm>
                <a:custGeom>
                  <a:rect b="b" l="l" r="r" t="t"/>
                  <a:pathLst>
                    <a:path extrusionOk="0" h="108979" w="103602">
                      <a:moveTo>
                        <a:pt x="98492" y="16236"/>
                      </a:moveTo>
                      <a:cubicBezTo>
                        <a:pt x="93934" y="21488"/>
                        <a:pt x="91758" y="28393"/>
                        <a:pt x="92477" y="35308"/>
                      </a:cubicBezTo>
                      <a:cubicBezTo>
                        <a:pt x="94482" y="45383"/>
                        <a:pt x="104556" y="84554"/>
                        <a:pt x="103529" y="97612"/>
                      </a:cubicBezTo>
                      <a:cubicBezTo>
                        <a:pt x="102502" y="110669"/>
                        <a:pt x="90472" y="112723"/>
                        <a:pt x="65335" y="102502"/>
                      </a:cubicBezTo>
                      <a:cubicBezTo>
                        <a:pt x="40199" y="92281"/>
                        <a:pt x="24158" y="63379"/>
                        <a:pt x="20099" y="56288"/>
                      </a:cubicBezTo>
                      <a:cubicBezTo>
                        <a:pt x="16040" y="49197"/>
                        <a:pt x="0" y="7042"/>
                        <a:pt x="0" y="7042"/>
                      </a:cubicBezTo>
                      <a:lnTo>
                        <a:pt x="11052" y="0"/>
                      </a:lnTo>
                      <a:cubicBezTo>
                        <a:pt x="11052" y="0"/>
                        <a:pt x="22153" y="17067"/>
                        <a:pt x="49246" y="17067"/>
                      </a:cubicBezTo>
                      <a:cubicBezTo>
                        <a:pt x="76339" y="17067"/>
                        <a:pt x="95509" y="2983"/>
                        <a:pt x="98492" y="9047"/>
                      </a:cubicBezTo>
                      <a:cubicBezTo>
                        <a:pt x="101475" y="15111"/>
                        <a:pt x="98492" y="16236"/>
                        <a:pt x="98492" y="162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91" name="Google Shape;791;p4"/>
                <p:cNvSpPr/>
                <p:nvPr/>
              </p:nvSpPr>
              <p:spPr>
                <a:xfrm>
                  <a:off x="5195856" y="2372437"/>
                  <a:ext cx="108771" cy="114222"/>
                </a:xfrm>
                <a:custGeom>
                  <a:rect b="b" l="l" r="r" t="t"/>
                  <a:pathLst>
                    <a:path extrusionOk="0" h="114222" w="108771">
                      <a:moveTo>
                        <a:pt x="92989" y="114211"/>
                      </a:moveTo>
                      <a:cubicBezTo>
                        <a:pt x="83990" y="113590"/>
                        <a:pt x="75178" y="111355"/>
                        <a:pt x="66972" y="107609"/>
                      </a:cubicBezTo>
                      <a:cubicBezTo>
                        <a:pt x="50149" y="100909"/>
                        <a:pt x="34646" y="85162"/>
                        <a:pt x="20758" y="60857"/>
                      </a:cubicBezTo>
                      <a:lnTo>
                        <a:pt x="20416" y="60270"/>
                      </a:lnTo>
                      <a:cubicBezTo>
                        <a:pt x="16356" y="53131"/>
                        <a:pt x="854" y="12345"/>
                        <a:pt x="169" y="10633"/>
                      </a:cubicBezTo>
                      <a:cubicBezTo>
                        <a:pt x="-266" y="9464"/>
                        <a:pt x="160" y="8149"/>
                        <a:pt x="1196" y="7454"/>
                      </a:cubicBezTo>
                      <a:lnTo>
                        <a:pt x="12249" y="412"/>
                      </a:lnTo>
                      <a:cubicBezTo>
                        <a:pt x="13481" y="-360"/>
                        <a:pt x="15109" y="-18"/>
                        <a:pt x="15916" y="1195"/>
                      </a:cubicBezTo>
                      <a:cubicBezTo>
                        <a:pt x="16356" y="1831"/>
                        <a:pt x="26626" y="17089"/>
                        <a:pt x="51861" y="17089"/>
                      </a:cubicBezTo>
                      <a:cubicBezTo>
                        <a:pt x="63553" y="16751"/>
                        <a:pt x="75114" y="14521"/>
                        <a:pt x="86093" y="10487"/>
                      </a:cubicBezTo>
                      <a:cubicBezTo>
                        <a:pt x="94700" y="7650"/>
                        <a:pt x="100764" y="5596"/>
                        <a:pt x="103405" y="10487"/>
                      </a:cubicBezTo>
                      <a:cubicBezTo>
                        <a:pt x="104936" y="12863"/>
                        <a:pt x="105366" y="15788"/>
                        <a:pt x="104579" y="18507"/>
                      </a:cubicBezTo>
                      <a:cubicBezTo>
                        <a:pt x="104217" y="19421"/>
                        <a:pt x="103586" y="20204"/>
                        <a:pt x="102769" y="20756"/>
                      </a:cubicBezTo>
                      <a:cubicBezTo>
                        <a:pt x="98872" y="25314"/>
                        <a:pt x="96999" y="31266"/>
                        <a:pt x="97585" y="37237"/>
                      </a:cubicBezTo>
                      <a:cubicBezTo>
                        <a:pt x="98026" y="39389"/>
                        <a:pt x="98808" y="42812"/>
                        <a:pt x="99786" y="47018"/>
                      </a:cubicBezTo>
                      <a:cubicBezTo>
                        <a:pt x="103405" y="62960"/>
                        <a:pt x="109567" y="89613"/>
                        <a:pt x="108687" y="100274"/>
                      </a:cubicBezTo>
                      <a:cubicBezTo>
                        <a:pt x="108696" y="104895"/>
                        <a:pt x="106383" y="109218"/>
                        <a:pt x="102525" y="111766"/>
                      </a:cubicBezTo>
                      <a:cubicBezTo>
                        <a:pt x="99649" y="113483"/>
                        <a:pt x="96338" y="114333"/>
                        <a:pt x="92989" y="114211"/>
                      </a:cubicBezTo>
                      <a:close/>
                      <a:moveTo>
                        <a:pt x="5891" y="10780"/>
                      </a:moveTo>
                      <a:cubicBezTo>
                        <a:pt x="9119" y="19240"/>
                        <a:pt x="21638" y="51712"/>
                        <a:pt x="25012" y="57630"/>
                      </a:cubicBezTo>
                      <a:lnTo>
                        <a:pt x="25355" y="58217"/>
                      </a:lnTo>
                      <a:cubicBezTo>
                        <a:pt x="38608" y="81495"/>
                        <a:pt x="53279" y="96459"/>
                        <a:pt x="68928" y="102719"/>
                      </a:cubicBezTo>
                      <a:cubicBezTo>
                        <a:pt x="88245" y="110397"/>
                        <a:pt x="96363" y="109468"/>
                        <a:pt x="99835" y="107316"/>
                      </a:cubicBezTo>
                      <a:cubicBezTo>
                        <a:pt x="102226" y="105633"/>
                        <a:pt x="103605" y="102856"/>
                        <a:pt x="103503" y="99931"/>
                      </a:cubicBezTo>
                      <a:cubicBezTo>
                        <a:pt x="104285" y="90151"/>
                        <a:pt x="98026" y="62862"/>
                        <a:pt x="94700" y="48240"/>
                      </a:cubicBezTo>
                      <a:cubicBezTo>
                        <a:pt x="93722" y="43986"/>
                        <a:pt x="92940" y="40513"/>
                        <a:pt x="92499" y="38459"/>
                      </a:cubicBezTo>
                      <a:cubicBezTo>
                        <a:pt x="91595" y="30718"/>
                        <a:pt x="94011" y="22952"/>
                        <a:pt x="99150" y="17089"/>
                      </a:cubicBezTo>
                      <a:cubicBezTo>
                        <a:pt x="99326" y="16868"/>
                        <a:pt x="99542" y="16687"/>
                        <a:pt x="99786" y="16551"/>
                      </a:cubicBezTo>
                      <a:cubicBezTo>
                        <a:pt x="99811" y="15284"/>
                        <a:pt x="99454" y="14042"/>
                        <a:pt x="98759" y="12981"/>
                      </a:cubicBezTo>
                      <a:cubicBezTo>
                        <a:pt x="94984" y="13245"/>
                        <a:pt x="91282" y="14135"/>
                        <a:pt x="87805" y="15621"/>
                      </a:cubicBezTo>
                      <a:cubicBezTo>
                        <a:pt x="76273" y="19837"/>
                        <a:pt x="64135" y="22150"/>
                        <a:pt x="51861" y="22468"/>
                      </a:cubicBezTo>
                      <a:cubicBezTo>
                        <a:pt x="37165" y="23143"/>
                        <a:pt x="22934" y="17206"/>
                        <a:pt x="13080" y="628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792" name="Google Shape;792;p4"/>
                <p:cNvGrpSpPr/>
                <p:nvPr/>
              </p:nvGrpSpPr>
              <p:grpSpPr>
                <a:xfrm>
                  <a:off x="5198471" y="2375001"/>
                  <a:ext cx="98492" cy="105142"/>
                  <a:chOff x="5198471" y="2375001"/>
                  <a:chExt cx="98492" cy="105142"/>
                </a:xfrm>
              </p:grpSpPr>
              <p:sp>
                <p:nvSpPr>
                  <p:cNvPr id="793" name="Google Shape;793;p4"/>
                  <p:cNvSpPr/>
                  <p:nvPr/>
                </p:nvSpPr>
                <p:spPr>
                  <a:xfrm>
                    <a:off x="5198471" y="2375001"/>
                    <a:ext cx="98492" cy="105142"/>
                  </a:xfrm>
                  <a:custGeom>
                    <a:rect b="b" l="l" r="r" t="t"/>
                    <a:pathLst>
                      <a:path extrusionOk="0" h="105142" w="98492">
                        <a:moveTo>
                          <a:pt x="52229" y="60103"/>
                        </a:moveTo>
                        <a:lnTo>
                          <a:pt x="98492" y="16089"/>
                        </a:lnTo>
                        <a:lnTo>
                          <a:pt x="97025" y="7825"/>
                        </a:lnTo>
                        <a:cubicBezTo>
                          <a:pt x="91450" y="5820"/>
                          <a:pt x="73600" y="17067"/>
                          <a:pt x="49246" y="17067"/>
                        </a:cubicBezTo>
                        <a:cubicBezTo>
                          <a:pt x="22153" y="17067"/>
                          <a:pt x="11052" y="0"/>
                          <a:pt x="11052" y="0"/>
                        </a:cubicBezTo>
                        <a:lnTo>
                          <a:pt x="0" y="7042"/>
                        </a:lnTo>
                        <a:cubicBezTo>
                          <a:pt x="0" y="7042"/>
                          <a:pt x="16089" y="49246"/>
                          <a:pt x="20099" y="56288"/>
                        </a:cubicBezTo>
                        <a:cubicBezTo>
                          <a:pt x="24110" y="63330"/>
                          <a:pt x="40199" y="92477"/>
                          <a:pt x="65335" y="102502"/>
                        </a:cubicBezTo>
                        <a:cubicBezTo>
                          <a:pt x="67878" y="103529"/>
                          <a:pt x="70226" y="104409"/>
                          <a:pt x="72573" y="105143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794" name="Google Shape;794;p4"/>
                  <p:cNvSpPr/>
                  <p:nvPr/>
                </p:nvSpPr>
                <p:spPr>
                  <a:xfrm>
                    <a:off x="5198471" y="2375001"/>
                    <a:ext cx="98492" cy="105142"/>
                  </a:xfrm>
                  <a:custGeom>
                    <a:rect b="b" l="l" r="r" t="t"/>
                    <a:pathLst>
                      <a:path extrusionOk="0" h="105142" w="98492">
                        <a:moveTo>
                          <a:pt x="52229" y="60103"/>
                        </a:moveTo>
                        <a:lnTo>
                          <a:pt x="98492" y="16089"/>
                        </a:lnTo>
                        <a:lnTo>
                          <a:pt x="97025" y="7825"/>
                        </a:lnTo>
                        <a:cubicBezTo>
                          <a:pt x="91450" y="5820"/>
                          <a:pt x="73600" y="17067"/>
                          <a:pt x="49246" y="17067"/>
                        </a:cubicBezTo>
                        <a:cubicBezTo>
                          <a:pt x="22153" y="17067"/>
                          <a:pt x="11052" y="0"/>
                          <a:pt x="11052" y="0"/>
                        </a:cubicBezTo>
                        <a:lnTo>
                          <a:pt x="0" y="7042"/>
                        </a:lnTo>
                        <a:cubicBezTo>
                          <a:pt x="0" y="7042"/>
                          <a:pt x="16089" y="49246"/>
                          <a:pt x="20099" y="56288"/>
                        </a:cubicBezTo>
                        <a:cubicBezTo>
                          <a:pt x="24110" y="63330"/>
                          <a:pt x="40199" y="92477"/>
                          <a:pt x="65335" y="102502"/>
                        </a:cubicBezTo>
                        <a:cubicBezTo>
                          <a:pt x="67878" y="103529"/>
                          <a:pt x="70226" y="104409"/>
                          <a:pt x="72573" y="105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9803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sp>
              <p:nvSpPr>
                <p:cNvPr id="795" name="Google Shape;795;p4"/>
                <p:cNvSpPr/>
                <p:nvPr/>
              </p:nvSpPr>
              <p:spPr>
                <a:xfrm>
                  <a:off x="5157294" y="2327858"/>
                  <a:ext cx="48219" cy="48219"/>
                </a:xfrm>
                <a:custGeom>
                  <a:rect b="b" l="l" r="r" t="t"/>
                  <a:pathLst>
                    <a:path extrusionOk="0" h="48219" w="48219">
                      <a:moveTo>
                        <a:pt x="0" y="21077"/>
                      </a:moveTo>
                      <a:lnTo>
                        <a:pt x="21078" y="48219"/>
                      </a:lnTo>
                      <a:lnTo>
                        <a:pt x="48219" y="37167"/>
                      </a:lnTo>
                      <a:lnTo>
                        <a:pt x="28120" y="0"/>
                      </a:lnTo>
                      <a:lnTo>
                        <a:pt x="0" y="2107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96" name="Google Shape;796;p4"/>
                <p:cNvSpPr/>
                <p:nvPr/>
              </p:nvSpPr>
              <p:spPr>
                <a:xfrm>
                  <a:off x="5154629" y="2325107"/>
                  <a:ext cx="53448" cy="53610"/>
                </a:xfrm>
                <a:custGeom>
                  <a:rect b="b" l="l" r="r" t="t"/>
                  <a:pathLst>
                    <a:path extrusionOk="0" h="53610" w="53448">
                      <a:moveTo>
                        <a:pt x="23743" y="53610"/>
                      </a:moveTo>
                      <a:cubicBezTo>
                        <a:pt x="22946" y="53620"/>
                        <a:pt x="22188" y="53258"/>
                        <a:pt x="21689" y="52632"/>
                      </a:cubicBezTo>
                      <a:lnTo>
                        <a:pt x="563" y="25393"/>
                      </a:lnTo>
                      <a:cubicBezTo>
                        <a:pt x="123" y="24825"/>
                        <a:pt x="-73" y="24101"/>
                        <a:pt x="25" y="23388"/>
                      </a:cubicBezTo>
                      <a:cubicBezTo>
                        <a:pt x="137" y="22693"/>
                        <a:pt x="504" y="22067"/>
                        <a:pt x="1052" y="21627"/>
                      </a:cubicBezTo>
                      <a:lnTo>
                        <a:pt x="29220" y="550"/>
                      </a:lnTo>
                      <a:cubicBezTo>
                        <a:pt x="29827" y="75"/>
                        <a:pt x="30619" y="-106"/>
                        <a:pt x="31372" y="61"/>
                      </a:cubicBezTo>
                      <a:cubicBezTo>
                        <a:pt x="32125" y="222"/>
                        <a:pt x="32766" y="706"/>
                        <a:pt x="33132" y="1381"/>
                      </a:cubicBezTo>
                      <a:lnTo>
                        <a:pt x="53232" y="38548"/>
                      </a:lnTo>
                      <a:cubicBezTo>
                        <a:pt x="53520" y="39252"/>
                        <a:pt x="53520" y="40044"/>
                        <a:pt x="53232" y="40748"/>
                      </a:cubicBezTo>
                      <a:cubicBezTo>
                        <a:pt x="52992" y="41448"/>
                        <a:pt x="52454" y="42000"/>
                        <a:pt x="51765" y="42264"/>
                      </a:cubicBezTo>
                      <a:lnTo>
                        <a:pt x="24623" y="53317"/>
                      </a:lnTo>
                      <a:cubicBezTo>
                        <a:pt x="24349" y="53468"/>
                        <a:pt x="24051" y="53566"/>
                        <a:pt x="23743" y="53610"/>
                      </a:cubicBezTo>
                      <a:close/>
                      <a:moveTo>
                        <a:pt x="6382" y="24268"/>
                      </a:moveTo>
                      <a:lnTo>
                        <a:pt x="24623" y="47693"/>
                      </a:lnTo>
                      <a:lnTo>
                        <a:pt x="47168" y="38499"/>
                      </a:lnTo>
                      <a:lnTo>
                        <a:pt x="29905" y="661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97" name="Google Shape;797;p4"/>
                <p:cNvSpPr/>
                <p:nvPr/>
              </p:nvSpPr>
              <p:spPr>
                <a:xfrm>
                  <a:off x="5164124" y="2253136"/>
                  <a:ext cx="158174" cy="150589"/>
                </a:xfrm>
                <a:custGeom>
                  <a:rect b="b" l="l" r="r" t="t"/>
                  <a:pathLst>
                    <a:path extrusionOk="0" h="150589" w="158174">
                      <a:moveTo>
                        <a:pt x="29359" y="107145"/>
                      </a:moveTo>
                      <a:cubicBezTo>
                        <a:pt x="29359" y="107145"/>
                        <a:pt x="-814" y="66898"/>
                        <a:pt x="17" y="54867"/>
                      </a:cubicBezTo>
                      <a:cubicBezTo>
                        <a:pt x="848" y="42837"/>
                        <a:pt x="63836" y="-2888"/>
                        <a:pt x="80952" y="144"/>
                      </a:cubicBezTo>
                      <a:cubicBezTo>
                        <a:pt x="98069" y="3176"/>
                        <a:pt x="124966" y="54329"/>
                        <a:pt x="124966" y="54329"/>
                      </a:cubicBezTo>
                      <a:lnTo>
                        <a:pt x="140077" y="69440"/>
                      </a:lnTo>
                      <a:lnTo>
                        <a:pt x="135187" y="83525"/>
                      </a:lnTo>
                      <a:cubicBezTo>
                        <a:pt x="135187" y="83525"/>
                        <a:pt x="160959" y="119176"/>
                        <a:pt x="157927" y="124213"/>
                      </a:cubicBezTo>
                      <a:cubicBezTo>
                        <a:pt x="154895" y="129250"/>
                        <a:pt x="131812" y="143285"/>
                        <a:pt x="103644" y="149349"/>
                      </a:cubicBezTo>
                      <a:cubicBezTo>
                        <a:pt x="75475" y="155413"/>
                        <a:pt x="48383" y="137270"/>
                        <a:pt x="48383" y="137270"/>
                      </a:cubicBezTo>
                      <a:cubicBezTo>
                        <a:pt x="48383" y="137270"/>
                        <a:pt x="29310" y="145290"/>
                        <a:pt x="21241" y="140302"/>
                      </a:cubicBezTo>
                      <a:cubicBezTo>
                        <a:pt x="13172" y="135314"/>
                        <a:pt x="2169" y="117170"/>
                        <a:pt x="4174" y="113160"/>
                      </a:cubicBezTo>
                      <a:cubicBezTo>
                        <a:pt x="6179" y="109150"/>
                        <a:pt x="29359" y="107145"/>
                        <a:pt x="29359" y="1071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98" name="Google Shape;798;p4"/>
                <p:cNvSpPr/>
                <p:nvPr/>
              </p:nvSpPr>
              <p:spPr>
                <a:xfrm>
                  <a:off x="5161664" y="2250341"/>
                  <a:ext cx="163213" cy="155762"/>
                </a:xfrm>
                <a:custGeom>
                  <a:rect b="b" l="l" r="r" t="t"/>
                  <a:pathLst>
                    <a:path extrusionOk="0" h="155762" w="163213">
                      <a:moveTo>
                        <a:pt x="94171" y="155762"/>
                      </a:moveTo>
                      <a:cubicBezTo>
                        <a:pt x="78791" y="155264"/>
                        <a:pt x="63797" y="150799"/>
                        <a:pt x="50647" y="142803"/>
                      </a:cubicBezTo>
                      <a:cubicBezTo>
                        <a:pt x="45756" y="144661"/>
                        <a:pt x="30303" y="150041"/>
                        <a:pt x="22380" y="145101"/>
                      </a:cubicBezTo>
                      <a:cubicBezTo>
                        <a:pt x="14458" y="140162"/>
                        <a:pt x="1156" y="120650"/>
                        <a:pt x="4286" y="114537"/>
                      </a:cubicBezTo>
                      <a:cubicBezTo>
                        <a:pt x="6193" y="110673"/>
                        <a:pt x="16805" y="108619"/>
                        <a:pt x="26928" y="107494"/>
                      </a:cubicBezTo>
                      <a:cubicBezTo>
                        <a:pt x="19104" y="96736"/>
                        <a:pt x="-898" y="68029"/>
                        <a:pt x="31" y="57173"/>
                      </a:cubicBezTo>
                      <a:cubicBezTo>
                        <a:pt x="618" y="49837"/>
                        <a:pt x="16316" y="36731"/>
                        <a:pt x="25608" y="29542"/>
                      </a:cubicBezTo>
                      <a:cubicBezTo>
                        <a:pt x="40279" y="18343"/>
                        <a:pt x="71039" y="-2245"/>
                        <a:pt x="84292" y="200"/>
                      </a:cubicBezTo>
                      <a:cubicBezTo>
                        <a:pt x="101800" y="3281"/>
                        <a:pt x="126398" y="48614"/>
                        <a:pt x="129968" y="55412"/>
                      </a:cubicBezTo>
                      <a:lnTo>
                        <a:pt x="144639" y="70083"/>
                      </a:lnTo>
                      <a:cubicBezTo>
                        <a:pt x="145388" y="70807"/>
                        <a:pt x="145617" y="71907"/>
                        <a:pt x="145226" y="72871"/>
                      </a:cubicBezTo>
                      <a:lnTo>
                        <a:pt x="140678" y="85635"/>
                      </a:lnTo>
                      <a:cubicBezTo>
                        <a:pt x="157892" y="109548"/>
                        <a:pt x="165130" y="123828"/>
                        <a:pt x="162783" y="128083"/>
                      </a:cubicBezTo>
                      <a:cubicBezTo>
                        <a:pt x="159262" y="133902"/>
                        <a:pt x="135397" y="148280"/>
                        <a:pt x="106788" y="154442"/>
                      </a:cubicBezTo>
                      <a:cubicBezTo>
                        <a:pt x="102641" y="155312"/>
                        <a:pt x="98411" y="155758"/>
                        <a:pt x="94171" y="155762"/>
                      </a:cubicBezTo>
                      <a:close/>
                      <a:moveTo>
                        <a:pt x="50891" y="137179"/>
                      </a:moveTo>
                      <a:cubicBezTo>
                        <a:pt x="51414" y="137174"/>
                        <a:pt x="51923" y="137326"/>
                        <a:pt x="52358" y="137619"/>
                      </a:cubicBezTo>
                      <a:cubicBezTo>
                        <a:pt x="52652" y="137619"/>
                        <a:pt x="78913" y="155029"/>
                        <a:pt x="105614" y="149307"/>
                      </a:cubicBezTo>
                      <a:cubicBezTo>
                        <a:pt x="134419" y="143145"/>
                        <a:pt x="155936" y="129110"/>
                        <a:pt x="158186" y="125393"/>
                      </a:cubicBezTo>
                      <a:cubicBezTo>
                        <a:pt x="158528" y="122068"/>
                        <a:pt x="146742" y="103093"/>
                        <a:pt x="135543" y="87640"/>
                      </a:cubicBezTo>
                      <a:cubicBezTo>
                        <a:pt x="135025" y="86935"/>
                        <a:pt x="134893" y="86016"/>
                        <a:pt x="135201" y="85194"/>
                      </a:cubicBezTo>
                      <a:lnTo>
                        <a:pt x="139651" y="72675"/>
                      </a:lnTo>
                      <a:lnTo>
                        <a:pt x="125714" y="58786"/>
                      </a:lnTo>
                      <a:cubicBezTo>
                        <a:pt x="125523" y="58581"/>
                        <a:pt x="125362" y="58351"/>
                        <a:pt x="125225" y="58102"/>
                      </a:cubicBezTo>
                      <a:cubicBezTo>
                        <a:pt x="117938" y="44213"/>
                        <a:pt x="95882" y="7584"/>
                        <a:pt x="83119" y="5286"/>
                      </a:cubicBezTo>
                      <a:cubicBezTo>
                        <a:pt x="75196" y="3917"/>
                        <a:pt x="51331" y="16387"/>
                        <a:pt x="28836" y="33748"/>
                      </a:cubicBezTo>
                      <a:cubicBezTo>
                        <a:pt x="12991" y="45925"/>
                        <a:pt x="5557" y="54678"/>
                        <a:pt x="5313" y="57613"/>
                      </a:cubicBezTo>
                      <a:cubicBezTo>
                        <a:pt x="4628" y="65682"/>
                        <a:pt x="22478" y="92872"/>
                        <a:pt x="33922" y="108081"/>
                      </a:cubicBezTo>
                      <a:cubicBezTo>
                        <a:pt x="34494" y="108859"/>
                        <a:pt x="34606" y="109886"/>
                        <a:pt x="34215" y="110771"/>
                      </a:cubicBezTo>
                      <a:cubicBezTo>
                        <a:pt x="33829" y="111651"/>
                        <a:pt x="32978" y="112238"/>
                        <a:pt x="32014" y="112287"/>
                      </a:cubicBezTo>
                      <a:cubicBezTo>
                        <a:pt x="21011" y="113265"/>
                        <a:pt x="10399" y="115417"/>
                        <a:pt x="8932" y="117177"/>
                      </a:cubicBezTo>
                      <a:cubicBezTo>
                        <a:pt x="8443" y="120014"/>
                        <a:pt x="17490" y="135956"/>
                        <a:pt x="25168" y="140749"/>
                      </a:cubicBezTo>
                      <a:cubicBezTo>
                        <a:pt x="30792" y="144270"/>
                        <a:pt x="45267" y="139477"/>
                        <a:pt x="49620" y="137521"/>
                      </a:cubicBezTo>
                      <a:cubicBezTo>
                        <a:pt x="50006" y="137296"/>
                        <a:pt x="50446" y="137179"/>
                        <a:pt x="50891" y="13717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799" name="Google Shape;799;p4"/>
                <p:cNvGrpSpPr/>
                <p:nvPr/>
              </p:nvGrpSpPr>
              <p:grpSpPr>
                <a:xfrm>
                  <a:off x="5164264" y="2252891"/>
                  <a:ext cx="135535" cy="150574"/>
                  <a:chOff x="5164264" y="2252891"/>
                  <a:chExt cx="135535" cy="150574"/>
                </a:xfrm>
              </p:grpSpPr>
              <p:sp>
                <p:nvSpPr>
                  <p:cNvPr id="800" name="Google Shape;800;p4"/>
                  <p:cNvSpPr/>
                  <p:nvPr/>
                </p:nvSpPr>
                <p:spPr>
                  <a:xfrm>
                    <a:off x="5164264" y="2252891"/>
                    <a:ext cx="135535" cy="150574"/>
                  </a:xfrm>
                  <a:custGeom>
                    <a:rect b="b" l="l" r="r" t="t"/>
                    <a:pathLst>
                      <a:path extrusionOk="0" h="150574" w="135535">
                        <a:moveTo>
                          <a:pt x="103552" y="149349"/>
                        </a:moveTo>
                        <a:cubicBezTo>
                          <a:pt x="114570" y="146928"/>
                          <a:pt x="125295" y="143324"/>
                          <a:pt x="135535" y="138590"/>
                        </a:cubicBezTo>
                        <a:cubicBezTo>
                          <a:pt x="134586" y="138546"/>
                          <a:pt x="133638" y="138449"/>
                          <a:pt x="132699" y="138297"/>
                        </a:cubicBezTo>
                        <a:cubicBezTo>
                          <a:pt x="120815" y="135901"/>
                          <a:pt x="86436" y="128174"/>
                          <a:pt x="73134" y="111547"/>
                        </a:cubicBezTo>
                        <a:cubicBezTo>
                          <a:pt x="67271" y="103639"/>
                          <a:pt x="60581" y="96377"/>
                          <a:pt x="53181" y="89882"/>
                        </a:cubicBezTo>
                        <a:lnTo>
                          <a:pt x="127613" y="56970"/>
                        </a:lnTo>
                        <a:lnTo>
                          <a:pt x="124972" y="54329"/>
                        </a:lnTo>
                        <a:cubicBezTo>
                          <a:pt x="124972" y="54329"/>
                          <a:pt x="98075" y="3176"/>
                          <a:pt x="80959" y="144"/>
                        </a:cubicBezTo>
                        <a:cubicBezTo>
                          <a:pt x="63842" y="-2888"/>
                          <a:pt x="1001" y="42788"/>
                          <a:pt x="23" y="54867"/>
                        </a:cubicBezTo>
                        <a:cubicBezTo>
                          <a:pt x="-955" y="66946"/>
                          <a:pt x="29365" y="107096"/>
                          <a:pt x="29365" y="107096"/>
                        </a:cubicBezTo>
                        <a:cubicBezTo>
                          <a:pt x="29365" y="107096"/>
                          <a:pt x="6234" y="109150"/>
                          <a:pt x="4229" y="113160"/>
                        </a:cubicBezTo>
                        <a:cubicBezTo>
                          <a:pt x="2224" y="117171"/>
                          <a:pt x="13276" y="135265"/>
                          <a:pt x="21296" y="140302"/>
                        </a:cubicBezTo>
                        <a:cubicBezTo>
                          <a:pt x="29316" y="145339"/>
                          <a:pt x="48438" y="137270"/>
                          <a:pt x="48438" y="137270"/>
                        </a:cubicBezTo>
                        <a:cubicBezTo>
                          <a:pt x="48438" y="137270"/>
                          <a:pt x="75433" y="155364"/>
                          <a:pt x="103552" y="149349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801" name="Google Shape;801;p4"/>
                  <p:cNvSpPr/>
                  <p:nvPr/>
                </p:nvSpPr>
                <p:spPr>
                  <a:xfrm>
                    <a:off x="5164264" y="2252891"/>
                    <a:ext cx="135535" cy="150574"/>
                  </a:xfrm>
                  <a:custGeom>
                    <a:rect b="b" l="l" r="r" t="t"/>
                    <a:pathLst>
                      <a:path extrusionOk="0" h="150574" w="135535">
                        <a:moveTo>
                          <a:pt x="103552" y="149349"/>
                        </a:moveTo>
                        <a:cubicBezTo>
                          <a:pt x="114570" y="146928"/>
                          <a:pt x="125295" y="143324"/>
                          <a:pt x="135535" y="138590"/>
                        </a:cubicBezTo>
                        <a:cubicBezTo>
                          <a:pt x="134586" y="138546"/>
                          <a:pt x="133638" y="138449"/>
                          <a:pt x="132699" y="138297"/>
                        </a:cubicBezTo>
                        <a:cubicBezTo>
                          <a:pt x="120815" y="135901"/>
                          <a:pt x="86436" y="128174"/>
                          <a:pt x="73134" y="111547"/>
                        </a:cubicBezTo>
                        <a:cubicBezTo>
                          <a:pt x="67271" y="103639"/>
                          <a:pt x="60581" y="96377"/>
                          <a:pt x="53181" y="89882"/>
                        </a:cubicBezTo>
                        <a:lnTo>
                          <a:pt x="127613" y="56970"/>
                        </a:lnTo>
                        <a:lnTo>
                          <a:pt x="124972" y="54329"/>
                        </a:lnTo>
                        <a:cubicBezTo>
                          <a:pt x="124972" y="54329"/>
                          <a:pt x="98075" y="3176"/>
                          <a:pt x="80959" y="144"/>
                        </a:cubicBezTo>
                        <a:cubicBezTo>
                          <a:pt x="63842" y="-2888"/>
                          <a:pt x="1001" y="42788"/>
                          <a:pt x="23" y="54867"/>
                        </a:cubicBezTo>
                        <a:cubicBezTo>
                          <a:pt x="-955" y="66946"/>
                          <a:pt x="29365" y="107096"/>
                          <a:pt x="29365" y="107096"/>
                        </a:cubicBezTo>
                        <a:cubicBezTo>
                          <a:pt x="29365" y="107096"/>
                          <a:pt x="6234" y="109150"/>
                          <a:pt x="4229" y="113160"/>
                        </a:cubicBezTo>
                        <a:cubicBezTo>
                          <a:pt x="2224" y="117171"/>
                          <a:pt x="13276" y="135265"/>
                          <a:pt x="21296" y="140302"/>
                        </a:cubicBezTo>
                        <a:cubicBezTo>
                          <a:pt x="29316" y="145339"/>
                          <a:pt x="48438" y="137270"/>
                          <a:pt x="48438" y="137270"/>
                        </a:cubicBezTo>
                        <a:cubicBezTo>
                          <a:pt x="48438" y="137270"/>
                          <a:pt x="75433" y="155364"/>
                          <a:pt x="103552" y="14934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9803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sp>
              <p:nvSpPr>
                <p:cNvPr id="802" name="Google Shape;802;p4"/>
                <p:cNvSpPr/>
                <p:nvPr/>
              </p:nvSpPr>
              <p:spPr>
                <a:xfrm>
                  <a:off x="5539183" y="2365901"/>
                  <a:ext cx="125633" cy="734829"/>
                </a:xfrm>
                <a:custGeom>
                  <a:rect b="b" l="l" r="r" t="t"/>
                  <a:pathLst>
                    <a:path extrusionOk="0" h="734829" w="125633">
                      <a:moveTo>
                        <a:pt x="0" y="2155"/>
                      </a:moveTo>
                      <a:lnTo>
                        <a:pt x="111598" y="734830"/>
                      </a:lnTo>
                      <a:lnTo>
                        <a:pt x="125633" y="732825"/>
                      </a:lnTo>
                      <a:lnTo>
                        <a:pt x="18045" y="1128"/>
                      </a:lnTo>
                      <a:cubicBezTo>
                        <a:pt x="12099" y="-672"/>
                        <a:pt x="5707" y="-310"/>
                        <a:pt x="0" y="215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03" name="Google Shape;803;p4"/>
                <p:cNvSpPr/>
                <p:nvPr/>
              </p:nvSpPr>
              <p:spPr>
                <a:xfrm>
                  <a:off x="5536566" y="2363241"/>
                  <a:ext cx="130973" cy="740375"/>
                </a:xfrm>
                <a:custGeom>
                  <a:rect b="b" l="l" r="r" t="t"/>
                  <a:pathLst>
                    <a:path extrusionOk="0" h="740375" w="130973">
                      <a:moveTo>
                        <a:pt x="114215" y="740376"/>
                      </a:moveTo>
                      <a:cubicBezTo>
                        <a:pt x="112895" y="740390"/>
                        <a:pt x="111770" y="739432"/>
                        <a:pt x="111575" y="738126"/>
                      </a:cubicBezTo>
                      <a:lnTo>
                        <a:pt x="25" y="5207"/>
                      </a:lnTo>
                      <a:cubicBezTo>
                        <a:pt x="-146" y="3965"/>
                        <a:pt x="563" y="2767"/>
                        <a:pt x="1737" y="2322"/>
                      </a:cubicBezTo>
                      <a:cubicBezTo>
                        <a:pt x="8085" y="-412"/>
                        <a:pt x="15215" y="-744"/>
                        <a:pt x="21787" y="1393"/>
                      </a:cubicBezTo>
                      <a:cubicBezTo>
                        <a:pt x="22633" y="1759"/>
                        <a:pt x="23225" y="2537"/>
                        <a:pt x="23352" y="3447"/>
                      </a:cubicBezTo>
                      <a:lnTo>
                        <a:pt x="130940" y="735094"/>
                      </a:lnTo>
                      <a:cubicBezTo>
                        <a:pt x="131053" y="735803"/>
                        <a:pt x="130877" y="736522"/>
                        <a:pt x="130451" y="737099"/>
                      </a:cubicBezTo>
                      <a:cubicBezTo>
                        <a:pt x="130011" y="737647"/>
                        <a:pt x="129385" y="738014"/>
                        <a:pt x="128691" y="738126"/>
                      </a:cubicBezTo>
                      <a:lnTo>
                        <a:pt x="114607" y="740131"/>
                      </a:lnTo>
                      <a:close/>
                      <a:moveTo>
                        <a:pt x="5600" y="6821"/>
                      </a:moveTo>
                      <a:lnTo>
                        <a:pt x="116416" y="734507"/>
                      </a:lnTo>
                      <a:lnTo>
                        <a:pt x="125268" y="733236"/>
                      </a:lnTo>
                      <a:lnTo>
                        <a:pt x="18364" y="5843"/>
                      </a:lnTo>
                      <a:cubicBezTo>
                        <a:pt x="14095" y="5051"/>
                        <a:pt x="9698" y="5388"/>
                        <a:pt x="5600" y="682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04" name="Google Shape;804;p4"/>
                <p:cNvSpPr/>
                <p:nvPr/>
              </p:nvSpPr>
              <p:spPr>
                <a:xfrm>
                  <a:off x="5519888" y="2457620"/>
                  <a:ext cx="25745" cy="51705"/>
                </a:xfrm>
                <a:custGeom>
                  <a:rect b="b" l="l" r="r" t="t"/>
                  <a:pathLst>
                    <a:path extrusionOk="0" h="51705" w="25745">
                      <a:moveTo>
                        <a:pt x="22327" y="909"/>
                      </a:moveTo>
                      <a:cubicBezTo>
                        <a:pt x="22327" y="909"/>
                        <a:pt x="223" y="-3982"/>
                        <a:pt x="223" y="8929"/>
                      </a:cubicBezTo>
                      <a:cubicBezTo>
                        <a:pt x="223" y="21839"/>
                        <a:pt x="-1782" y="44091"/>
                        <a:pt x="6238" y="49128"/>
                      </a:cubicBezTo>
                      <a:cubicBezTo>
                        <a:pt x="14258" y="54165"/>
                        <a:pt x="24332" y="52160"/>
                        <a:pt x="25359" y="40080"/>
                      </a:cubicBezTo>
                      <a:cubicBezTo>
                        <a:pt x="26386" y="28001"/>
                        <a:pt x="25359" y="-2123"/>
                        <a:pt x="22327" y="909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05" name="Google Shape;805;p4"/>
                <p:cNvSpPr/>
                <p:nvPr/>
              </p:nvSpPr>
              <p:spPr>
                <a:xfrm>
                  <a:off x="5517136" y="2454767"/>
                  <a:ext cx="30852" cy="57115"/>
                </a:xfrm>
                <a:custGeom>
                  <a:rect b="b" l="l" r="r" t="t"/>
                  <a:pathLst>
                    <a:path extrusionOk="0" h="57115" w="30852">
                      <a:moveTo>
                        <a:pt x="17303" y="57115"/>
                      </a:moveTo>
                      <a:cubicBezTo>
                        <a:pt x="13826" y="57062"/>
                        <a:pt x="10437" y="56025"/>
                        <a:pt x="7523" y="54132"/>
                      </a:cubicBezTo>
                      <a:cubicBezTo>
                        <a:pt x="-547" y="49242"/>
                        <a:pt x="-204" y="32761"/>
                        <a:pt x="138" y="18384"/>
                      </a:cubicBezTo>
                      <a:cubicBezTo>
                        <a:pt x="138" y="15987"/>
                        <a:pt x="138" y="13738"/>
                        <a:pt x="138" y="11684"/>
                      </a:cubicBezTo>
                      <a:cubicBezTo>
                        <a:pt x="21" y="8451"/>
                        <a:pt x="1434" y="5351"/>
                        <a:pt x="3953" y="3321"/>
                      </a:cubicBezTo>
                      <a:cubicBezTo>
                        <a:pt x="9968" y="-1569"/>
                        <a:pt x="21118" y="192"/>
                        <a:pt x="24590" y="876"/>
                      </a:cubicBezTo>
                      <a:cubicBezTo>
                        <a:pt x="25240" y="661"/>
                        <a:pt x="25945" y="661"/>
                        <a:pt x="26595" y="876"/>
                      </a:cubicBezTo>
                      <a:cubicBezTo>
                        <a:pt x="32463" y="3566"/>
                        <a:pt x="30556" y="42493"/>
                        <a:pt x="30556" y="42884"/>
                      </a:cubicBezTo>
                      <a:cubicBezTo>
                        <a:pt x="30512" y="48142"/>
                        <a:pt x="27656" y="52973"/>
                        <a:pt x="23074" y="55550"/>
                      </a:cubicBezTo>
                      <a:cubicBezTo>
                        <a:pt x="21299" y="56509"/>
                        <a:pt x="19323" y="57047"/>
                        <a:pt x="17303" y="57115"/>
                      </a:cubicBezTo>
                      <a:close/>
                      <a:moveTo>
                        <a:pt x="16178" y="5326"/>
                      </a:moveTo>
                      <a:cubicBezTo>
                        <a:pt x="13112" y="5092"/>
                        <a:pt x="10051" y="5830"/>
                        <a:pt x="7425" y="7429"/>
                      </a:cubicBezTo>
                      <a:cubicBezTo>
                        <a:pt x="6148" y="8456"/>
                        <a:pt x="5469" y="10051"/>
                        <a:pt x="5615" y="11684"/>
                      </a:cubicBezTo>
                      <a:cubicBezTo>
                        <a:pt x="5615" y="13738"/>
                        <a:pt x="5615" y="16085"/>
                        <a:pt x="5615" y="18482"/>
                      </a:cubicBezTo>
                      <a:cubicBezTo>
                        <a:pt x="5371" y="29534"/>
                        <a:pt x="5028" y="46210"/>
                        <a:pt x="10506" y="49633"/>
                      </a:cubicBezTo>
                      <a:cubicBezTo>
                        <a:pt x="13548" y="51848"/>
                        <a:pt x="17509" y="52367"/>
                        <a:pt x="21020" y="51002"/>
                      </a:cubicBezTo>
                      <a:cubicBezTo>
                        <a:pt x="23925" y="49232"/>
                        <a:pt x="25661" y="46044"/>
                        <a:pt x="25568" y="42640"/>
                      </a:cubicBezTo>
                      <a:cubicBezTo>
                        <a:pt x="26399" y="30468"/>
                        <a:pt x="25959" y="18237"/>
                        <a:pt x="24248" y="6158"/>
                      </a:cubicBezTo>
                      <a:cubicBezTo>
                        <a:pt x="21592" y="5639"/>
                        <a:pt x="18888" y="5395"/>
                        <a:pt x="16178" y="542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06" name="Google Shape;806;p4"/>
                <p:cNvSpPr/>
                <p:nvPr/>
              </p:nvSpPr>
              <p:spPr>
                <a:xfrm>
                  <a:off x="5555084" y="2508845"/>
                  <a:ext cx="48193" cy="22132"/>
                </a:xfrm>
                <a:custGeom>
                  <a:rect b="b" l="l" r="r" t="t"/>
                  <a:pathLst>
                    <a:path extrusionOk="0" h="22132" w="48193">
                      <a:moveTo>
                        <a:pt x="91" y="4357"/>
                      </a:moveTo>
                      <a:cubicBezTo>
                        <a:pt x="91" y="4357"/>
                        <a:pt x="-692" y="20153"/>
                        <a:pt x="2340" y="21718"/>
                      </a:cubicBezTo>
                      <a:cubicBezTo>
                        <a:pt x="5372" y="23283"/>
                        <a:pt x="45913" y="20153"/>
                        <a:pt x="47429" y="16828"/>
                      </a:cubicBezTo>
                      <a:cubicBezTo>
                        <a:pt x="48945" y="13502"/>
                        <a:pt x="48212" y="1032"/>
                        <a:pt x="45180" y="249"/>
                      </a:cubicBezTo>
                      <a:cubicBezTo>
                        <a:pt x="42148" y="-533"/>
                        <a:pt x="3856" y="445"/>
                        <a:pt x="91" y="4357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07" name="Google Shape;807;p4"/>
                <p:cNvSpPr/>
                <p:nvPr/>
              </p:nvSpPr>
              <p:spPr>
                <a:xfrm>
                  <a:off x="5552394" y="2506356"/>
                  <a:ext cx="53516" cy="27336"/>
                </a:xfrm>
                <a:custGeom>
                  <a:rect b="b" l="l" r="r" t="t"/>
                  <a:pathLst>
                    <a:path extrusionOk="0" h="27336" w="53516">
                      <a:moveTo>
                        <a:pt x="10801" y="27288"/>
                      </a:moveTo>
                      <a:cubicBezTo>
                        <a:pt x="8443" y="27449"/>
                        <a:pt x="6076" y="27205"/>
                        <a:pt x="3807" y="26554"/>
                      </a:cubicBezTo>
                      <a:cubicBezTo>
                        <a:pt x="824" y="24990"/>
                        <a:pt x="-447" y="18339"/>
                        <a:pt x="140" y="6748"/>
                      </a:cubicBezTo>
                      <a:cubicBezTo>
                        <a:pt x="144" y="6113"/>
                        <a:pt x="389" y="5501"/>
                        <a:pt x="824" y="5037"/>
                      </a:cubicBezTo>
                      <a:cubicBezTo>
                        <a:pt x="6008" y="-392"/>
                        <a:pt x="46451" y="-196"/>
                        <a:pt x="48554" y="146"/>
                      </a:cubicBezTo>
                      <a:cubicBezTo>
                        <a:pt x="50051" y="645"/>
                        <a:pt x="51239" y="1794"/>
                        <a:pt x="51782" y="3276"/>
                      </a:cubicBezTo>
                      <a:cubicBezTo>
                        <a:pt x="53811" y="8783"/>
                        <a:pt x="54066" y="14783"/>
                        <a:pt x="52515" y="20441"/>
                      </a:cubicBezTo>
                      <a:cubicBezTo>
                        <a:pt x="51738" y="21664"/>
                        <a:pt x="50505" y="22530"/>
                        <a:pt x="49092" y="22838"/>
                      </a:cubicBezTo>
                      <a:cubicBezTo>
                        <a:pt x="36514" y="25620"/>
                        <a:pt x="23682" y="27112"/>
                        <a:pt x="10801" y="27288"/>
                      </a:cubicBezTo>
                      <a:close/>
                      <a:moveTo>
                        <a:pt x="6448" y="21860"/>
                      </a:moveTo>
                      <a:cubicBezTo>
                        <a:pt x="20376" y="22089"/>
                        <a:pt x="34284" y="20759"/>
                        <a:pt x="47918" y="17898"/>
                      </a:cubicBezTo>
                      <a:cubicBezTo>
                        <a:pt x="48598" y="13717"/>
                        <a:pt x="48231" y="9433"/>
                        <a:pt x="46843" y="5428"/>
                      </a:cubicBezTo>
                      <a:cubicBezTo>
                        <a:pt x="41952" y="4792"/>
                        <a:pt x="11436" y="5917"/>
                        <a:pt x="5372" y="8362"/>
                      </a:cubicBezTo>
                      <a:cubicBezTo>
                        <a:pt x="5010" y="12891"/>
                        <a:pt x="5372" y="17449"/>
                        <a:pt x="6448" y="2186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08" name="Google Shape;808;p4"/>
                <p:cNvSpPr/>
                <p:nvPr/>
              </p:nvSpPr>
              <p:spPr>
                <a:xfrm>
                  <a:off x="5543129" y="2487335"/>
                  <a:ext cx="61406" cy="27965"/>
                </a:xfrm>
                <a:custGeom>
                  <a:rect b="b" l="l" r="r" t="t"/>
                  <a:pathLst>
                    <a:path extrusionOk="0" h="27965" w="61406">
                      <a:moveTo>
                        <a:pt x="112" y="5328"/>
                      </a:moveTo>
                      <a:cubicBezTo>
                        <a:pt x="112" y="5328"/>
                        <a:pt x="-866" y="25427"/>
                        <a:pt x="2949" y="27432"/>
                      </a:cubicBezTo>
                      <a:cubicBezTo>
                        <a:pt x="6763" y="29437"/>
                        <a:pt x="58552" y="25427"/>
                        <a:pt x="60460" y="21417"/>
                      </a:cubicBezTo>
                      <a:cubicBezTo>
                        <a:pt x="62367" y="17407"/>
                        <a:pt x="61389" y="1318"/>
                        <a:pt x="57574" y="340"/>
                      </a:cubicBezTo>
                      <a:cubicBezTo>
                        <a:pt x="53760" y="-638"/>
                        <a:pt x="4905" y="340"/>
                        <a:pt x="112" y="5328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09" name="Google Shape;809;p4"/>
                <p:cNvSpPr/>
                <p:nvPr/>
              </p:nvSpPr>
              <p:spPr>
                <a:xfrm>
                  <a:off x="5540351" y="2484879"/>
                  <a:ext cx="66796" cy="33132"/>
                </a:xfrm>
                <a:custGeom>
                  <a:rect b="b" l="l" r="r" t="t"/>
                  <a:pathLst>
                    <a:path extrusionOk="0" h="33132" w="66796">
                      <a:moveTo>
                        <a:pt x="12769" y="33067"/>
                      </a:moveTo>
                      <a:cubicBezTo>
                        <a:pt x="9987" y="33273"/>
                        <a:pt x="7190" y="32989"/>
                        <a:pt x="4505" y="32236"/>
                      </a:cubicBezTo>
                      <a:cubicBezTo>
                        <a:pt x="103" y="29938"/>
                        <a:pt x="-386" y="17565"/>
                        <a:pt x="201" y="7784"/>
                      </a:cubicBezTo>
                      <a:cubicBezTo>
                        <a:pt x="240" y="7143"/>
                        <a:pt x="499" y="6542"/>
                        <a:pt x="935" y="6072"/>
                      </a:cubicBezTo>
                      <a:cubicBezTo>
                        <a:pt x="7145" y="-432"/>
                        <a:pt x="58396" y="-383"/>
                        <a:pt x="61037" y="302"/>
                      </a:cubicBezTo>
                      <a:cubicBezTo>
                        <a:pt x="62729" y="869"/>
                        <a:pt x="64069" y="2185"/>
                        <a:pt x="64656" y="3872"/>
                      </a:cubicBezTo>
                      <a:cubicBezTo>
                        <a:pt x="67126" y="10684"/>
                        <a:pt x="67468" y="18083"/>
                        <a:pt x="65634" y="25096"/>
                      </a:cubicBezTo>
                      <a:cubicBezTo>
                        <a:pt x="64730" y="26495"/>
                        <a:pt x="63302" y="27483"/>
                        <a:pt x="61673" y="27835"/>
                      </a:cubicBezTo>
                      <a:cubicBezTo>
                        <a:pt x="45579" y="31165"/>
                        <a:pt x="29201" y="32921"/>
                        <a:pt x="12769" y="33067"/>
                      </a:cubicBezTo>
                      <a:close/>
                      <a:moveTo>
                        <a:pt x="5483" y="9202"/>
                      </a:moveTo>
                      <a:cubicBezTo>
                        <a:pt x="4832" y="15413"/>
                        <a:pt x="5395" y="21692"/>
                        <a:pt x="7145" y="27688"/>
                      </a:cubicBezTo>
                      <a:cubicBezTo>
                        <a:pt x="11498" y="28959"/>
                        <a:pt x="55267" y="25536"/>
                        <a:pt x="60940" y="22357"/>
                      </a:cubicBezTo>
                      <a:cubicBezTo>
                        <a:pt x="62260" y="18592"/>
                        <a:pt x="61184" y="6855"/>
                        <a:pt x="59326" y="5192"/>
                      </a:cubicBezTo>
                      <a:cubicBezTo>
                        <a:pt x="54631" y="4214"/>
                        <a:pt x="12574" y="5779"/>
                        <a:pt x="5483" y="920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10" name="Google Shape;810;p4"/>
                <p:cNvSpPr/>
                <p:nvPr/>
              </p:nvSpPr>
              <p:spPr>
                <a:xfrm>
                  <a:off x="5541119" y="2465162"/>
                  <a:ext cx="64408" cy="28033"/>
                </a:xfrm>
                <a:custGeom>
                  <a:rect b="b" l="l" r="r" t="t"/>
                  <a:pathLst>
                    <a:path extrusionOk="0" h="28033" w="64408">
                      <a:moveTo>
                        <a:pt x="118" y="5396"/>
                      </a:moveTo>
                      <a:cubicBezTo>
                        <a:pt x="118" y="5396"/>
                        <a:pt x="-909" y="25495"/>
                        <a:pt x="3101" y="27501"/>
                      </a:cubicBezTo>
                      <a:cubicBezTo>
                        <a:pt x="7111" y="29506"/>
                        <a:pt x="61394" y="25495"/>
                        <a:pt x="63399" y="21485"/>
                      </a:cubicBezTo>
                      <a:cubicBezTo>
                        <a:pt x="65404" y="17475"/>
                        <a:pt x="64426" y="1386"/>
                        <a:pt x="60416" y="359"/>
                      </a:cubicBezTo>
                      <a:cubicBezTo>
                        <a:pt x="56406" y="-668"/>
                        <a:pt x="5106" y="359"/>
                        <a:pt x="118" y="5396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11" name="Google Shape;811;p4"/>
                <p:cNvSpPr/>
                <p:nvPr/>
              </p:nvSpPr>
              <p:spPr>
                <a:xfrm>
                  <a:off x="5538423" y="2462816"/>
                  <a:ext cx="69744" cy="32833"/>
                </a:xfrm>
                <a:custGeom>
                  <a:rect b="b" l="l" r="r" t="t"/>
                  <a:pathLst>
                    <a:path extrusionOk="0" h="32833" w="69744">
                      <a:moveTo>
                        <a:pt x="13083" y="32782"/>
                      </a:moveTo>
                      <a:cubicBezTo>
                        <a:pt x="10252" y="32933"/>
                        <a:pt x="7411" y="32752"/>
                        <a:pt x="4623" y="32244"/>
                      </a:cubicBezTo>
                      <a:cubicBezTo>
                        <a:pt x="26" y="29945"/>
                        <a:pt x="-267" y="17573"/>
                        <a:pt x="124" y="7792"/>
                      </a:cubicBezTo>
                      <a:cubicBezTo>
                        <a:pt x="168" y="7132"/>
                        <a:pt x="447" y="6506"/>
                        <a:pt x="907" y="6031"/>
                      </a:cubicBezTo>
                      <a:cubicBezTo>
                        <a:pt x="7411" y="-473"/>
                        <a:pt x="61009" y="-375"/>
                        <a:pt x="63748" y="310"/>
                      </a:cubicBezTo>
                      <a:cubicBezTo>
                        <a:pt x="65552" y="892"/>
                        <a:pt x="66985" y="2285"/>
                        <a:pt x="67611" y="4075"/>
                      </a:cubicBezTo>
                      <a:cubicBezTo>
                        <a:pt x="70115" y="10834"/>
                        <a:pt x="70423" y="18208"/>
                        <a:pt x="68491" y="25153"/>
                      </a:cubicBezTo>
                      <a:cubicBezTo>
                        <a:pt x="65899" y="30239"/>
                        <a:pt x="29955" y="32782"/>
                        <a:pt x="13083" y="32782"/>
                      </a:cubicBezTo>
                      <a:close/>
                      <a:moveTo>
                        <a:pt x="5357" y="9210"/>
                      </a:moveTo>
                      <a:cubicBezTo>
                        <a:pt x="5063" y="17866"/>
                        <a:pt x="5846" y="26277"/>
                        <a:pt x="7166" y="27598"/>
                      </a:cubicBezTo>
                      <a:cubicBezTo>
                        <a:pt x="11519" y="28918"/>
                        <a:pt x="58075" y="25397"/>
                        <a:pt x="63894" y="22267"/>
                      </a:cubicBezTo>
                      <a:cubicBezTo>
                        <a:pt x="65215" y="18600"/>
                        <a:pt x="64139" y="6716"/>
                        <a:pt x="62183" y="5200"/>
                      </a:cubicBezTo>
                      <a:cubicBezTo>
                        <a:pt x="58026" y="4320"/>
                        <a:pt x="12888" y="5689"/>
                        <a:pt x="5357" y="921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12" name="Google Shape;812;p4"/>
                <p:cNvSpPr/>
                <p:nvPr/>
              </p:nvSpPr>
              <p:spPr>
                <a:xfrm>
                  <a:off x="5538089" y="2442928"/>
                  <a:ext cx="64442" cy="28017"/>
                </a:xfrm>
                <a:custGeom>
                  <a:rect b="b" l="l" r="r" t="t"/>
                  <a:pathLst>
                    <a:path extrusionOk="0" h="28017" w="64442">
                      <a:moveTo>
                        <a:pt x="116" y="5379"/>
                      </a:moveTo>
                      <a:cubicBezTo>
                        <a:pt x="116" y="5379"/>
                        <a:pt x="-911" y="25479"/>
                        <a:pt x="3148" y="27484"/>
                      </a:cubicBezTo>
                      <a:cubicBezTo>
                        <a:pt x="7207" y="29489"/>
                        <a:pt x="61441" y="25479"/>
                        <a:pt x="63446" y="21469"/>
                      </a:cubicBezTo>
                      <a:cubicBezTo>
                        <a:pt x="65451" y="17458"/>
                        <a:pt x="64424" y="1369"/>
                        <a:pt x="60414" y="342"/>
                      </a:cubicBezTo>
                      <a:cubicBezTo>
                        <a:pt x="56404" y="-685"/>
                        <a:pt x="5153" y="489"/>
                        <a:pt x="116" y="5379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13" name="Google Shape;813;p4"/>
                <p:cNvSpPr/>
                <p:nvPr/>
              </p:nvSpPr>
              <p:spPr>
                <a:xfrm>
                  <a:off x="5535319" y="2440564"/>
                  <a:ext cx="69718" cy="32945"/>
                </a:xfrm>
                <a:custGeom>
                  <a:rect b="b" l="l" r="r" t="t"/>
                  <a:pathLst>
                    <a:path extrusionOk="0" h="32945" w="69718">
                      <a:moveTo>
                        <a:pt x="13156" y="32928"/>
                      </a:moveTo>
                      <a:cubicBezTo>
                        <a:pt x="10285" y="33016"/>
                        <a:pt x="7415" y="32772"/>
                        <a:pt x="4598" y="32195"/>
                      </a:cubicBezTo>
                      <a:cubicBezTo>
                        <a:pt x="1" y="29896"/>
                        <a:pt x="-293" y="17524"/>
                        <a:pt x="147" y="7743"/>
                      </a:cubicBezTo>
                      <a:cubicBezTo>
                        <a:pt x="182" y="7093"/>
                        <a:pt x="461" y="6481"/>
                        <a:pt x="930" y="6031"/>
                      </a:cubicBezTo>
                      <a:cubicBezTo>
                        <a:pt x="7385" y="-473"/>
                        <a:pt x="60984" y="-375"/>
                        <a:pt x="63722" y="310"/>
                      </a:cubicBezTo>
                      <a:cubicBezTo>
                        <a:pt x="65527" y="892"/>
                        <a:pt x="66960" y="2285"/>
                        <a:pt x="67586" y="4075"/>
                      </a:cubicBezTo>
                      <a:cubicBezTo>
                        <a:pt x="70090" y="10834"/>
                        <a:pt x="70398" y="18208"/>
                        <a:pt x="68466" y="25153"/>
                      </a:cubicBezTo>
                      <a:cubicBezTo>
                        <a:pt x="65972" y="30336"/>
                        <a:pt x="30028" y="32928"/>
                        <a:pt x="13156" y="32928"/>
                      </a:cubicBezTo>
                      <a:close/>
                      <a:moveTo>
                        <a:pt x="5478" y="9357"/>
                      </a:moveTo>
                      <a:cubicBezTo>
                        <a:pt x="4813" y="15543"/>
                        <a:pt x="5410" y="21798"/>
                        <a:pt x="7239" y="27744"/>
                      </a:cubicBezTo>
                      <a:cubicBezTo>
                        <a:pt x="11640" y="29065"/>
                        <a:pt x="58196" y="25495"/>
                        <a:pt x="64016" y="22414"/>
                      </a:cubicBezTo>
                      <a:cubicBezTo>
                        <a:pt x="65336" y="18746"/>
                        <a:pt x="64016" y="6863"/>
                        <a:pt x="62304" y="5347"/>
                      </a:cubicBezTo>
                      <a:cubicBezTo>
                        <a:pt x="58392" y="4466"/>
                        <a:pt x="13009" y="5787"/>
                        <a:pt x="5478" y="935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14" name="Google Shape;814;p4"/>
                <p:cNvSpPr/>
                <p:nvPr/>
              </p:nvSpPr>
              <p:spPr>
                <a:xfrm>
                  <a:off x="5100517" y="2498923"/>
                  <a:ext cx="361153" cy="112190"/>
                </a:xfrm>
                <a:custGeom>
                  <a:rect b="b" l="l" r="r" t="t"/>
                  <a:pathLst>
                    <a:path extrusionOk="0" h="112190" w="361153">
                      <a:moveTo>
                        <a:pt x="0" y="42644"/>
                      </a:moveTo>
                      <a:cubicBezTo>
                        <a:pt x="1369" y="72964"/>
                        <a:pt x="27631" y="94531"/>
                        <a:pt x="44013" y="105045"/>
                      </a:cubicBezTo>
                      <a:cubicBezTo>
                        <a:pt x="51456" y="109838"/>
                        <a:pt x="60152" y="112322"/>
                        <a:pt x="69003" y="112185"/>
                      </a:cubicBezTo>
                      <a:lnTo>
                        <a:pt x="361154" y="108322"/>
                      </a:lnTo>
                      <a:lnTo>
                        <a:pt x="361154" y="44013"/>
                      </a:lnTo>
                      <a:lnTo>
                        <a:pt x="45578" y="0"/>
                      </a:lnTo>
                      <a:cubicBezTo>
                        <a:pt x="45578" y="0"/>
                        <a:pt x="20491" y="978"/>
                        <a:pt x="13742" y="1985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15" name="Google Shape;815;p4"/>
                <p:cNvSpPr/>
                <p:nvPr/>
              </p:nvSpPr>
              <p:spPr>
                <a:xfrm>
                  <a:off x="5097874" y="2495988"/>
                  <a:ext cx="366583" cy="117760"/>
                </a:xfrm>
                <a:custGeom>
                  <a:rect b="b" l="l" r="r" t="t"/>
                  <a:pathLst>
                    <a:path extrusionOk="0" h="117760" w="366583">
                      <a:moveTo>
                        <a:pt x="70961" y="117760"/>
                      </a:moveTo>
                      <a:cubicBezTo>
                        <a:pt x="61801" y="117789"/>
                        <a:pt x="52832" y="115153"/>
                        <a:pt x="45140" y="110180"/>
                      </a:cubicBezTo>
                      <a:cubicBezTo>
                        <a:pt x="28904" y="99715"/>
                        <a:pt x="1469" y="77414"/>
                        <a:pt x="2" y="45676"/>
                      </a:cubicBezTo>
                      <a:cubicBezTo>
                        <a:pt x="-52" y="44209"/>
                        <a:pt x="1078" y="42967"/>
                        <a:pt x="2545" y="42888"/>
                      </a:cubicBezTo>
                      <a:cubicBezTo>
                        <a:pt x="3973" y="42805"/>
                        <a:pt x="5200" y="43901"/>
                        <a:pt x="5279" y="45329"/>
                      </a:cubicBezTo>
                      <a:cubicBezTo>
                        <a:pt x="5283" y="45363"/>
                        <a:pt x="5283" y="45397"/>
                        <a:pt x="5283" y="45432"/>
                      </a:cubicBezTo>
                      <a:cubicBezTo>
                        <a:pt x="6653" y="74774"/>
                        <a:pt x="32621" y="95851"/>
                        <a:pt x="48025" y="105730"/>
                      </a:cubicBezTo>
                      <a:cubicBezTo>
                        <a:pt x="54999" y="110322"/>
                        <a:pt x="63205" y="112674"/>
                        <a:pt x="71548" y="112478"/>
                      </a:cubicBezTo>
                      <a:lnTo>
                        <a:pt x="361302" y="108664"/>
                      </a:lnTo>
                      <a:lnTo>
                        <a:pt x="361302" y="49246"/>
                      </a:lnTo>
                      <a:lnTo>
                        <a:pt x="47976" y="5233"/>
                      </a:lnTo>
                      <a:cubicBezTo>
                        <a:pt x="48221" y="5233"/>
                        <a:pt x="25089" y="6455"/>
                        <a:pt x="19025" y="23376"/>
                      </a:cubicBezTo>
                      <a:cubicBezTo>
                        <a:pt x="18541" y="24750"/>
                        <a:pt x="17035" y="25474"/>
                        <a:pt x="15661" y="24995"/>
                      </a:cubicBezTo>
                      <a:cubicBezTo>
                        <a:pt x="15656" y="24990"/>
                        <a:pt x="15656" y="24990"/>
                        <a:pt x="15651" y="24990"/>
                      </a:cubicBezTo>
                      <a:cubicBezTo>
                        <a:pt x="14287" y="24462"/>
                        <a:pt x="13573" y="22955"/>
                        <a:pt x="14037" y="21567"/>
                      </a:cubicBezTo>
                      <a:cubicBezTo>
                        <a:pt x="21275" y="1271"/>
                        <a:pt x="47145" y="0"/>
                        <a:pt x="48270" y="0"/>
                      </a:cubicBezTo>
                      <a:lnTo>
                        <a:pt x="364285" y="44013"/>
                      </a:lnTo>
                      <a:cubicBezTo>
                        <a:pt x="365596" y="44204"/>
                        <a:pt x="366574" y="45329"/>
                        <a:pt x="366584" y="46654"/>
                      </a:cubicBezTo>
                      <a:lnTo>
                        <a:pt x="366584" y="111256"/>
                      </a:lnTo>
                      <a:cubicBezTo>
                        <a:pt x="366584" y="112694"/>
                        <a:pt x="365430" y="113872"/>
                        <a:pt x="363992" y="113897"/>
                      </a:cubicBezTo>
                      <a:lnTo>
                        <a:pt x="71597" y="1177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816" name="Google Shape;816;p4"/>
                <p:cNvGrpSpPr/>
                <p:nvPr/>
              </p:nvGrpSpPr>
              <p:grpSpPr>
                <a:xfrm>
                  <a:off x="5100517" y="2498727"/>
                  <a:ext cx="361153" cy="112386"/>
                  <a:chOff x="5100517" y="2498727"/>
                  <a:chExt cx="361153" cy="112386"/>
                </a:xfrm>
              </p:grpSpPr>
              <p:sp>
                <p:nvSpPr>
                  <p:cNvPr id="817" name="Google Shape;817;p4"/>
                  <p:cNvSpPr/>
                  <p:nvPr/>
                </p:nvSpPr>
                <p:spPr>
                  <a:xfrm>
                    <a:off x="5100517" y="2498727"/>
                    <a:ext cx="361153" cy="112386"/>
                  </a:xfrm>
                  <a:custGeom>
                    <a:rect b="b" l="l" r="r" t="t"/>
                    <a:pathLst>
                      <a:path extrusionOk="0" h="112386" w="361153">
                        <a:moveTo>
                          <a:pt x="45725" y="0"/>
                        </a:moveTo>
                        <a:cubicBezTo>
                          <a:pt x="45725" y="0"/>
                          <a:pt x="20637" y="978"/>
                          <a:pt x="13889" y="19855"/>
                        </a:cubicBezTo>
                        <a:lnTo>
                          <a:pt x="0" y="42840"/>
                        </a:lnTo>
                        <a:cubicBezTo>
                          <a:pt x="1369" y="73160"/>
                          <a:pt x="27631" y="94726"/>
                          <a:pt x="44013" y="105241"/>
                        </a:cubicBezTo>
                        <a:cubicBezTo>
                          <a:pt x="51456" y="110033"/>
                          <a:pt x="60152" y="112518"/>
                          <a:pt x="69003" y="112381"/>
                        </a:cubicBezTo>
                        <a:lnTo>
                          <a:pt x="361154" y="108517"/>
                        </a:lnTo>
                        <a:lnTo>
                          <a:pt x="361154" y="59614"/>
                        </a:lnTo>
                        <a:cubicBezTo>
                          <a:pt x="355089" y="52669"/>
                          <a:pt x="349319" y="46312"/>
                          <a:pt x="345358" y="41959"/>
                        </a:cubicBezTo>
                        <a:lnTo>
                          <a:pt x="338658" y="40981"/>
                        </a:lnTo>
                        <a:lnTo>
                          <a:pt x="323644" y="92526"/>
                        </a:lnTo>
                        <a:cubicBezTo>
                          <a:pt x="323644" y="92526"/>
                          <a:pt x="148472" y="88516"/>
                          <a:pt x="95949" y="79077"/>
                        </a:cubicBezTo>
                        <a:cubicBezTo>
                          <a:pt x="43426" y="69639"/>
                          <a:pt x="27239" y="58880"/>
                          <a:pt x="25870" y="34624"/>
                        </a:cubicBezTo>
                        <a:cubicBezTo>
                          <a:pt x="25303" y="20231"/>
                          <a:pt x="33015" y="6778"/>
                          <a:pt x="45725" y="0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818" name="Google Shape;818;p4"/>
                  <p:cNvSpPr/>
                  <p:nvPr/>
                </p:nvSpPr>
                <p:spPr>
                  <a:xfrm>
                    <a:off x="5100517" y="2498727"/>
                    <a:ext cx="361153" cy="112386"/>
                  </a:xfrm>
                  <a:custGeom>
                    <a:rect b="b" l="l" r="r" t="t"/>
                    <a:pathLst>
                      <a:path extrusionOk="0" h="112386" w="361153">
                        <a:moveTo>
                          <a:pt x="45725" y="0"/>
                        </a:moveTo>
                        <a:cubicBezTo>
                          <a:pt x="45725" y="0"/>
                          <a:pt x="20637" y="978"/>
                          <a:pt x="13889" y="19855"/>
                        </a:cubicBezTo>
                        <a:lnTo>
                          <a:pt x="0" y="42840"/>
                        </a:lnTo>
                        <a:cubicBezTo>
                          <a:pt x="1369" y="73160"/>
                          <a:pt x="27631" y="94726"/>
                          <a:pt x="44013" y="105241"/>
                        </a:cubicBezTo>
                        <a:cubicBezTo>
                          <a:pt x="51456" y="110033"/>
                          <a:pt x="60152" y="112518"/>
                          <a:pt x="69003" y="112381"/>
                        </a:cubicBezTo>
                        <a:lnTo>
                          <a:pt x="361154" y="108517"/>
                        </a:lnTo>
                        <a:lnTo>
                          <a:pt x="361154" y="59614"/>
                        </a:lnTo>
                        <a:cubicBezTo>
                          <a:pt x="355089" y="52669"/>
                          <a:pt x="349319" y="46312"/>
                          <a:pt x="345358" y="41959"/>
                        </a:cubicBezTo>
                        <a:lnTo>
                          <a:pt x="338658" y="40981"/>
                        </a:lnTo>
                        <a:lnTo>
                          <a:pt x="323644" y="92526"/>
                        </a:lnTo>
                        <a:cubicBezTo>
                          <a:pt x="323644" y="92526"/>
                          <a:pt x="148472" y="88516"/>
                          <a:pt x="95949" y="79077"/>
                        </a:cubicBezTo>
                        <a:cubicBezTo>
                          <a:pt x="43426" y="69639"/>
                          <a:pt x="27239" y="58880"/>
                          <a:pt x="25870" y="34624"/>
                        </a:cubicBezTo>
                        <a:cubicBezTo>
                          <a:pt x="25303" y="20231"/>
                          <a:pt x="33015" y="6778"/>
                          <a:pt x="457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9803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sp>
              <p:nvSpPr>
                <p:cNvPr id="819" name="Google Shape;819;p4"/>
                <p:cNvSpPr/>
                <p:nvPr/>
              </p:nvSpPr>
              <p:spPr>
                <a:xfrm>
                  <a:off x="5438686" y="2534347"/>
                  <a:ext cx="183780" cy="94904"/>
                </a:xfrm>
                <a:custGeom>
                  <a:rect b="b" l="l" r="r" t="t"/>
                  <a:pathLst>
                    <a:path extrusionOk="0" h="94904" w="183780">
                      <a:moveTo>
                        <a:pt x="2005" y="569"/>
                      </a:moveTo>
                      <a:lnTo>
                        <a:pt x="0" y="94904"/>
                      </a:lnTo>
                      <a:lnTo>
                        <a:pt x="96340" y="74952"/>
                      </a:lnTo>
                      <a:cubicBezTo>
                        <a:pt x="96340" y="74952"/>
                        <a:pt x="145586" y="78962"/>
                        <a:pt x="156638" y="77984"/>
                      </a:cubicBezTo>
                      <a:cubicBezTo>
                        <a:pt x="167691" y="77005"/>
                        <a:pt x="176738" y="60867"/>
                        <a:pt x="176738" y="52847"/>
                      </a:cubicBezTo>
                      <a:lnTo>
                        <a:pt x="176738" y="34753"/>
                      </a:lnTo>
                      <a:cubicBezTo>
                        <a:pt x="181198" y="31447"/>
                        <a:pt x="183809" y="26219"/>
                        <a:pt x="183780" y="20668"/>
                      </a:cubicBezTo>
                      <a:cubicBezTo>
                        <a:pt x="182802" y="12648"/>
                        <a:pt x="166713" y="7611"/>
                        <a:pt x="166713" y="7611"/>
                      </a:cubicBezTo>
                      <a:cubicBezTo>
                        <a:pt x="166713" y="7611"/>
                        <a:pt x="120499" y="-2463"/>
                        <a:pt x="107392" y="569"/>
                      </a:cubicBezTo>
                      <a:cubicBezTo>
                        <a:pt x="94286" y="3601"/>
                        <a:pt x="2005" y="569"/>
                        <a:pt x="2005" y="569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0" name="Google Shape;820;p4"/>
                <p:cNvSpPr/>
                <p:nvPr/>
              </p:nvSpPr>
              <p:spPr>
                <a:xfrm>
                  <a:off x="5436045" y="2531658"/>
                  <a:ext cx="189237" cy="100575"/>
                </a:xfrm>
                <a:custGeom>
                  <a:rect b="b" l="l" r="r" t="t"/>
                  <a:pathLst>
                    <a:path extrusionOk="0" h="100575" w="189237">
                      <a:moveTo>
                        <a:pt x="2641" y="100380"/>
                      </a:moveTo>
                      <a:cubicBezTo>
                        <a:pt x="2034" y="100390"/>
                        <a:pt x="1443" y="100180"/>
                        <a:pt x="978" y="99793"/>
                      </a:cubicBezTo>
                      <a:cubicBezTo>
                        <a:pt x="362" y="99270"/>
                        <a:pt x="5" y="98502"/>
                        <a:pt x="0" y="97690"/>
                      </a:cubicBezTo>
                      <a:lnTo>
                        <a:pt x="2005" y="3209"/>
                      </a:lnTo>
                      <a:cubicBezTo>
                        <a:pt x="2044" y="2509"/>
                        <a:pt x="2338" y="1844"/>
                        <a:pt x="2836" y="1350"/>
                      </a:cubicBezTo>
                      <a:cubicBezTo>
                        <a:pt x="3316" y="812"/>
                        <a:pt x="4025" y="543"/>
                        <a:pt x="4744" y="617"/>
                      </a:cubicBezTo>
                      <a:cubicBezTo>
                        <a:pt x="36629" y="1644"/>
                        <a:pt x="99519" y="3013"/>
                        <a:pt x="109593" y="617"/>
                      </a:cubicBezTo>
                      <a:cubicBezTo>
                        <a:pt x="123091" y="-2513"/>
                        <a:pt x="168278" y="7268"/>
                        <a:pt x="170038" y="7659"/>
                      </a:cubicBezTo>
                      <a:cubicBezTo>
                        <a:pt x="171799" y="8050"/>
                        <a:pt x="188035" y="13527"/>
                        <a:pt x="189208" y="22966"/>
                      </a:cubicBezTo>
                      <a:cubicBezTo>
                        <a:pt x="189551" y="29113"/>
                        <a:pt x="186910" y="35045"/>
                        <a:pt x="182117" y="38908"/>
                      </a:cubicBezTo>
                      <a:lnTo>
                        <a:pt x="182117" y="55780"/>
                      </a:lnTo>
                      <a:cubicBezTo>
                        <a:pt x="182117" y="64583"/>
                        <a:pt x="172337" y="82335"/>
                        <a:pt x="159573" y="83557"/>
                      </a:cubicBezTo>
                      <a:cubicBezTo>
                        <a:pt x="148863" y="84535"/>
                        <a:pt x="104165" y="80965"/>
                        <a:pt x="99226" y="80574"/>
                      </a:cubicBezTo>
                      <a:lnTo>
                        <a:pt x="3081" y="100576"/>
                      </a:lnTo>
                      <a:close/>
                      <a:moveTo>
                        <a:pt x="7238" y="5996"/>
                      </a:moveTo>
                      <a:lnTo>
                        <a:pt x="5379" y="94463"/>
                      </a:lnTo>
                      <a:lnTo>
                        <a:pt x="98590" y="74901"/>
                      </a:lnTo>
                      <a:lnTo>
                        <a:pt x="99372" y="74901"/>
                      </a:lnTo>
                      <a:cubicBezTo>
                        <a:pt x="99861" y="74901"/>
                        <a:pt x="148276" y="78863"/>
                        <a:pt x="159181" y="77933"/>
                      </a:cubicBezTo>
                      <a:cubicBezTo>
                        <a:pt x="168718" y="77053"/>
                        <a:pt x="176885" y="62284"/>
                        <a:pt x="176885" y="55438"/>
                      </a:cubicBezTo>
                      <a:lnTo>
                        <a:pt x="176885" y="37343"/>
                      </a:lnTo>
                      <a:cubicBezTo>
                        <a:pt x="176885" y="36512"/>
                        <a:pt x="177286" y="35730"/>
                        <a:pt x="177960" y="35241"/>
                      </a:cubicBezTo>
                      <a:cubicBezTo>
                        <a:pt x="177960" y="35241"/>
                        <a:pt x="184758" y="29959"/>
                        <a:pt x="183976" y="23601"/>
                      </a:cubicBezTo>
                      <a:cubicBezTo>
                        <a:pt x="183340" y="18711"/>
                        <a:pt x="173412" y="14212"/>
                        <a:pt x="168718" y="12745"/>
                      </a:cubicBezTo>
                      <a:cubicBezTo>
                        <a:pt x="156247" y="10055"/>
                        <a:pt x="121037" y="3355"/>
                        <a:pt x="110816" y="5752"/>
                      </a:cubicBezTo>
                      <a:cubicBezTo>
                        <a:pt x="98639" y="8637"/>
                        <a:pt x="22838" y="6485"/>
                        <a:pt x="7238" y="599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1" name="Google Shape;821;p4"/>
                <p:cNvSpPr/>
                <p:nvPr/>
              </p:nvSpPr>
              <p:spPr>
                <a:xfrm>
                  <a:off x="5131284" y="2227113"/>
                  <a:ext cx="183978" cy="133901"/>
                </a:xfrm>
                <a:custGeom>
                  <a:rect b="b" l="l" r="r" t="t"/>
                  <a:pathLst>
                    <a:path extrusionOk="0" h="133901" w="183978">
                      <a:moveTo>
                        <a:pt x="12953" y="133901"/>
                      </a:moveTo>
                      <a:lnTo>
                        <a:pt x="181768" y="56536"/>
                      </a:lnTo>
                      <a:cubicBezTo>
                        <a:pt x="181768" y="56536"/>
                        <a:pt x="188810" y="51645"/>
                        <a:pt x="177758" y="50472"/>
                      </a:cubicBezTo>
                      <a:cubicBezTo>
                        <a:pt x="166632" y="50433"/>
                        <a:pt x="155531" y="51445"/>
                        <a:pt x="144601" y="53504"/>
                      </a:cubicBezTo>
                      <a:cubicBezTo>
                        <a:pt x="144601" y="53504"/>
                        <a:pt x="108950" y="2791"/>
                        <a:pt x="101908" y="786"/>
                      </a:cubicBezTo>
                      <a:cubicBezTo>
                        <a:pt x="94866" y="-1219"/>
                        <a:pt x="90856" y="786"/>
                        <a:pt x="89878" y="4845"/>
                      </a:cubicBezTo>
                      <a:lnTo>
                        <a:pt x="88851" y="8855"/>
                      </a:lnTo>
                      <a:cubicBezTo>
                        <a:pt x="88851" y="8855"/>
                        <a:pt x="31047" y="25335"/>
                        <a:pt x="8894" y="54482"/>
                      </a:cubicBezTo>
                      <a:cubicBezTo>
                        <a:pt x="-13260" y="83628"/>
                        <a:pt x="12953" y="133901"/>
                        <a:pt x="12953" y="133901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2" name="Google Shape;822;p4"/>
                <p:cNvSpPr/>
                <p:nvPr/>
              </p:nvSpPr>
              <p:spPr>
                <a:xfrm>
                  <a:off x="5128611" y="2224446"/>
                  <a:ext cx="189343" cy="139209"/>
                </a:xfrm>
                <a:custGeom>
                  <a:rect b="b" l="l" r="r" t="t"/>
                  <a:pathLst>
                    <a:path extrusionOk="0" h="139209" w="189343">
                      <a:moveTo>
                        <a:pt x="15626" y="139209"/>
                      </a:moveTo>
                      <a:cubicBezTo>
                        <a:pt x="14638" y="139214"/>
                        <a:pt x="13733" y="138666"/>
                        <a:pt x="13279" y="137791"/>
                      </a:cubicBezTo>
                      <a:cubicBezTo>
                        <a:pt x="12154" y="135688"/>
                        <a:pt x="-13374" y="85709"/>
                        <a:pt x="9464" y="55584"/>
                      </a:cubicBezTo>
                      <a:cubicBezTo>
                        <a:pt x="30150" y="28345"/>
                        <a:pt x="79885" y="12255"/>
                        <a:pt x="89324" y="9419"/>
                      </a:cubicBezTo>
                      <a:lnTo>
                        <a:pt x="89959" y="6827"/>
                      </a:lnTo>
                      <a:cubicBezTo>
                        <a:pt x="90488" y="4538"/>
                        <a:pt x="91940" y="2573"/>
                        <a:pt x="93970" y="1399"/>
                      </a:cubicBezTo>
                      <a:cubicBezTo>
                        <a:pt x="97535" y="-279"/>
                        <a:pt x="101623" y="-455"/>
                        <a:pt x="105315" y="910"/>
                      </a:cubicBezTo>
                      <a:cubicBezTo>
                        <a:pt x="112406" y="2964"/>
                        <a:pt x="138961" y="40033"/>
                        <a:pt x="148448" y="53286"/>
                      </a:cubicBezTo>
                      <a:cubicBezTo>
                        <a:pt x="159070" y="51271"/>
                        <a:pt x="169868" y="50342"/>
                        <a:pt x="180676" y="50498"/>
                      </a:cubicBezTo>
                      <a:cubicBezTo>
                        <a:pt x="183903" y="50792"/>
                        <a:pt x="188256" y="51574"/>
                        <a:pt x="189185" y="54948"/>
                      </a:cubicBezTo>
                      <a:cubicBezTo>
                        <a:pt x="190114" y="58323"/>
                        <a:pt x="186691" y="60866"/>
                        <a:pt x="186006" y="61355"/>
                      </a:cubicBezTo>
                      <a:lnTo>
                        <a:pt x="185566" y="61355"/>
                      </a:lnTo>
                      <a:lnTo>
                        <a:pt x="16702" y="138720"/>
                      </a:lnTo>
                      <a:cubicBezTo>
                        <a:pt x="16394" y="138980"/>
                        <a:pt x="16022" y="139151"/>
                        <a:pt x="15626" y="139209"/>
                      </a:cubicBezTo>
                      <a:close/>
                      <a:moveTo>
                        <a:pt x="99593" y="5311"/>
                      </a:moveTo>
                      <a:cubicBezTo>
                        <a:pt x="98571" y="5272"/>
                        <a:pt x="97559" y="5507"/>
                        <a:pt x="96659" y="5996"/>
                      </a:cubicBezTo>
                      <a:cubicBezTo>
                        <a:pt x="95847" y="6451"/>
                        <a:pt x="95275" y="7238"/>
                        <a:pt x="95094" y="8148"/>
                      </a:cubicBezTo>
                      <a:lnTo>
                        <a:pt x="94116" y="12158"/>
                      </a:lnTo>
                      <a:cubicBezTo>
                        <a:pt x="93877" y="13077"/>
                        <a:pt x="93172" y="13801"/>
                        <a:pt x="92258" y="14065"/>
                      </a:cubicBezTo>
                      <a:cubicBezTo>
                        <a:pt x="91671" y="14065"/>
                        <a:pt x="34992" y="30692"/>
                        <a:pt x="13719" y="58763"/>
                      </a:cubicBezTo>
                      <a:cubicBezTo>
                        <a:pt x="-4571" y="82872"/>
                        <a:pt x="12252" y="123120"/>
                        <a:pt x="16848" y="133096"/>
                      </a:cubicBezTo>
                      <a:lnTo>
                        <a:pt x="183121" y="56904"/>
                      </a:lnTo>
                      <a:lnTo>
                        <a:pt x="183659" y="56415"/>
                      </a:lnTo>
                      <a:cubicBezTo>
                        <a:pt x="182544" y="56088"/>
                        <a:pt x="181395" y="55873"/>
                        <a:pt x="180236" y="55780"/>
                      </a:cubicBezTo>
                      <a:cubicBezTo>
                        <a:pt x="169359" y="55760"/>
                        <a:pt x="158503" y="56758"/>
                        <a:pt x="147812" y="58763"/>
                      </a:cubicBezTo>
                      <a:cubicBezTo>
                        <a:pt x="146795" y="58949"/>
                        <a:pt x="145768" y="58533"/>
                        <a:pt x="145172" y="57687"/>
                      </a:cubicBezTo>
                      <a:cubicBezTo>
                        <a:pt x="128104" y="33235"/>
                        <a:pt x="108005" y="7512"/>
                        <a:pt x="103897" y="5996"/>
                      </a:cubicBezTo>
                      <a:cubicBezTo>
                        <a:pt x="102498" y="5580"/>
                        <a:pt x="101051" y="5350"/>
                        <a:pt x="99593" y="531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3" name="Google Shape;823;p4"/>
                <p:cNvSpPr/>
                <p:nvPr/>
              </p:nvSpPr>
              <p:spPr>
                <a:xfrm>
                  <a:off x="5208154" y="2238633"/>
                  <a:ext cx="24559" cy="72744"/>
                </a:xfrm>
                <a:custGeom>
                  <a:rect b="b" l="l" r="r" t="t"/>
                  <a:pathLst>
                    <a:path extrusionOk="0" h="72744" w="24559">
                      <a:moveTo>
                        <a:pt x="17605" y="72744"/>
                      </a:moveTo>
                      <a:cubicBezTo>
                        <a:pt x="16701" y="72734"/>
                        <a:pt x="15859" y="72274"/>
                        <a:pt x="15356" y="71521"/>
                      </a:cubicBezTo>
                      <a:cubicBezTo>
                        <a:pt x="13791" y="69076"/>
                        <a:pt x="0" y="47069"/>
                        <a:pt x="0" y="36800"/>
                      </a:cubicBezTo>
                      <a:cubicBezTo>
                        <a:pt x="0" y="27459"/>
                        <a:pt x="12666" y="19537"/>
                        <a:pt x="18241" y="16505"/>
                      </a:cubicBezTo>
                      <a:lnTo>
                        <a:pt x="11933" y="3887"/>
                      </a:lnTo>
                      <a:cubicBezTo>
                        <a:pt x="11282" y="2538"/>
                        <a:pt x="11854" y="919"/>
                        <a:pt x="13204" y="269"/>
                      </a:cubicBezTo>
                      <a:cubicBezTo>
                        <a:pt x="14554" y="-382"/>
                        <a:pt x="16172" y="190"/>
                        <a:pt x="16823" y="1540"/>
                      </a:cubicBezTo>
                      <a:lnTo>
                        <a:pt x="24354" y="16505"/>
                      </a:lnTo>
                      <a:cubicBezTo>
                        <a:pt x="24628" y="17160"/>
                        <a:pt x="24628" y="17903"/>
                        <a:pt x="24354" y="18559"/>
                      </a:cubicBezTo>
                      <a:cubicBezTo>
                        <a:pt x="24139" y="19238"/>
                        <a:pt x="23640" y="19791"/>
                        <a:pt x="22985" y="20075"/>
                      </a:cubicBezTo>
                      <a:cubicBezTo>
                        <a:pt x="18437" y="22275"/>
                        <a:pt x="5379" y="29855"/>
                        <a:pt x="5379" y="36800"/>
                      </a:cubicBezTo>
                      <a:cubicBezTo>
                        <a:pt x="5379" y="44331"/>
                        <a:pt x="15894" y="62327"/>
                        <a:pt x="20050" y="68636"/>
                      </a:cubicBezTo>
                      <a:cubicBezTo>
                        <a:pt x="20818" y="69883"/>
                        <a:pt x="20447" y="71511"/>
                        <a:pt x="19219" y="72304"/>
                      </a:cubicBezTo>
                      <a:cubicBezTo>
                        <a:pt x="18735" y="72597"/>
                        <a:pt x="18173" y="72754"/>
                        <a:pt x="17605" y="727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4" name="Google Shape;824;p4"/>
                <p:cNvSpPr/>
                <p:nvPr/>
              </p:nvSpPr>
              <p:spPr>
                <a:xfrm>
                  <a:off x="5154947" y="2270415"/>
                  <a:ext cx="18340" cy="64242"/>
                </a:xfrm>
                <a:custGeom>
                  <a:rect b="b" l="l" r="r" t="t"/>
                  <a:pathLst>
                    <a:path extrusionOk="0" h="64242" w="18340">
                      <a:moveTo>
                        <a:pt x="15943" y="64240"/>
                      </a:moveTo>
                      <a:cubicBezTo>
                        <a:pt x="14974" y="64220"/>
                        <a:pt x="14089" y="63702"/>
                        <a:pt x="13595" y="62871"/>
                      </a:cubicBezTo>
                      <a:cubicBezTo>
                        <a:pt x="13057" y="61844"/>
                        <a:pt x="0" y="37979"/>
                        <a:pt x="0" y="24970"/>
                      </a:cubicBezTo>
                      <a:cubicBezTo>
                        <a:pt x="445" y="16031"/>
                        <a:pt x="3893" y="7502"/>
                        <a:pt x="9781" y="763"/>
                      </a:cubicBezTo>
                      <a:cubicBezTo>
                        <a:pt x="10808" y="-254"/>
                        <a:pt x="12470" y="-254"/>
                        <a:pt x="13497" y="763"/>
                      </a:cubicBezTo>
                      <a:cubicBezTo>
                        <a:pt x="14524" y="1809"/>
                        <a:pt x="14524" y="3482"/>
                        <a:pt x="13497" y="4528"/>
                      </a:cubicBezTo>
                      <a:cubicBezTo>
                        <a:pt x="8490" y="10294"/>
                        <a:pt x="5516" y="17547"/>
                        <a:pt x="5037" y="25166"/>
                      </a:cubicBezTo>
                      <a:cubicBezTo>
                        <a:pt x="5037" y="36805"/>
                        <a:pt x="17899" y="60230"/>
                        <a:pt x="17997" y="60474"/>
                      </a:cubicBezTo>
                      <a:cubicBezTo>
                        <a:pt x="18715" y="61741"/>
                        <a:pt x="18270" y="63355"/>
                        <a:pt x="17004" y="64074"/>
                      </a:cubicBezTo>
                      <a:cubicBezTo>
                        <a:pt x="16994" y="64078"/>
                        <a:pt x="16979" y="64088"/>
                        <a:pt x="16970" y="64093"/>
                      </a:cubicBezTo>
                      <a:cubicBezTo>
                        <a:pt x="16637" y="64206"/>
                        <a:pt x="16290" y="64255"/>
                        <a:pt x="15943" y="642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5" name="Google Shape;825;p4"/>
                <p:cNvSpPr/>
                <p:nvPr/>
              </p:nvSpPr>
              <p:spPr>
                <a:xfrm>
                  <a:off x="5143546" y="2298758"/>
                  <a:ext cx="102363" cy="50109"/>
                </a:xfrm>
                <a:custGeom>
                  <a:rect b="b" l="l" r="r" t="t"/>
                  <a:pathLst>
                    <a:path extrusionOk="0" h="50109" w="102363">
                      <a:moveTo>
                        <a:pt x="2402" y="50031"/>
                      </a:moveTo>
                      <a:cubicBezTo>
                        <a:pt x="950" y="49899"/>
                        <a:pt x="-121" y="48612"/>
                        <a:pt x="11" y="47160"/>
                      </a:cubicBezTo>
                      <a:cubicBezTo>
                        <a:pt x="89" y="46324"/>
                        <a:pt x="559" y="45576"/>
                        <a:pt x="1278" y="45140"/>
                      </a:cubicBezTo>
                      <a:lnTo>
                        <a:pt x="98547" y="247"/>
                      </a:lnTo>
                      <a:cubicBezTo>
                        <a:pt x="99897" y="-374"/>
                        <a:pt x="101496" y="217"/>
                        <a:pt x="102117" y="1567"/>
                      </a:cubicBezTo>
                      <a:cubicBezTo>
                        <a:pt x="102738" y="2917"/>
                        <a:pt x="102146" y="4516"/>
                        <a:pt x="100797" y="5137"/>
                      </a:cubicBezTo>
                      <a:lnTo>
                        <a:pt x="3478" y="50080"/>
                      </a:lnTo>
                      <a:cubicBezTo>
                        <a:pt x="3121" y="50133"/>
                        <a:pt x="2754" y="50114"/>
                        <a:pt x="2402" y="500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6" name="Google Shape;826;p4"/>
                <p:cNvSpPr/>
                <p:nvPr/>
              </p:nvSpPr>
              <p:spPr>
                <a:xfrm>
                  <a:off x="5524365" y="3073834"/>
                  <a:ext cx="287406" cy="132479"/>
                </a:xfrm>
                <a:custGeom>
                  <a:rect b="b" l="l" r="r" t="t"/>
                  <a:pathLst>
                    <a:path extrusionOk="0" h="132479" w="287406">
                      <a:moveTo>
                        <a:pt x="287064" y="132480"/>
                      </a:moveTo>
                      <a:cubicBezTo>
                        <a:pt x="287064" y="129644"/>
                        <a:pt x="287407" y="126758"/>
                        <a:pt x="287407" y="123873"/>
                      </a:cubicBezTo>
                      <a:cubicBezTo>
                        <a:pt x="287407" y="55408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73"/>
                      </a:cubicBezTo>
                      <a:cubicBezTo>
                        <a:pt x="0" y="126758"/>
                        <a:pt x="0" y="129644"/>
                        <a:pt x="391" y="132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7" name="Google Shape;827;p4"/>
                <p:cNvSpPr/>
                <p:nvPr/>
              </p:nvSpPr>
              <p:spPr>
                <a:xfrm>
                  <a:off x="5521724" y="3071340"/>
                  <a:ext cx="292737" cy="137761"/>
                </a:xfrm>
                <a:custGeom>
                  <a:rect b="b" l="l" r="r" t="t"/>
                  <a:pathLst>
                    <a:path extrusionOk="0" h="137761" w="292737">
                      <a:moveTo>
                        <a:pt x="289705" y="137762"/>
                      </a:moveTo>
                      <a:lnTo>
                        <a:pt x="3032" y="137762"/>
                      </a:lnTo>
                      <a:cubicBezTo>
                        <a:pt x="1648" y="137767"/>
                        <a:pt x="494" y="136700"/>
                        <a:pt x="391" y="135317"/>
                      </a:cubicBezTo>
                      <a:cubicBezTo>
                        <a:pt x="147" y="131991"/>
                        <a:pt x="0" y="129204"/>
                        <a:pt x="0" y="126514"/>
                      </a:cubicBezTo>
                      <a:cubicBezTo>
                        <a:pt x="0" y="56777"/>
                        <a:pt x="65678" y="0"/>
                        <a:pt x="146369" y="0"/>
                      </a:cubicBezTo>
                      <a:cubicBezTo>
                        <a:pt x="227060" y="0"/>
                        <a:pt x="292737" y="56777"/>
                        <a:pt x="292737" y="126514"/>
                      </a:cubicBezTo>
                      <a:cubicBezTo>
                        <a:pt x="292737" y="129155"/>
                        <a:pt x="292737" y="131991"/>
                        <a:pt x="292346" y="135317"/>
                      </a:cubicBezTo>
                      <a:cubicBezTo>
                        <a:pt x="292219" y="136686"/>
                        <a:pt x="291079" y="137742"/>
                        <a:pt x="289705" y="137762"/>
                      </a:cubicBezTo>
                      <a:close/>
                      <a:moveTo>
                        <a:pt x="5477" y="132480"/>
                      </a:moveTo>
                      <a:lnTo>
                        <a:pt x="287162" y="132480"/>
                      </a:lnTo>
                      <a:cubicBezTo>
                        <a:pt x="287162" y="130279"/>
                        <a:pt x="287162" y="128372"/>
                        <a:pt x="287162" y="126514"/>
                      </a:cubicBezTo>
                      <a:cubicBezTo>
                        <a:pt x="287162" y="59663"/>
                        <a:pt x="223881" y="5330"/>
                        <a:pt x="146124" y="5330"/>
                      </a:cubicBezTo>
                      <a:cubicBezTo>
                        <a:pt x="68367" y="5330"/>
                        <a:pt x="5037" y="59663"/>
                        <a:pt x="5037" y="126514"/>
                      </a:cubicBezTo>
                      <a:cubicBezTo>
                        <a:pt x="5282" y="128372"/>
                        <a:pt x="5379" y="130328"/>
                        <a:pt x="5477" y="13248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8" name="Google Shape;828;p4"/>
                <p:cNvSpPr/>
                <p:nvPr/>
              </p:nvSpPr>
              <p:spPr>
                <a:xfrm>
                  <a:off x="5524365" y="3085767"/>
                  <a:ext cx="287406" cy="132479"/>
                </a:xfrm>
                <a:custGeom>
                  <a:rect b="b" l="l" r="r" t="t"/>
                  <a:pathLst>
                    <a:path extrusionOk="0" h="132479" w="287406">
                      <a:moveTo>
                        <a:pt x="287064" y="132480"/>
                      </a:moveTo>
                      <a:cubicBezTo>
                        <a:pt x="287064" y="129595"/>
                        <a:pt x="287407" y="126758"/>
                        <a:pt x="287407" y="123873"/>
                      </a:cubicBezTo>
                      <a:cubicBezTo>
                        <a:pt x="287407" y="55408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73"/>
                      </a:cubicBezTo>
                      <a:cubicBezTo>
                        <a:pt x="0" y="126758"/>
                        <a:pt x="0" y="129595"/>
                        <a:pt x="391" y="132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29" name="Google Shape;829;p4"/>
                <p:cNvSpPr/>
                <p:nvPr/>
              </p:nvSpPr>
              <p:spPr>
                <a:xfrm>
                  <a:off x="5521724" y="3083223"/>
                  <a:ext cx="292737" cy="137761"/>
                </a:xfrm>
                <a:custGeom>
                  <a:rect b="b" l="l" r="r" t="t"/>
                  <a:pathLst>
                    <a:path extrusionOk="0" h="137761" w="292737">
                      <a:moveTo>
                        <a:pt x="289705" y="137762"/>
                      </a:moveTo>
                      <a:lnTo>
                        <a:pt x="3032" y="137762"/>
                      </a:lnTo>
                      <a:cubicBezTo>
                        <a:pt x="1648" y="137767"/>
                        <a:pt x="494" y="136700"/>
                        <a:pt x="391" y="135317"/>
                      </a:cubicBezTo>
                      <a:cubicBezTo>
                        <a:pt x="147" y="131991"/>
                        <a:pt x="0" y="129155"/>
                        <a:pt x="0" y="126514"/>
                      </a:cubicBezTo>
                      <a:cubicBezTo>
                        <a:pt x="0" y="56728"/>
                        <a:pt x="65678" y="0"/>
                        <a:pt x="146369" y="0"/>
                      </a:cubicBezTo>
                      <a:cubicBezTo>
                        <a:pt x="227060" y="0"/>
                        <a:pt x="292737" y="56728"/>
                        <a:pt x="292737" y="126514"/>
                      </a:cubicBezTo>
                      <a:cubicBezTo>
                        <a:pt x="292737" y="129155"/>
                        <a:pt x="292737" y="131942"/>
                        <a:pt x="292346" y="135317"/>
                      </a:cubicBezTo>
                      <a:cubicBezTo>
                        <a:pt x="292219" y="136686"/>
                        <a:pt x="291079" y="137742"/>
                        <a:pt x="289705" y="137762"/>
                      </a:cubicBezTo>
                      <a:close/>
                      <a:moveTo>
                        <a:pt x="5477" y="132431"/>
                      </a:moveTo>
                      <a:lnTo>
                        <a:pt x="287162" y="132431"/>
                      </a:lnTo>
                      <a:cubicBezTo>
                        <a:pt x="287162" y="130279"/>
                        <a:pt x="287162" y="128323"/>
                        <a:pt x="287162" y="126514"/>
                      </a:cubicBezTo>
                      <a:cubicBezTo>
                        <a:pt x="287162" y="59663"/>
                        <a:pt x="223881" y="5282"/>
                        <a:pt x="146124" y="5282"/>
                      </a:cubicBezTo>
                      <a:cubicBezTo>
                        <a:pt x="68367" y="5282"/>
                        <a:pt x="5282" y="59516"/>
                        <a:pt x="5282" y="126416"/>
                      </a:cubicBezTo>
                      <a:cubicBezTo>
                        <a:pt x="5282" y="128274"/>
                        <a:pt x="5379" y="130182"/>
                        <a:pt x="5477" y="13233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0" name="Google Shape;830;p4"/>
                <p:cNvSpPr/>
                <p:nvPr/>
              </p:nvSpPr>
              <p:spPr>
                <a:xfrm>
                  <a:off x="5550039" y="3085767"/>
                  <a:ext cx="238014" cy="79859"/>
                </a:xfrm>
                <a:custGeom>
                  <a:rect b="b" l="l" r="r" t="t"/>
                  <a:pathLst>
                    <a:path extrusionOk="0" h="79859" w="238014">
                      <a:moveTo>
                        <a:pt x="118053" y="0"/>
                      </a:moveTo>
                      <a:cubicBezTo>
                        <a:pt x="69150" y="0"/>
                        <a:pt x="25968" y="21077"/>
                        <a:pt x="0" y="53256"/>
                      </a:cubicBezTo>
                      <a:lnTo>
                        <a:pt x="33695" y="79860"/>
                      </a:lnTo>
                      <a:cubicBezTo>
                        <a:pt x="69370" y="35592"/>
                        <a:pt x="134177" y="28628"/>
                        <a:pt x="178444" y="64303"/>
                      </a:cubicBezTo>
                      <a:cubicBezTo>
                        <a:pt x="184171" y="68915"/>
                        <a:pt x="189384" y="74133"/>
                        <a:pt x="194001" y="79860"/>
                      </a:cubicBezTo>
                      <a:lnTo>
                        <a:pt x="238014" y="55408"/>
                      </a:lnTo>
                      <a:cubicBezTo>
                        <a:pt x="212095" y="22007"/>
                        <a:pt x="168033" y="0"/>
                        <a:pt x="118053" y="0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1" name="Google Shape;831;p4"/>
                <p:cNvSpPr/>
                <p:nvPr/>
              </p:nvSpPr>
              <p:spPr>
                <a:xfrm>
                  <a:off x="5547390" y="3083126"/>
                  <a:ext cx="243102" cy="85190"/>
                </a:xfrm>
                <a:custGeom>
                  <a:rect b="b" l="l" r="r" t="t"/>
                  <a:pathLst>
                    <a:path extrusionOk="0" h="85190" w="243102">
                      <a:moveTo>
                        <a:pt x="196650" y="85190"/>
                      </a:moveTo>
                      <a:cubicBezTo>
                        <a:pt x="195838" y="85200"/>
                        <a:pt x="195075" y="84818"/>
                        <a:pt x="194596" y="84163"/>
                      </a:cubicBezTo>
                      <a:cubicBezTo>
                        <a:pt x="159835" y="41030"/>
                        <a:pt x="96696" y="34242"/>
                        <a:pt x="53563" y="68998"/>
                      </a:cubicBezTo>
                      <a:cubicBezTo>
                        <a:pt x="47978" y="73497"/>
                        <a:pt x="42897" y="78583"/>
                        <a:pt x="38398" y="84163"/>
                      </a:cubicBezTo>
                      <a:cubicBezTo>
                        <a:pt x="37498" y="85283"/>
                        <a:pt x="35869" y="85479"/>
                        <a:pt x="34730" y="84603"/>
                      </a:cubicBezTo>
                      <a:lnTo>
                        <a:pt x="986" y="57951"/>
                      </a:lnTo>
                      <a:cubicBezTo>
                        <a:pt x="439" y="57516"/>
                        <a:pt x="87" y="56885"/>
                        <a:pt x="8" y="56190"/>
                      </a:cubicBezTo>
                      <a:cubicBezTo>
                        <a:pt x="-46" y="55486"/>
                        <a:pt x="165" y="54792"/>
                        <a:pt x="595" y="54234"/>
                      </a:cubicBezTo>
                      <a:cubicBezTo>
                        <a:pt x="27981" y="20295"/>
                        <a:pt x="72875" y="0"/>
                        <a:pt x="120703" y="0"/>
                      </a:cubicBezTo>
                      <a:cubicBezTo>
                        <a:pt x="169606" y="0"/>
                        <a:pt x="215331" y="21126"/>
                        <a:pt x="242570" y="56435"/>
                      </a:cubicBezTo>
                      <a:cubicBezTo>
                        <a:pt x="243015" y="57056"/>
                        <a:pt x="243191" y="57833"/>
                        <a:pt x="243060" y="58587"/>
                      </a:cubicBezTo>
                      <a:cubicBezTo>
                        <a:pt x="242908" y="59354"/>
                        <a:pt x="242424" y="60020"/>
                        <a:pt x="241739" y="60396"/>
                      </a:cubicBezTo>
                      <a:lnTo>
                        <a:pt x="197726" y="84848"/>
                      </a:lnTo>
                      <a:cubicBezTo>
                        <a:pt x="197393" y="85034"/>
                        <a:pt x="197026" y="85146"/>
                        <a:pt x="196650" y="85190"/>
                      </a:cubicBezTo>
                      <a:close/>
                      <a:moveTo>
                        <a:pt x="116497" y="41519"/>
                      </a:moveTo>
                      <a:cubicBezTo>
                        <a:pt x="147678" y="41465"/>
                        <a:pt x="177274" y="55261"/>
                        <a:pt x="197286" y="79175"/>
                      </a:cubicBezTo>
                      <a:lnTo>
                        <a:pt x="236409" y="57315"/>
                      </a:lnTo>
                      <a:cubicBezTo>
                        <a:pt x="209952" y="24696"/>
                        <a:pt x="166965" y="5330"/>
                        <a:pt x="120654" y="5330"/>
                      </a:cubicBezTo>
                      <a:cubicBezTo>
                        <a:pt x="75418" y="5330"/>
                        <a:pt x="32920" y="24061"/>
                        <a:pt x="6366" y="55555"/>
                      </a:cubicBezTo>
                      <a:lnTo>
                        <a:pt x="35708" y="78882"/>
                      </a:lnTo>
                      <a:cubicBezTo>
                        <a:pt x="55793" y="55095"/>
                        <a:pt x="85370" y="41416"/>
                        <a:pt x="116497" y="4151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2" name="Google Shape;832;p4"/>
                <p:cNvSpPr/>
                <p:nvPr/>
              </p:nvSpPr>
              <p:spPr>
                <a:xfrm>
                  <a:off x="5620021" y="3172370"/>
                  <a:ext cx="87293" cy="45877"/>
                </a:xfrm>
                <a:custGeom>
                  <a:rect b="b" l="l" r="r" t="t"/>
                  <a:pathLst>
                    <a:path extrusionOk="0" h="45877" w="87293">
                      <a:moveTo>
                        <a:pt x="87293" y="42209"/>
                      </a:moveTo>
                      <a:cubicBezTo>
                        <a:pt x="86486" y="18105"/>
                        <a:pt x="66289" y="-782"/>
                        <a:pt x="42184" y="25"/>
                      </a:cubicBezTo>
                      <a:cubicBezTo>
                        <a:pt x="19214" y="793"/>
                        <a:pt x="768" y="19239"/>
                        <a:pt x="0" y="42209"/>
                      </a:cubicBezTo>
                      <a:cubicBezTo>
                        <a:pt x="0" y="43432"/>
                        <a:pt x="0" y="44654"/>
                        <a:pt x="0" y="45877"/>
                      </a:cubicBezTo>
                      <a:lnTo>
                        <a:pt x="86902" y="45877"/>
                      </a:lnTo>
                      <a:cubicBezTo>
                        <a:pt x="87195" y="44654"/>
                        <a:pt x="87293" y="43432"/>
                        <a:pt x="87293" y="4220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3" name="Google Shape;833;p4"/>
                <p:cNvSpPr/>
                <p:nvPr/>
              </p:nvSpPr>
              <p:spPr>
                <a:xfrm>
                  <a:off x="5617575" y="3169871"/>
                  <a:ext cx="92574" cy="51144"/>
                </a:xfrm>
                <a:custGeom>
                  <a:rect b="b" l="l" r="r" t="t"/>
                  <a:pathLst>
                    <a:path extrusionOk="0" h="51144" w="92574">
                      <a:moveTo>
                        <a:pt x="89543" y="51115"/>
                      </a:moveTo>
                      <a:lnTo>
                        <a:pt x="2641" y="51115"/>
                      </a:lnTo>
                      <a:cubicBezTo>
                        <a:pt x="1267" y="51095"/>
                        <a:pt x="127" y="50039"/>
                        <a:pt x="0" y="48669"/>
                      </a:cubicBezTo>
                      <a:cubicBezTo>
                        <a:pt x="0" y="47398"/>
                        <a:pt x="0" y="46126"/>
                        <a:pt x="0" y="44806"/>
                      </a:cubicBezTo>
                      <a:cubicBezTo>
                        <a:pt x="831" y="19244"/>
                        <a:pt x="22227" y="-806"/>
                        <a:pt x="47794" y="25"/>
                      </a:cubicBezTo>
                      <a:cubicBezTo>
                        <a:pt x="72187" y="817"/>
                        <a:pt x="91782" y="20408"/>
                        <a:pt x="92575" y="44806"/>
                      </a:cubicBezTo>
                      <a:cubicBezTo>
                        <a:pt x="92575" y="46126"/>
                        <a:pt x="92575" y="47398"/>
                        <a:pt x="92575" y="48669"/>
                      </a:cubicBezTo>
                      <a:cubicBezTo>
                        <a:pt x="92482" y="50127"/>
                        <a:pt x="91230" y="51232"/>
                        <a:pt x="89772" y="51139"/>
                      </a:cubicBezTo>
                      <a:cubicBezTo>
                        <a:pt x="89694" y="51134"/>
                        <a:pt x="89621" y="51124"/>
                        <a:pt x="89543" y="51115"/>
                      </a:cubicBezTo>
                      <a:close/>
                      <a:moveTo>
                        <a:pt x="5135" y="45784"/>
                      </a:moveTo>
                      <a:lnTo>
                        <a:pt x="87097" y="45784"/>
                      </a:lnTo>
                      <a:lnTo>
                        <a:pt x="87097" y="44806"/>
                      </a:lnTo>
                      <a:cubicBezTo>
                        <a:pt x="87097" y="22173"/>
                        <a:pt x="68749" y="3825"/>
                        <a:pt x="46116" y="3825"/>
                      </a:cubicBezTo>
                      <a:cubicBezTo>
                        <a:pt x="23484" y="3825"/>
                        <a:pt x="5135" y="22173"/>
                        <a:pt x="5135" y="4480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834" name="Google Shape;834;p4"/>
              <p:cNvGrpSpPr/>
              <p:nvPr/>
            </p:nvGrpSpPr>
            <p:grpSpPr>
              <a:xfrm>
                <a:off x="5846782" y="2547272"/>
                <a:ext cx="1644792" cy="733469"/>
                <a:chOff x="14386125" y="2983970"/>
                <a:chExt cx="2429446" cy="1083373"/>
              </a:xfrm>
            </p:grpSpPr>
            <p:sp>
              <p:nvSpPr>
                <p:cNvPr id="835" name="Google Shape;835;p4"/>
                <p:cNvSpPr/>
                <p:nvPr/>
              </p:nvSpPr>
              <p:spPr>
                <a:xfrm>
                  <a:off x="14849426" y="3170116"/>
                  <a:ext cx="180398" cy="150086"/>
                </a:xfrm>
                <a:custGeom>
                  <a:rect b="b" l="l" r="r" t="t"/>
                  <a:pathLst>
                    <a:path extrusionOk="0" h="150086" w="180398">
                      <a:moveTo>
                        <a:pt x="37523" y="86555"/>
                      </a:moveTo>
                      <a:lnTo>
                        <a:pt x="32380" y="86555"/>
                      </a:lnTo>
                      <a:cubicBezTo>
                        <a:pt x="14494" y="86552"/>
                        <a:pt x="-3" y="72051"/>
                        <a:pt x="0" y="54165"/>
                      </a:cubicBezTo>
                      <a:cubicBezTo>
                        <a:pt x="1" y="50737"/>
                        <a:pt x="545" y="47331"/>
                        <a:pt x="1614" y="44074"/>
                      </a:cubicBezTo>
                      <a:cubicBezTo>
                        <a:pt x="8091" y="24071"/>
                        <a:pt x="19045" y="3878"/>
                        <a:pt x="37523" y="830"/>
                      </a:cubicBezTo>
                      <a:cubicBezTo>
                        <a:pt x="75623" y="-5552"/>
                        <a:pt x="180398" y="26262"/>
                        <a:pt x="180398" y="48455"/>
                      </a:cubicBezTo>
                      <a:cubicBezTo>
                        <a:pt x="180398" y="70648"/>
                        <a:pt x="180398" y="80173"/>
                        <a:pt x="167635" y="80173"/>
                      </a:cubicBezTo>
                      <a:lnTo>
                        <a:pt x="88292" y="80173"/>
                      </a:lnTo>
                      <a:lnTo>
                        <a:pt x="24760" y="150087"/>
                      </a:lnTo>
                      <a:lnTo>
                        <a:pt x="23426" y="148944"/>
                      </a:lnTo>
                      <a:cubicBezTo>
                        <a:pt x="11038" y="138584"/>
                        <a:pt x="9394" y="120142"/>
                        <a:pt x="19754" y="107753"/>
                      </a:cubicBezTo>
                      <a:cubicBezTo>
                        <a:pt x="20867" y="106423"/>
                        <a:pt x="22096" y="105194"/>
                        <a:pt x="23426" y="104081"/>
                      </a:cubicBezTo>
                      <a:cubicBezTo>
                        <a:pt x="29092" y="99087"/>
                        <a:pt x="33860" y="93159"/>
                        <a:pt x="37523" y="8655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6" name="Google Shape;836;p4"/>
                <p:cNvSpPr/>
                <p:nvPr/>
              </p:nvSpPr>
              <p:spPr>
                <a:xfrm>
                  <a:off x="15604468" y="3342899"/>
                  <a:ext cx="1179086" cy="504321"/>
                </a:xfrm>
                <a:custGeom>
                  <a:rect b="b" l="l" r="r" t="t"/>
                  <a:pathLst>
                    <a:path extrusionOk="0" h="504321" w="1179086">
                      <a:moveTo>
                        <a:pt x="0" y="504322"/>
                      </a:moveTo>
                      <a:lnTo>
                        <a:pt x="1054132" y="504322"/>
                      </a:lnTo>
                      <a:cubicBezTo>
                        <a:pt x="1054132" y="504322"/>
                        <a:pt x="1206532" y="402690"/>
                        <a:pt x="1174718" y="135990"/>
                      </a:cubicBezTo>
                      <a:cubicBezTo>
                        <a:pt x="1142905" y="-130710"/>
                        <a:pt x="971550" y="47122"/>
                        <a:pt x="908018" y="224953"/>
                      </a:cubicBezTo>
                      <a:lnTo>
                        <a:pt x="438150" y="224953"/>
                      </a:lnTo>
                      <a:cubicBezTo>
                        <a:pt x="438150" y="224953"/>
                        <a:pt x="336518" y="21690"/>
                        <a:pt x="171450" y="47122"/>
                      </a:cubicBezTo>
                      <a:cubicBezTo>
                        <a:pt x="6382" y="72553"/>
                        <a:pt x="0" y="504322"/>
                        <a:pt x="0" y="50432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7" name="Google Shape;837;p4"/>
                <p:cNvSpPr/>
                <p:nvPr/>
              </p:nvSpPr>
              <p:spPr>
                <a:xfrm>
                  <a:off x="15492644" y="3521466"/>
                  <a:ext cx="370808" cy="545496"/>
                </a:xfrm>
                <a:custGeom>
                  <a:rect b="b" l="l" r="r" t="t"/>
                  <a:pathLst>
                    <a:path extrusionOk="0" h="545496" w="370808">
                      <a:moveTo>
                        <a:pt x="370808" y="272987"/>
                      </a:moveTo>
                      <a:cubicBezTo>
                        <a:pt x="370808" y="194596"/>
                        <a:pt x="348424" y="124111"/>
                        <a:pt x="312515" y="74295"/>
                      </a:cubicBezTo>
                      <a:lnTo>
                        <a:pt x="312515" y="0"/>
                      </a:lnTo>
                      <a:lnTo>
                        <a:pt x="185452" y="0"/>
                      </a:lnTo>
                      <a:cubicBezTo>
                        <a:pt x="82963" y="0"/>
                        <a:pt x="0" y="122206"/>
                        <a:pt x="0" y="272987"/>
                      </a:cubicBezTo>
                      <a:cubicBezTo>
                        <a:pt x="0" y="423767"/>
                        <a:pt x="82963" y="545497"/>
                        <a:pt x="185452" y="545497"/>
                      </a:cubicBezTo>
                      <a:lnTo>
                        <a:pt x="312515" y="545497"/>
                      </a:lnTo>
                      <a:lnTo>
                        <a:pt x="312515" y="471202"/>
                      </a:lnTo>
                      <a:cubicBezTo>
                        <a:pt x="348424" y="421672"/>
                        <a:pt x="370808" y="351282"/>
                        <a:pt x="370808" y="27298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8" name="Google Shape;838;p4"/>
                <p:cNvSpPr/>
                <p:nvPr/>
              </p:nvSpPr>
              <p:spPr>
                <a:xfrm>
                  <a:off x="15619708" y="3521561"/>
                  <a:ext cx="370903" cy="545782"/>
                </a:xfrm>
                <a:custGeom>
                  <a:rect b="b" l="l" r="r" t="t"/>
                  <a:pathLst>
                    <a:path extrusionOk="0" h="545782" w="370903">
                      <a:moveTo>
                        <a:pt x="370904" y="272891"/>
                      </a:moveTo>
                      <a:cubicBezTo>
                        <a:pt x="370904" y="423605"/>
                        <a:pt x="287874" y="545783"/>
                        <a:pt x="185452" y="545783"/>
                      </a:cubicBezTo>
                      <a:cubicBezTo>
                        <a:pt x="83030" y="545783"/>
                        <a:pt x="0" y="423605"/>
                        <a:pt x="0" y="272891"/>
                      </a:cubicBezTo>
                      <a:cubicBezTo>
                        <a:pt x="0" y="122178"/>
                        <a:pt x="83030" y="0"/>
                        <a:pt x="185452" y="0"/>
                      </a:cubicBezTo>
                      <a:cubicBezTo>
                        <a:pt x="287874" y="0"/>
                        <a:pt x="370904" y="122178"/>
                        <a:pt x="370904" y="2728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39" name="Google Shape;839;p4"/>
                <p:cNvSpPr/>
                <p:nvPr/>
              </p:nvSpPr>
              <p:spPr>
                <a:xfrm>
                  <a:off x="15619708" y="3521561"/>
                  <a:ext cx="370903" cy="545782"/>
                </a:xfrm>
                <a:custGeom>
                  <a:rect b="b" l="l" r="r" t="t"/>
                  <a:pathLst>
                    <a:path extrusionOk="0" h="545782" w="370903">
                      <a:moveTo>
                        <a:pt x="370904" y="272891"/>
                      </a:moveTo>
                      <a:cubicBezTo>
                        <a:pt x="370904" y="423605"/>
                        <a:pt x="287874" y="545783"/>
                        <a:pt x="185452" y="545783"/>
                      </a:cubicBezTo>
                      <a:cubicBezTo>
                        <a:pt x="83030" y="545783"/>
                        <a:pt x="0" y="423605"/>
                        <a:pt x="0" y="272891"/>
                      </a:cubicBezTo>
                      <a:cubicBezTo>
                        <a:pt x="0" y="122178"/>
                        <a:pt x="83030" y="0"/>
                        <a:pt x="185452" y="0"/>
                      </a:cubicBezTo>
                      <a:cubicBezTo>
                        <a:pt x="287874" y="0"/>
                        <a:pt x="370904" y="122178"/>
                        <a:pt x="370904" y="27289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0" name="Google Shape;840;p4"/>
                <p:cNvSpPr/>
                <p:nvPr/>
              </p:nvSpPr>
              <p:spPr>
                <a:xfrm>
                  <a:off x="15619708" y="3521561"/>
                  <a:ext cx="370903" cy="545782"/>
                </a:xfrm>
                <a:custGeom>
                  <a:rect b="b" l="l" r="r" t="t"/>
                  <a:pathLst>
                    <a:path extrusionOk="0" h="545782" w="370903">
                      <a:moveTo>
                        <a:pt x="370904" y="272891"/>
                      </a:moveTo>
                      <a:cubicBezTo>
                        <a:pt x="370904" y="423605"/>
                        <a:pt x="287874" y="545783"/>
                        <a:pt x="185452" y="545783"/>
                      </a:cubicBezTo>
                      <a:cubicBezTo>
                        <a:pt x="83030" y="545783"/>
                        <a:pt x="0" y="423605"/>
                        <a:pt x="0" y="272891"/>
                      </a:cubicBezTo>
                      <a:cubicBezTo>
                        <a:pt x="0" y="122178"/>
                        <a:pt x="83030" y="0"/>
                        <a:pt x="185452" y="0"/>
                      </a:cubicBezTo>
                      <a:cubicBezTo>
                        <a:pt x="287874" y="0"/>
                        <a:pt x="370904" y="122178"/>
                        <a:pt x="370904" y="272891"/>
                      </a:cubicBez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1" name="Google Shape;841;p4"/>
                <p:cNvSpPr/>
                <p:nvPr/>
              </p:nvSpPr>
              <p:spPr>
                <a:xfrm>
                  <a:off x="14422225" y="3521466"/>
                  <a:ext cx="470630" cy="545496"/>
                </a:xfrm>
                <a:custGeom>
                  <a:rect b="b" l="l" r="r" t="t"/>
                  <a:pathLst>
                    <a:path extrusionOk="0" h="545496" w="470630">
                      <a:moveTo>
                        <a:pt x="295751" y="0"/>
                      </a:moveTo>
                      <a:lnTo>
                        <a:pt x="175260" y="0"/>
                      </a:lnTo>
                      <a:cubicBezTo>
                        <a:pt x="78486" y="0"/>
                        <a:pt x="0" y="122206"/>
                        <a:pt x="0" y="272987"/>
                      </a:cubicBezTo>
                      <a:cubicBezTo>
                        <a:pt x="0" y="423767"/>
                        <a:pt x="78867" y="545497"/>
                        <a:pt x="175260" y="545497"/>
                      </a:cubicBezTo>
                      <a:lnTo>
                        <a:pt x="295370" y="545497"/>
                      </a:lnTo>
                      <a:cubicBezTo>
                        <a:pt x="392144" y="545497"/>
                        <a:pt x="470630" y="423291"/>
                        <a:pt x="470630" y="272605"/>
                      </a:cubicBezTo>
                      <a:cubicBezTo>
                        <a:pt x="470630" y="121920"/>
                        <a:pt x="392525" y="0"/>
                        <a:pt x="2957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2" name="Google Shape;842;p4"/>
                <p:cNvSpPr/>
                <p:nvPr/>
              </p:nvSpPr>
              <p:spPr>
                <a:xfrm>
                  <a:off x="15657236" y="3576711"/>
                  <a:ext cx="295846" cy="435483"/>
                </a:xfrm>
                <a:custGeom>
                  <a:rect b="b" l="l" r="r" t="t"/>
                  <a:pathLst>
                    <a:path extrusionOk="0" h="435483" w="295846">
                      <a:moveTo>
                        <a:pt x="295847" y="217742"/>
                      </a:moveTo>
                      <a:cubicBezTo>
                        <a:pt x="295847" y="337997"/>
                        <a:pt x="229619" y="435483"/>
                        <a:pt x="147923" y="435483"/>
                      </a:cubicBezTo>
                      <a:cubicBezTo>
                        <a:pt x="66227" y="435483"/>
                        <a:pt x="0" y="337997"/>
                        <a:pt x="0" y="217742"/>
                      </a:cubicBezTo>
                      <a:cubicBezTo>
                        <a:pt x="0" y="97486"/>
                        <a:pt x="66227" y="0"/>
                        <a:pt x="147923" y="0"/>
                      </a:cubicBezTo>
                      <a:cubicBezTo>
                        <a:pt x="229619" y="0"/>
                        <a:pt x="295847" y="97486"/>
                        <a:pt x="295847" y="2177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3" name="Google Shape;843;p4"/>
                <p:cNvSpPr/>
                <p:nvPr/>
              </p:nvSpPr>
              <p:spPr>
                <a:xfrm>
                  <a:off x="16464480" y="3521466"/>
                  <a:ext cx="267366" cy="545496"/>
                </a:xfrm>
                <a:custGeom>
                  <a:rect b="b" l="l" r="r" t="t"/>
                  <a:pathLst>
                    <a:path extrusionOk="0" h="545496" w="267366">
                      <a:moveTo>
                        <a:pt x="267367" y="272987"/>
                      </a:moveTo>
                      <a:cubicBezTo>
                        <a:pt x="267367" y="194596"/>
                        <a:pt x="253079" y="124111"/>
                        <a:pt x="230219" y="74295"/>
                      </a:cubicBezTo>
                      <a:lnTo>
                        <a:pt x="230219" y="0"/>
                      </a:lnTo>
                      <a:lnTo>
                        <a:pt x="118015" y="0"/>
                      </a:lnTo>
                      <a:cubicBezTo>
                        <a:pt x="52864" y="0"/>
                        <a:pt x="0" y="122206"/>
                        <a:pt x="0" y="272987"/>
                      </a:cubicBezTo>
                      <a:cubicBezTo>
                        <a:pt x="0" y="423767"/>
                        <a:pt x="52864" y="545497"/>
                        <a:pt x="118015" y="545497"/>
                      </a:cubicBezTo>
                      <a:lnTo>
                        <a:pt x="230219" y="545497"/>
                      </a:lnTo>
                      <a:lnTo>
                        <a:pt x="230219" y="471202"/>
                      </a:lnTo>
                      <a:cubicBezTo>
                        <a:pt x="253079" y="421672"/>
                        <a:pt x="267367" y="351282"/>
                        <a:pt x="267367" y="27298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4" name="Google Shape;844;p4"/>
                <p:cNvSpPr/>
                <p:nvPr/>
              </p:nvSpPr>
              <p:spPr>
                <a:xfrm>
                  <a:off x="16576684" y="3521561"/>
                  <a:ext cx="236029" cy="545782"/>
                </a:xfrm>
                <a:custGeom>
                  <a:rect b="b" l="l" r="r" t="t"/>
                  <a:pathLst>
                    <a:path extrusionOk="0" h="545782" w="236029">
                      <a:moveTo>
                        <a:pt x="236030" y="272891"/>
                      </a:moveTo>
                      <a:cubicBezTo>
                        <a:pt x="236030" y="423605"/>
                        <a:pt x="183193" y="545783"/>
                        <a:pt x="118015" y="545783"/>
                      </a:cubicBezTo>
                      <a:cubicBezTo>
                        <a:pt x="52837" y="545783"/>
                        <a:pt x="0" y="423605"/>
                        <a:pt x="0" y="272891"/>
                      </a:cubicBezTo>
                      <a:cubicBezTo>
                        <a:pt x="0" y="122178"/>
                        <a:pt x="52837" y="0"/>
                        <a:pt x="118015" y="0"/>
                      </a:cubicBezTo>
                      <a:cubicBezTo>
                        <a:pt x="183192" y="0"/>
                        <a:pt x="236030" y="122178"/>
                        <a:pt x="236030" y="2728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5" name="Google Shape;845;p4"/>
                <p:cNvSpPr/>
                <p:nvPr/>
              </p:nvSpPr>
              <p:spPr>
                <a:xfrm>
                  <a:off x="16576684" y="3521561"/>
                  <a:ext cx="236029" cy="545782"/>
                </a:xfrm>
                <a:custGeom>
                  <a:rect b="b" l="l" r="r" t="t"/>
                  <a:pathLst>
                    <a:path extrusionOk="0" h="545782" w="236029">
                      <a:moveTo>
                        <a:pt x="236030" y="272891"/>
                      </a:moveTo>
                      <a:cubicBezTo>
                        <a:pt x="236030" y="423605"/>
                        <a:pt x="183193" y="545783"/>
                        <a:pt x="118015" y="545783"/>
                      </a:cubicBezTo>
                      <a:cubicBezTo>
                        <a:pt x="52837" y="545783"/>
                        <a:pt x="0" y="423605"/>
                        <a:pt x="0" y="272891"/>
                      </a:cubicBezTo>
                      <a:cubicBezTo>
                        <a:pt x="0" y="122178"/>
                        <a:pt x="52837" y="0"/>
                        <a:pt x="118015" y="0"/>
                      </a:cubicBezTo>
                      <a:cubicBezTo>
                        <a:pt x="183192" y="0"/>
                        <a:pt x="236030" y="122178"/>
                        <a:pt x="236030" y="27289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6" name="Google Shape;846;p4"/>
                <p:cNvSpPr/>
                <p:nvPr/>
              </p:nvSpPr>
              <p:spPr>
                <a:xfrm>
                  <a:off x="16576684" y="3521561"/>
                  <a:ext cx="236029" cy="545782"/>
                </a:xfrm>
                <a:custGeom>
                  <a:rect b="b" l="l" r="r" t="t"/>
                  <a:pathLst>
                    <a:path extrusionOk="0" h="545782" w="236029">
                      <a:moveTo>
                        <a:pt x="236030" y="272891"/>
                      </a:moveTo>
                      <a:cubicBezTo>
                        <a:pt x="236030" y="423605"/>
                        <a:pt x="183193" y="545783"/>
                        <a:pt x="118015" y="545783"/>
                      </a:cubicBezTo>
                      <a:cubicBezTo>
                        <a:pt x="52837" y="545783"/>
                        <a:pt x="0" y="423605"/>
                        <a:pt x="0" y="272891"/>
                      </a:cubicBezTo>
                      <a:cubicBezTo>
                        <a:pt x="0" y="122178"/>
                        <a:pt x="52837" y="0"/>
                        <a:pt x="118015" y="0"/>
                      </a:cubicBezTo>
                      <a:cubicBezTo>
                        <a:pt x="183192" y="0"/>
                        <a:pt x="236030" y="122178"/>
                        <a:pt x="236030" y="272891"/>
                      </a:cubicBez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7" name="Google Shape;847;p4"/>
                <p:cNvSpPr/>
                <p:nvPr/>
              </p:nvSpPr>
              <p:spPr>
                <a:xfrm>
                  <a:off x="16600592" y="3576711"/>
                  <a:ext cx="188213" cy="435483"/>
                </a:xfrm>
                <a:custGeom>
                  <a:rect b="b" l="l" r="r" t="t"/>
                  <a:pathLst>
                    <a:path extrusionOk="0" h="435483" w="188213">
                      <a:moveTo>
                        <a:pt x="188214" y="217742"/>
                      </a:moveTo>
                      <a:cubicBezTo>
                        <a:pt x="188214" y="337997"/>
                        <a:pt x="146081" y="435483"/>
                        <a:pt x="94107" y="435483"/>
                      </a:cubicBezTo>
                      <a:cubicBezTo>
                        <a:pt x="42133" y="435483"/>
                        <a:pt x="0" y="337997"/>
                        <a:pt x="0" y="217742"/>
                      </a:cubicBezTo>
                      <a:cubicBezTo>
                        <a:pt x="0" y="97486"/>
                        <a:pt x="42133" y="0"/>
                        <a:pt x="94107" y="0"/>
                      </a:cubicBezTo>
                      <a:cubicBezTo>
                        <a:pt x="146081" y="0"/>
                        <a:pt x="188214" y="97486"/>
                        <a:pt x="188214" y="2177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8" name="Google Shape;848;p4"/>
                <p:cNvSpPr/>
                <p:nvPr/>
              </p:nvSpPr>
              <p:spPr>
                <a:xfrm>
                  <a:off x="14386199" y="2983970"/>
                  <a:ext cx="2429372" cy="912780"/>
                </a:xfrm>
                <a:custGeom>
                  <a:rect b="b" l="l" r="r" t="t"/>
                  <a:pathLst>
                    <a:path extrusionOk="0" h="912780" w="2429372">
                      <a:moveTo>
                        <a:pt x="1262655" y="877062"/>
                      </a:moveTo>
                      <a:cubicBezTo>
                        <a:pt x="1262655" y="659606"/>
                        <a:pt x="1338284" y="483299"/>
                        <a:pt x="1431438" y="483299"/>
                      </a:cubicBezTo>
                      <a:cubicBezTo>
                        <a:pt x="1524593" y="483299"/>
                        <a:pt x="1600221" y="659606"/>
                        <a:pt x="1600221" y="877062"/>
                      </a:cubicBezTo>
                      <a:cubicBezTo>
                        <a:pt x="1600221" y="889064"/>
                        <a:pt x="1600221" y="900875"/>
                        <a:pt x="1599459" y="912495"/>
                      </a:cubicBezTo>
                      <a:lnTo>
                        <a:pt x="2200772" y="912495"/>
                      </a:lnTo>
                      <a:cubicBezTo>
                        <a:pt x="2200391" y="900875"/>
                        <a:pt x="2200201" y="889064"/>
                        <a:pt x="2200201" y="877062"/>
                      </a:cubicBezTo>
                      <a:cubicBezTo>
                        <a:pt x="2200201" y="659606"/>
                        <a:pt x="2255255" y="483299"/>
                        <a:pt x="2323169" y="483299"/>
                      </a:cubicBezTo>
                      <a:cubicBezTo>
                        <a:pt x="2368508" y="483299"/>
                        <a:pt x="2408132" y="562070"/>
                        <a:pt x="2429372" y="679228"/>
                      </a:cubicBezTo>
                      <a:lnTo>
                        <a:pt x="2429372" y="358045"/>
                      </a:lnTo>
                      <a:cubicBezTo>
                        <a:pt x="2429374" y="327838"/>
                        <a:pt x="2407829" y="301927"/>
                        <a:pt x="2378128" y="296418"/>
                      </a:cubicBezTo>
                      <a:lnTo>
                        <a:pt x="2375270" y="295846"/>
                      </a:lnTo>
                      <a:cubicBezTo>
                        <a:pt x="2333551" y="287465"/>
                        <a:pt x="2258589" y="208312"/>
                        <a:pt x="2141908" y="108299"/>
                      </a:cubicBezTo>
                      <a:cubicBezTo>
                        <a:pt x="2025227" y="8287"/>
                        <a:pt x="1921023" y="0"/>
                        <a:pt x="1921023" y="0"/>
                      </a:cubicBezTo>
                      <a:lnTo>
                        <a:pt x="868510" y="0"/>
                      </a:lnTo>
                      <a:cubicBezTo>
                        <a:pt x="848585" y="78"/>
                        <a:pt x="829251" y="6780"/>
                        <a:pt x="813551" y="19050"/>
                      </a:cubicBezTo>
                      <a:lnTo>
                        <a:pt x="454554" y="296133"/>
                      </a:lnTo>
                      <a:cubicBezTo>
                        <a:pt x="454554" y="296133"/>
                        <a:pt x="133657" y="358616"/>
                        <a:pt x="62791" y="429483"/>
                      </a:cubicBezTo>
                      <a:cubicBezTo>
                        <a:pt x="-8075" y="500348"/>
                        <a:pt x="307" y="912781"/>
                        <a:pt x="307" y="912781"/>
                      </a:cubicBezTo>
                      <a:lnTo>
                        <a:pt x="1263417" y="912781"/>
                      </a:lnTo>
                      <a:cubicBezTo>
                        <a:pt x="1262941" y="900875"/>
                        <a:pt x="1262655" y="889064"/>
                        <a:pt x="1262655" y="877062"/>
                      </a:cubicBezTo>
                      <a:close/>
                    </a:path>
                  </a:pathLst>
                </a:custGeom>
                <a:solidFill>
                  <a:srgbClr val="E94F5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49" name="Google Shape;849;p4"/>
                <p:cNvSpPr/>
                <p:nvPr/>
              </p:nvSpPr>
              <p:spPr>
                <a:xfrm>
                  <a:off x="14386199" y="2983970"/>
                  <a:ext cx="1526783" cy="912780"/>
                </a:xfrm>
                <a:custGeom>
                  <a:rect b="b" l="l" r="r" t="t"/>
                  <a:pathLst>
                    <a:path extrusionOk="0" h="912780" w="1526783">
                      <a:moveTo>
                        <a:pt x="1471062" y="295846"/>
                      </a:moveTo>
                      <a:lnTo>
                        <a:pt x="1526783" y="0"/>
                      </a:lnTo>
                      <a:lnTo>
                        <a:pt x="868510" y="0"/>
                      </a:lnTo>
                      <a:cubicBezTo>
                        <a:pt x="848585" y="78"/>
                        <a:pt x="829251" y="6780"/>
                        <a:pt x="813551" y="19050"/>
                      </a:cubicBezTo>
                      <a:lnTo>
                        <a:pt x="454554" y="296133"/>
                      </a:lnTo>
                      <a:cubicBezTo>
                        <a:pt x="454554" y="296133"/>
                        <a:pt x="133657" y="358616"/>
                        <a:pt x="62791" y="429483"/>
                      </a:cubicBezTo>
                      <a:cubicBezTo>
                        <a:pt x="-8075" y="500348"/>
                        <a:pt x="307" y="912781"/>
                        <a:pt x="307" y="912781"/>
                      </a:cubicBezTo>
                      <a:lnTo>
                        <a:pt x="1127305" y="912781"/>
                      </a:lnTo>
                      <a:cubicBezTo>
                        <a:pt x="1135496" y="690086"/>
                        <a:pt x="1186550" y="584168"/>
                        <a:pt x="1186550" y="584168"/>
                      </a:cubicBezTo>
                      <a:lnTo>
                        <a:pt x="875368" y="584168"/>
                      </a:lnTo>
                      <a:cubicBezTo>
                        <a:pt x="1116637" y="323469"/>
                        <a:pt x="1471062" y="295846"/>
                        <a:pt x="1471062" y="295846"/>
                      </a:cubicBezTo>
                      <a:close/>
                    </a:path>
                  </a:pathLst>
                </a:custGeom>
                <a:solidFill>
                  <a:srgbClr val="000000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0" name="Google Shape;850;p4"/>
                <p:cNvSpPr/>
                <p:nvPr/>
              </p:nvSpPr>
              <p:spPr>
                <a:xfrm>
                  <a:off x="14386199" y="2983970"/>
                  <a:ext cx="2429372" cy="912780"/>
                </a:xfrm>
                <a:custGeom>
                  <a:rect b="b" l="l" r="r" t="t"/>
                  <a:pathLst>
                    <a:path extrusionOk="0" h="912780" w="2429372">
                      <a:moveTo>
                        <a:pt x="1262655" y="877062"/>
                      </a:moveTo>
                      <a:cubicBezTo>
                        <a:pt x="1262655" y="659606"/>
                        <a:pt x="1338284" y="483299"/>
                        <a:pt x="1431438" y="483299"/>
                      </a:cubicBezTo>
                      <a:cubicBezTo>
                        <a:pt x="1524593" y="483299"/>
                        <a:pt x="1600221" y="659606"/>
                        <a:pt x="1600221" y="877062"/>
                      </a:cubicBezTo>
                      <a:cubicBezTo>
                        <a:pt x="1600221" y="889064"/>
                        <a:pt x="1600221" y="900875"/>
                        <a:pt x="1599459" y="912495"/>
                      </a:cubicBezTo>
                      <a:lnTo>
                        <a:pt x="2200772" y="912495"/>
                      </a:lnTo>
                      <a:cubicBezTo>
                        <a:pt x="2200391" y="900875"/>
                        <a:pt x="2200201" y="889064"/>
                        <a:pt x="2200201" y="877062"/>
                      </a:cubicBezTo>
                      <a:cubicBezTo>
                        <a:pt x="2200201" y="659606"/>
                        <a:pt x="2255255" y="483299"/>
                        <a:pt x="2323169" y="483299"/>
                      </a:cubicBezTo>
                      <a:cubicBezTo>
                        <a:pt x="2368508" y="483299"/>
                        <a:pt x="2408132" y="562070"/>
                        <a:pt x="2429372" y="679228"/>
                      </a:cubicBezTo>
                      <a:lnTo>
                        <a:pt x="2429372" y="358045"/>
                      </a:lnTo>
                      <a:cubicBezTo>
                        <a:pt x="2429374" y="327838"/>
                        <a:pt x="2407829" y="301927"/>
                        <a:pt x="2378128" y="296418"/>
                      </a:cubicBezTo>
                      <a:lnTo>
                        <a:pt x="2375270" y="295846"/>
                      </a:lnTo>
                      <a:cubicBezTo>
                        <a:pt x="2333551" y="287465"/>
                        <a:pt x="2258589" y="208312"/>
                        <a:pt x="2141908" y="108299"/>
                      </a:cubicBezTo>
                      <a:cubicBezTo>
                        <a:pt x="2025227" y="8287"/>
                        <a:pt x="1921023" y="0"/>
                        <a:pt x="1921023" y="0"/>
                      </a:cubicBezTo>
                      <a:lnTo>
                        <a:pt x="868510" y="0"/>
                      </a:lnTo>
                      <a:cubicBezTo>
                        <a:pt x="848585" y="78"/>
                        <a:pt x="829251" y="6780"/>
                        <a:pt x="813551" y="19050"/>
                      </a:cubicBezTo>
                      <a:lnTo>
                        <a:pt x="454554" y="296133"/>
                      </a:lnTo>
                      <a:cubicBezTo>
                        <a:pt x="454554" y="296133"/>
                        <a:pt x="133657" y="358616"/>
                        <a:pt x="62791" y="429483"/>
                      </a:cubicBezTo>
                      <a:cubicBezTo>
                        <a:pt x="-8075" y="500348"/>
                        <a:pt x="307" y="912781"/>
                        <a:pt x="307" y="912781"/>
                      </a:cubicBezTo>
                      <a:lnTo>
                        <a:pt x="1263417" y="912781"/>
                      </a:lnTo>
                      <a:cubicBezTo>
                        <a:pt x="1262941" y="900875"/>
                        <a:pt x="1262655" y="889064"/>
                        <a:pt x="1262655" y="877062"/>
                      </a:cubicBez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1" name="Google Shape;851;p4"/>
                <p:cNvSpPr/>
                <p:nvPr/>
              </p:nvSpPr>
              <p:spPr>
                <a:xfrm>
                  <a:off x="14840753" y="2983970"/>
                  <a:ext cx="1208151" cy="296132"/>
                </a:xfrm>
                <a:custGeom>
                  <a:rect b="b" l="l" r="r" t="t"/>
                  <a:pathLst>
                    <a:path extrusionOk="0" h="296132" w="1208151">
                      <a:moveTo>
                        <a:pt x="1208151" y="0"/>
                      </a:moveTo>
                      <a:lnTo>
                        <a:pt x="413957" y="0"/>
                      </a:lnTo>
                      <a:cubicBezTo>
                        <a:pt x="394031" y="78"/>
                        <a:pt x="374697" y="6780"/>
                        <a:pt x="358997" y="19050"/>
                      </a:cubicBezTo>
                      <a:lnTo>
                        <a:pt x="0" y="296133"/>
                      </a:lnTo>
                      <a:lnTo>
                        <a:pt x="1016508" y="296133"/>
                      </a:lnTo>
                      <a:close/>
                    </a:path>
                  </a:pathLst>
                </a:custGeom>
                <a:solidFill>
                  <a:srgbClr val="E94F53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2" name="Google Shape;852;p4"/>
                <p:cNvSpPr/>
                <p:nvPr/>
              </p:nvSpPr>
              <p:spPr>
                <a:xfrm>
                  <a:off x="15328052" y="3391259"/>
                  <a:ext cx="304800" cy="71913"/>
                </a:xfrm>
                <a:custGeom>
                  <a:rect b="b" l="l" r="r" t="t"/>
                  <a:pathLst>
                    <a:path extrusionOk="0" h="71913" w="304800">
                      <a:moveTo>
                        <a:pt x="304800" y="0"/>
                      </a:moveTo>
                      <a:cubicBezTo>
                        <a:pt x="247650" y="762"/>
                        <a:pt x="147542" y="4572"/>
                        <a:pt x="104204" y="21907"/>
                      </a:cubicBezTo>
                      <a:cubicBezTo>
                        <a:pt x="68294" y="36007"/>
                        <a:pt x="33466" y="52721"/>
                        <a:pt x="0" y="71914"/>
                      </a:cubicBezTo>
                      <a:lnTo>
                        <a:pt x="204121" y="7191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3" name="Google Shape;853;p4"/>
                <p:cNvSpPr/>
                <p:nvPr/>
              </p:nvSpPr>
              <p:spPr>
                <a:xfrm>
                  <a:off x="15328052" y="3488128"/>
                  <a:ext cx="216693" cy="37528"/>
                </a:xfrm>
                <a:custGeom>
                  <a:rect b="b" l="l" r="r" t="t"/>
                  <a:pathLst>
                    <a:path extrusionOk="0" h="37528" w="216693">
                      <a:moveTo>
                        <a:pt x="216694" y="37529"/>
                      </a:moveTo>
                      <a:lnTo>
                        <a:pt x="216694" y="0"/>
                      </a:lnTo>
                      <a:lnTo>
                        <a:pt x="0" y="0"/>
                      </a:lnTo>
                      <a:lnTo>
                        <a:pt x="39243" y="36195"/>
                      </a:lnTo>
                      <a:cubicBezTo>
                        <a:pt x="38620" y="36568"/>
                        <a:pt x="38044" y="37016"/>
                        <a:pt x="37529" y="3752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4" name="Google Shape;854;p4"/>
                <p:cNvSpPr/>
                <p:nvPr/>
              </p:nvSpPr>
              <p:spPr>
                <a:xfrm>
                  <a:off x="15565510" y="3391259"/>
                  <a:ext cx="109442" cy="134683"/>
                </a:xfrm>
                <a:custGeom>
                  <a:rect b="b" l="l" r="r" t="t"/>
                  <a:pathLst>
                    <a:path extrusionOk="0" h="134683" w="109442">
                      <a:moveTo>
                        <a:pt x="0" y="80201"/>
                      </a:moveTo>
                      <a:lnTo>
                        <a:pt x="0" y="134684"/>
                      </a:lnTo>
                      <a:cubicBezTo>
                        <a:pt x="17095" y="133201"/>
                        <a:pt x="32521" y="123833"/>
                        <a:pt x="41720" y="109347"/>
                      </a:cubicBezTo>
                      <a:cubicBezTo>
                        <a:pt x="62579" y="76010"/>
                        <a:pt x="109442" y="0"/>
                        <a:pt x="1094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5" name="Google Shape;855;p4"/>
                <p:cNvSpPr/>
                <p:nvPr/>
              </p:nvSpPr>
              <p:spPr>
                <a:xfrm>
                  <a:off x="14407937" y="3487843"/>
                  <a:ext cx="100298" cy="37528"/>
                </a:xfrm>
                <a:custGeom>
                  <a:rect b="b" l="l" r="r" t="t"/>
                  <a:pathLst>
                    <a:path extrusionOk="0" h="37528" w="100298">
                      <a:moveTo>
                        <a:pt x="61055" y="36195"/>
                      </a:moveTo>
                      <a:lnTo>
                        <a:pt x="100298" y="0"/>
                      </a:lnTo>
                      <a:lnTo>
                        <a:pt x="7810" y="0"/>
                      </a:lnTo>
                      <a:cubicBezTo>
                        <a:pt x="4953" y="11716"/>
                        <a:pt x="2286" y="24289"/>
                        <a:pt x="0" y="37529"/>
                      </a:cubicBezTo>
                      <a:lnTo>
                        <a:pt x="62770" y="37529"/>
                      </a:lnTo>
                      <a:cubicBezTo>
                        <a:pt x="62235" y="37038"/>
                        <a:pt x="61662" y="36593"/>
                        <a:pt x="61055" y="3619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6" name="Google Shape;856;p4"/>
                <p:cNvSpPr/>
                <p:nvPr/>
              </p:nvSpPr>
              <p:spPr>
                <a:xfrm>
                  <a:off x="14422796" y="3427549"/>
                  <a:ext cx="85725" cy="35623"/>
                </a:xfrm>
                <a:custGeom>
                  <a:rect b="b" l="l" r="r" t="t"/>
                  <a:pathLst>
                    <a:path extrusionOk="0" h="35623" w="85725">
                      <a:moveTo>
                        <a:pt x="15240" y="0"/>
                      </a:moveTo>
                      <a:cubicBezTo>
                        <a:pt x="8854" y="11272"/>
                        <a:pt x="3743" y="23220"/>
                        <a:pt x="0" y="35623"/>
                      </a:cubicBezTo>
                      <a:lnTo>
                        <a:pt x="85725" y="35623"/>
                      </a:lnTo>
                      <a:cubicBezTo>
                        <a:pt x="62897" y="22472"/>
                        <a:pt x="39367" y="10580"/>
                        <a:pt x="1524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7" name="Google Shape;857;p4"/>
                <p:cNvSpPr/>
                <p:nvPr/>
              </p:nvSpPr>
              <p:spPr>
                <a:xfrm>
                  <a:off x="15857261" y="3021498"/>
                  <a:ext cx="683639" cy="258317"/>
                </a:xfrm>
                <a:custGeom>
                  <a:rect b="b" l="l" r="r" t="t"/>
                  <a:pathLst>
                    <a:path extrusionOk="0" h="258317" w="683639">
                      <a:moveTo>
                        <a:pt x="0" y="258318"/>
                      </a:moveTo>
                      <a:lnTo>
                        <a:pt x="616648" y="258318"/>
                      </a:lnTo>
                      <a:cubicBezTo>
                        <a:pt x="616648" y="258318"/>
                        <a:pt x="704183" y="229171"/>
                        <a:pt x="679132" y="120777"/>
                      </a:cubicBezTo>
                      <a:cubicBezTo>
                        <a:pt x="670655" y="84011"/>
                        <a:pt x="495776" y="0"/>
                        <a:pt x="470821" y="0"/>
                      </a:cubicBezTo>
                      <a:lnTo>
                        <a:pt x="170783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8" name="Google Shape;858;p4"/>
                <p:cNvSpPr/>
                <p:nvPr/>
              </p:nvSpPr>
              <p:spPr>
                <a:xfrm>
                  <a:off x="15857261" y="3021498"/>
                  <a:ext cx="683639" cy="258317"/>
                </a:xfrm>
                <a:custGeom>
                  <a:rect b="b" l="l" r="r" t="t"/>
                  <a:pathLst>
                    <a:path extrusionOk="0" h="258317" w="683639">
                      <a:moveTo>
                        <a:pt x="0" y="258318"/>
                      </a:moveTo>
                      <a:lnTo>
                        <a:pt x="616648" y="258318"/>
                      </a:lnTo>
                      <a:cubicBezTo>
                        <a:pt x="616648" y="258318"/>
                        <a:pt x="704183" y="229171"/>
                        <a:pt x="679132" y="120777"/>
                      </a:cubicBezTo>
                      <a:cubicBezTo>
                        <a:pt x="670655" y="84011"/>
                        <a:pt x="495776" y="0"/>
                        <a:pt x="470821" y="0"/>
                      </a:cubicBezTo>
                      <a:lnTo>
                        <a:pt x="170783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cap="rnd" cmpd="sng" w="9525">
                  <a:solidFill>
                    <a:srgbClr val="263238">
                      <a:alpha val="20000"/>
                    </a:srgb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59" name="Google Shape;859;p4"/>
                <p:cNvSpPr/>
                <p:nvPr/>
              </p:nvSpPr>
              <p:spPr>
                <a:xfrm>
                  <a:off x="15857261" y="3021498"/>
                  <a:ext cx="683639" cy="258317"/>
                </a:xfrm>
                <a:custGeom>
                  <a:rect b="b" l="l" r="r" t="t"/>
                  <a:pathLst>
                    <a:path extrusionOk="0" h="258317" w="683639">
                      <a:moveTo>
                        <a:pt x="0" y="258318"/>
                      </a:moveTo>
                      <a:lnTo>
                        <a:pt x="616648" y="258318"/>
                      </a:lnTo>
                      <a:cubicBezTo>
                        <a:pt x="616648" y="258318"/>
                        <a:pt x="704183" y="229171"/>
                        <a:pt x="679132" y="120777"/>
                      </a:cubicBezTo>
                      <a:cubicBezTo>
                        <a:pt x="670655" y="84011"/>
                        <a:pt x="495776" y="0"/>
                        <a:pt x="470821" y="0"/>
                      </a:cubicBezTo>
                      <a:lnTo>
                        <a:pt x="170783" y="0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0" name="Google Shape;860;p4"/>
                <p:cNvSpPr/>
                <p:nvPr/>
              </p:nvSpPr>
              <p:spPr>
                <a:xfrm>
                  <a:off x="14840467" y="3021498"/>
                  <a:ext cx="1184147" cy="258317"/>
                </a:xfrm>
                <a:custGeom>
                  <a:rect b="b" l="l" r="r" t="t"/>
                  <a:pathLst>
                    <a:path extrusionOk="0" h="258317" w="1184147">
                      <a:moveTo>
                        <a:pt x="334804" y="0"/>
                      </a:moveTo>
                      <a:lnTo>
                        <a:pt x="0" y="258318"/>
                      </a:lnTo>
                      <a:lnTo>
                        <a:pt x="1016794" y="258318"/>
                      </a:lnTo>
                      <a:lnTo>
                        <a:pt x="1184148" y="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1" name="Google Shape;861;p4"/>
                <p:cNvSpPr/>
                <p:nvPr/>
              </p:nvSpPr>
              <p:spPr>
                <a:xfrm>
                  <a:off x="14523856" y="3471460"/>
                  <a:ext cx="683323" cy="133350"/>
                </a:xfrm>
                <a:custGeom>
                  <a:rect b="b" l="l" r="r" t="t"/>
                  <a:pathLst>
                    <a:path extrusionOk="0" h="133350" w="683323">
                      <a:moveTo>
                        <a:pt x="0" y="0"/>
                      </a:moveTo>
                      <a:lnTo>
                        <a:pt x="0" y="87535"/>
                      </a:lnTo>
                      <a:lnTo>
                        <a:pt x="62484" y="133350"/>
                      </a:lnTo>
                      <a:lnTo>
                        <a:pt x="566642" y="133350"/>
                      </a:lnTo>
                      <a:lnTo>
                        <a:pt x="683323" y="83344"/>
                      </a:lnTo>
                      <a:lnTo>
                        <a:pt x="68332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2" name="Google Shape;862;p4"/>
                <p:cNvSpPr/>
                <p:nvPr/>
              </p:nvSpPr>
              <p:spPr>
                <a:xfrm>
                  <a:off x="14523856" y="347146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3" name="Google Shape;863;p4"/>
                <p:cNvSpPr/>
                <p:nvPr/>
              </p:nvSpPr>
              <p:spPr>
                <a:xfrm>
                  <a:off x="14549574" y="3497272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4" name="Google Shape;864;p4"/>
                <p:cNvSpPr/>
                <p:nvPr/>
              </p:nvSpPr>
              <p:spPr>
                <a:xfrm>
                  <a:off x="14575387" y="352299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7"/>
                      </a:lnTo>
                      <a:lnTo>
                        <a:pt x="0" y="23337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5" name="Google Shape;865;p4"/>
                <p:cNvSpPr/>
                <p:nvPr/>
              </p:nvSpPr>
              <p:spPr>
                <a:xfrm>
                  <a:off x="1460110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6" name="Google Shape;866;p4"/>
                <p:cNvSpPr/>
                <p:nvPr/>
              </p:nvSpPr>
              <p:spPr>
                <a:xfrm>
                  <a:off x="15179272" y="347146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7" name="Google Shape;867;p4"/>
                <p:cNvSpPr/>
                <p:nvPr/>
              </p:nvSpPr>
              <p:spPr>
                <a:xfrm>
                  <a:off x="15153459" y="3497272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8" name="Google Shape;868;p4"/>
                <p:cNvSpPr/>
                <p:nvPr/>
              </p:nvSpPr>
              <p:spPr>
                <a:xfrm>
                  <a:off x="15127741" y="352299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7"/>
                      </a:lnTo>
                      <a:lnTo>
                        <a:pt x="0" y="23337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69" name="Google Shape;869;p4"/>
                <p:cNvSpPr/>
                <p:nvPr/>
              </p:nvSpPr>
              <p:spPr>
                <a:xfrm>
                  <a:off x="1510202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0" name="Google Shape;870;p4"/>
                <p:cNvSpPr/>
                <p:nvPr/>
              </p:nvSpPr>
              <p:spPr>
                <a:xfrm>
                  <a:off x="14636918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1" name="Google Shape;871;p4"/>
                <p:cNvSpPr/>
                <p:nvPr/>
              </p:nvSpPr>
              <p:spPr>
                <a:xfrm>
                  <a:off x="14672637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2" name="Google Shape;872;p4"/>
                <p:cNvSpPr/>
                <p:nvPr/>
              </p:nvSpPr>
              <p:spPr>
                <a:xfrm>
                  <a:off x="14708451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3" name="Google Shape;873;p4"/>
                <p:cNvSpPr/>
                <p:nvPr/>
              </p:nvSpPr>
              <p:spPr>
                <a:xfrm>
                  <a:off x="14744265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4" name="Google Shape;874;p4"/>
                <p:cNvSpPr/>
                <p:nvPr/>
              </p:nvSpPr>
              <p:spPr>
                <a:xfrm>
                  <a:off x="1477998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5" name="Google Shape;875;p4"/>
                <p:cNvSpPr/>
                <p:nvPr/>
              </p:nvSpPr>
              <p:spPr>
                <a:xfrm>
                  <a:off x="14815798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6" name="Google Shape;876;p4"/>
                <p:cNvSpPr/>
                <p:nvPr/>
              </p:nvSpPr>
              <p:spPr>
                <a:xfrm>
                  <a:off x="14851516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7" name="Google Shape;877;p4"/>
                <p:cNvSpPr/>
                <p:nvPr/>
              </p:nvSpPr>
              <p:spPr>
                <a:xfrm>
                  <a:off x="14887330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8" name="Google Shape;878;p4"/>
                <p:cNvSpPr/>
                <p:nvPr/>
              </p:nvSpPr>
              <p:spPr>
                <a:xfrm>
                  <a:off x="1492314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79" name="Google Shape;879;p4"/>
                <p:cNvSpPr/>
                <p:nvPr/>
              </p:nvSpPr>
              <p:spPr>
                <a:xfrm>
                  <a:off x="14958863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0" name="Google Shape;880;p4"/>
                <p:cNvSpPr/>
                <p:nvPr/>
              </p:nvSpPr>
              <p:spPr>
                <a:xfrm>
                  <a:off x="14994677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1" name="Google Shape;881;p4"/>
                <p:cNvSpPr/>
                <p:nvPr/>
              </p:nvSpPr>
              <p:spPr>
                <a:xfrm>
                  <a:off x="15030396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2" name="Google Shape;882;p4"/>
                <p:cNvSpPr/>
                <p:nvPr/>
              </p:nvSpPr>
              <p:spPr>
                <a:xfrm>
                  <a:off x="15066210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3" name="Google Shape;883;p4"/>
                <p:cNvSpPr/>
                <p:nvPr/>
              </p:nvSpPr>
              <p:spPr>
                <a:xfrm>
                  <a:off x="14386887" y="3575663"/>
                  <a:ext cx="1162335" cy="224599"/>
                </a:xfrm>
                <a:custGeom>
                  <a:rect b="b" l="l" r="r" t="t"/>
                  <a:pathLst>
                    <a:path extrusionOk="0" h="224599" w="1162335">
                      <a:moveTo>
                        <a:pt x="1061942" y="137446"/>
                      </a:moveTo>
                      <a:lnTo>
                        <a:pt x="24479" y="137446"/>
                      </a:lnTo>
                      <a:lnTo>
                        <a:pt x="10573" y="26289"/>
                      </a:lnTo>
                      <a:cubicBezTo>
                        <a:pt x="4191" y="87439"/>
                        <a:pt x="1048" y="152495"/>
                        <a:pt x="0" y="206026"/>
                      </a:cubicBezTo>
                      <a:lnTo>
                        <a:pt x="3620" y="220789"/>
                      </a:lnTo>
                      <a:lnTo>
                        <a:pt x="24479" y="179165"/>
                      </a:lnTo>
                      <a:lnTo>
                        <a:pt x="113443" y="179165"/>
                      </a:lnTo>
                      <a:lnTo>
                        <a:pt x="58198" y="224599"/>
                      </a:lnTo>
                      <a:lnTo>
                        <a:pt x="883158" y="224599"/>
                      </a:lnTo>
                      <a:lnTo>
                        <a:pt x="853726" y="178784"/>
                      </a:lnTo>
                      <a:lnTo>
                        <a:pt x="1062323" y="178784"/>
                      </a:lnTo>
                      <a:lnTo>
                        <a:pt x="1120711" y="212122"/>
                      </a:lnTo>
                      <a:lnTo>
                        <a:pt x="1162336" y="212122"/>
                      </a:lnTo>
                      <a:lnTo>
                        <a:pt x="116233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4" name="Google Shape;884;p4"/>
                <p:cNvSpPr/>
                <p:nvPr/>
              </p:nvSpPr>
              <p:spPr>
                <a:xfrm>
                  <a:off x="16036908" y="3170116"/>
                  <a:ext cx="180302" cy="150086"/>
                </a:xfrm>
                <a:custGeom>
                  <a:rect b="b" l="l" r="r" t="t"/>
                  <a:pathLst>
                    <a:path extrusionOk="0" h="150086" w="180302">
                      <a:moveTo>
                        <a:pt x="37428" y="86555"/>
                      </a:moveTo>
                      <a:lnTo>
                        <a:pt x="32285" y="86555"/>
                      </a:lnTo>
                      <a:cubicBezTo>
                        <a:pt x="14399" y="86499"/>
                        <a:pt x="-55" y="71955"/>
                        <a:pt x="0" y="54070"/>
                      </a:cubicBezTo>
                      <a:cubicBezTo>
                        <a:pt x="11" y="50674"/>
                        <a:pt x="555" y="47300"/>
                        <a:pt x="1614" y="44074"/>
                      </a:cubicBezTo>
                      <a:cubicBezTo>
                        <a:pt x="7996" y="24071"/>
                        <a:pt x="19045" y="3878"/>
                        <a:pt x="37428" y="830"/>
                      </a:cubicBezTo>
                      <a:cubicBezTo>
                        <a:pt x="75528" y="-5552"/>
                        <a:pt x="180303" y="26262"/>
                        <a:pt x="180303" y="48455"/>
                      </a:cubicBezTo>
                      <a:cubicBezTo>
                        <a:pt x="180303" y="70648"/>
                        <a:pt x="180303" y="80173"/>
                        <a:pt x="167635" y="80173"/>
                      </a:cubicBezTo>
                      <a:lnTo>
                        <a:pt x="88292" y="80173"/>
                      </a:lnTo>
                      <a:lnTo>
                        <a:pt x="24760" y="150087"/>
                      </a:lnTo>
                      <a:lnTo>
                        <a:pt x="23426" y="148944"/>
                      </a:lnTo>
                      <a:cubicBezTo>
                        <a:pt x="11038" y="138584"/>
                        <a:pt x="9393" y="120142"/>
                        <a:pt x="19754" y="107753"/>
                      </a:cubicBezTo>
                      <a:cubicBezTo>
                        <a:pt x="20867" y="106423"/>
                        <a:pt x="22095" y="105194"/>
                        <a:pt x="23426" y="104081"/>
                      </a:cubicBezTo>
                      <a:cubicBezTo>
                        <a:pt x="29062" y="99083"/>
                        <a:pt x="33798" y="93155"/>
                        <a:pt x="37428" y="86555"/>
                      </a:cubicBezTo>
                      <a:close/>
                    </a:path>
                  </a:pathLst>
                </a:custGeom>
                <a:solidFill>
                  <a:srgbClr val="E94F5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5" name="Google Shape;885;p4"/>
                <p:cNvSpPr/>
                <p:nvPr/>
              </p:nvSpPr>
              <p:spPr>
                <a:xfrm>
                  <a:off x="16188160" y="3021498"/>
                  <a:ext cx="110394" cy="258317"/>
                </a:xfrm>
                <a:custGeom>
                  <a:rect b="b" l="l" r="r" t="t"/>
                  <a:pathLst>
                    <a:path extrusionOk="0" h="258317" w="110394">
                      <a:moveTo>
                        <a:pt x="75533" y="258318"/>
                      </a:moveTo>
                      <a:lnTo>
                        <a:pt x="110395" y="258318"/>
                      </a:lnTo>
                      <a:cubicBezTo>
                        <a:pt x="106680" y="207169"/>
                        <a:pt x="92107" y="94583"/>
                        <a:pt x="34862" y="0"/>
                      </a:cubicBezTo>
                      <a:lnTo>
                        <a:pt x="0" y="0"/>
                      </a:lnTo>
                      <a:cubicBezTo>
                        <a:pt x="20098" y="43529"/>
                        <a:pt x="67723" y="155829"/>
                        <a:pt x="75533" y="25831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6" name="Google Shape;886;p4"/>
                <p:cNvSpPr/>
                <p:nvPr/>
              </p:nvSpPr>
              <p:spPr>
                <a:xfrm>
                  <a:off x="14973341" y="3072553"/>
                  <a:ext cx="729519" cy="207263"/>
                </a:xfrm>
                <a:custGeom>
                  <a:rect b="b" l="l" r="r" t="t"/>
                  <a:pathLst>
                    <a:path extrusionOk="0" h="207263" w="729519">
                      <a:moveTo>
                        <a:pt x="539020" y="19050"/>
                      </a:moveTo>
                      <a:lnTo>
                        <a:pt x="551783" y="53912"/>
                      </a:lnTo>
                      <a:cubicBezTo>
                        <a:pt x="536097" y="68859"/>
                        <a:pt x="526956" y="89402"/>
                        <a:pt x="526351" y="111062"/>
                      </a:cubicBezTo>
                      <a:lnTo>
                        <a:pt x="526351" y="207264"/>
                      </a:lnTo>
                      <a:lnTo>
                        <a:pt x="448151" y="207264"/>
                      </a:lnTo>
                      <a:lnTo>
                        <a:pt x="513683" y="19050"/>
                      </a:lnTo>
                      <a:close/>
                      <a:moveTo>
                        <a:pt x="173926" y="66675"/>
                      </a:moveTo>
                      <a:cubicBezTo>
                        <a:pt x="120301" y="99346"/>
                        <a:pt x="39338" y="171450"/>
                        <a:pt x="0" y="207264"/>
                      </a:cubicBezTo>
                      <a:lnTo>
                        <a:pt x="261080" y="207264"/>
                      </a:lnTo>
                      <a:lnTo>
                        <a:pt x="396145" y="0"/>
                      </a:lnTo>
                      <a:lnTo>
                        <a:pt x="307276" y="6287"/>
                      </a:lnTo>
                      <a:cubicBezTo>
                        <a:pt x="260378" y="20502"/>
                        <a:pt x="215546" y="40804"/>
                        <a:pt x="173926" y="66675"/>
                      </a:cubicBezTo>
                      <a:close/>
                      <a:moveTo>
                        <a:pt x="713708" y="41243"/>
                      </a:moveTo>
                      <a:lnTo>
                        <a:pt x="681895" y="34862"/>
                      </a:lnTo>
                      <a:lnTo>
                        <a:pt x="637508" y="34862"/>
                      </a:lnTo>
                      <a:lnTo>
                        <a:pt x="624745" y="47625"/>
                      </a:lnTo>
                      <a:cubicBezTo>
                        <a:pt x="624745" y="47625"/>
                        <a:pt x="656558" y="50768"/>
                        <a:pt x="659701" y="69818"/>
                      </a:cubicBezTo>
                      <a:cubicBezTo>
                        <a:pt x="661864" y="88791"/>
                        <a:pt x="662913" y="107873"/>
                        <a:pt x="662845" y="126968"/>
                      </a:cubicBezTo>
                      <a:lnTo>
                        <a:pt x="685133" y="126968"/>
                      </a:lnTo>
                      <a:cubicBezTo>
                        <a:pt x="685133" y="126968"/>
                        <a:pt x="685133" y="92012"/>
                        <a:pt x="700945" y="76200"/>
                      </a:cubicBezTo>
                      <a:cubicBezTo>
                        <a:pt x="709921" y="67126"/>
                        <a:pt x="719465" y="58631"/>
                        <a:pt x="729520" y="507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7" name="Google Shape;887;p4"/>
                <p:cNvSpPr/>
                <p:nvPr/>
              </p:nvSpPr>
              <p:spPr>
                <a:xfrm>
                  <a:off x="16037284" y="3228858"/>
                  <a:ext cx="179832" cy="91344"/>
                </a:xfrm>
                <a:custGeom>
                  <a:rect b="b" l="l" r="r" t="t"/>
                  <a:pathLst>
                    <a:path extrusionOk="0" h="91344" w="179832">
                      <a:moveTo>
                        <a:pt x="23050" y="90202"/>
                      </a:moveTo>
                      <a:lnTo>
                        <a:pt x="24384" y="91345"/>
                      </a:lnTo>
                      <a:lnTo>
                        <a:pt x="87916" y="21431"/>
                      </a:lnTo>
                      <a:lnTo>
                        <a:pt x="167259" y="21431"/>
                      </a:lnTo>
                      <a:cubicBezTo>
                        <a:pt x="177737" y="21431"/>
                        <a:pt x="179546" y="14859"/>
                        <a:pt x="179832" y="0"/>
                      </a:cubicBezTo>
                      <a:lnTo>
                        <a:pt x="0" y="0"/>
                      </a:lnTo>
                      <a:cubicBezTo>
                        <a:pt x="2229" y="15922"/>
                        <a:pt x="15832" y="27779"/>
                        <a:pt x="31909" y="27813"/>
                      </a:cubicBezTo>
                      <a:lnTo>
                        <a:pt x="37052" y="27813"/>
                      </a:lnTo>
                      <a:cubicBezTo>
                        <a:pt x="33394" y="34420"/>
                        <a:pt x="28625" y="40349"/>
                        <a:pt x="22955" y="45339"/>
                      </a:cubicBezTo>
                      <a:cubicBezTo>
                        <a:pt x="10589" y="55726"/>
                        <a:pt x="8983" y="74171"/>
                        <a:pt x="19370" y="86537"/>
                      </a:cubicBezTo>
                      <a:cubicBezTo>
                        <a:pt x="20486" y="87865"/>
                        <a:pt x="21717" y="89092"/>
                        <a:pt x="23050" y="9020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8" name="Google Shape;888;p4"/>
                <p:cNvSpPr/>
                <p:nvPr/>
              </p:nvSpPr>
              <p:spPr>
                <a:xfrm>
                  <a:off x="16184826" y="3356493"/>
                  <a:ext cx="71437" cy="15335"/>
                </a:xfrm>
                <a:custGeom>
                  <a:rect b="b" l="l" r="r" t="t"/>
                  <a:pathLst>
                    <a:path extrusionOk="0" h="15335" w="71437">
                      <a:moveTo>
                        <a:pt x="0" y="0"/>
                      </a:moveTo>
                      <a:lnTo>
                        <a:pt x="71437" y="0"/>
                      </a:lnTo>
                      <a:lnTo>
                        <a:pt x="71437" y="15335"/>
                      </a:lnTo>
                      <a:lnTo>
                        <a:pt x="0" y="1533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89" name="Google Shape;889;p4"/>
                <p:cNvSpPr/>
                <p:nvPr/>
              </p:nvSpPr>
              <p:spPr>
                <a:xfrm>
                  <a:off x="16506485" y="3356493"/>
                  <a:ext cx="71437" cy="15335"/>
                </a:xfrm>
                <a:custGeom>
                  <a:rect b="b" l="l" r="r" t="t"/>
                  <a:pathLst>
                    <a:path extrusionOk="0" h="15335" w="71437">
                      <a:moveTo>
                        <a:pt x="0" y="0"/>
                      </a:moveTo>
                      <a:lnTo>
                        <a:pt x="71438" y="0"/>
                      </a:lnTo>
                      <a:lnTo>
                        <a:pt x="71438" y="15335"/>
                      </a:lnTo>
                      <a:lnTo>
                        <a:pt x="0" y="1533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90" name="Google Shape;890;p4"/>
                <p:cNvSpPr/>
                <p:nvPr/>
              </p:nvSpPr>
              <p:spPr>
                <a:xfrm>
                  <a:off x="16537060" y="3295438"/>
                  <a:ext cx="127634" cy="525875"/>
                </a:xfrm>
                <a:custGeom>
                  <a:rect b="b" l="l" r="r" t="t"/>
                  <a:pathLst>
                    <a:path extrusionOk="0" h="525875" w="127634">
                      <a:moveTo>
                        <a:pt x="45911" y="0"/>
                      </a:moveTo>
                      <a:cubicBezTo>
                        <a:pt x="45911" y="0"/>
                        <a:pt x="97631" y="35147"/>
                        <a:pt x="127635" y="158305"/>
                      </a:cubicBezTo>
                      <a:cubicBezTo>
                        <a:pt x="127635" y="158305"/>
                        <a:pt x="0" y="173546"/>
                        <a:pt x="0" y="525875"/>
                      </a:cubicBezTo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91" name="Google Shape;891;p4"/>
                <p:cNvSpPr/>
                <p:nvPr/>
              </p:nvSpPr>
              <p:spPr>
                <a:xfrm>
                  <a:off x="15985277" y="3836362"/>
                  <a:ext cx="601313" cy="60102"/>
                </a:xfrm>
                <a:custGeom>
                  <a:rect b="b" l="l" r="r" t="t"/>
                  <a:pathLst>
                    <a:path extrusionOk="0" h="60102" w="601313">
                      <a:moveTo>
                        <a:pt x="536257" y="0"/>
                      </a:moveTo>
                      <a:lnTo>
                        <a:pt x="762" y="0"/>
                      </a:lnTo>
                      <a:cubicBezTo>
                        <a:pt x="762" y="8191"/>
                        <a:pt x="762" y="16383"/>
                        <a:pt x="762" y="24670"/>
                      </a:cubicBezTo>
                      <a:cubicBezTo>
                        <a:pt x="762" y="36671"/>
                        <a:pt x="762" y="48482"/>
                        <a:pt x="0" y="60103"/>
                      </a:cubicBezTo>
                      <a:lnTo>
                        <a:pt x="601313" y="60103"/>
                      </a:lnTo>
                      <a:cubicBezTo>
                        <a:pt x="600932" y="48482"/>
                        <a:pt x="600742" y="36671"/>
                        <a:pt x="600742" y="24670"/>
                      </a:cubicBezTo>
                      <a:lnTo>
                        <a:pt x="600742" y="2228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92" name="Google Shape;892;p4"/>
                <p:cNvSpPr/>
                <p:nvPr/>
              </p:nvSpPr>
              <p:spPr>
                <a:xfrm>
                  <a:off x="14386125" y="3836362"/>
                  <a:ext cx="1263491" cy="60102"/>
                </a:xfrm>
                <a:custGeom>
                  <a:rect b="b" l="l" r="r" t="t"/>
                  <a:pathLst>
                    <a:path extrusionOk="0" h="60102" w="1263491">
                      <a:moveTo>
                        <a:pt x="1262729" y="24670"/>
                      </a:moveTo>
                      <a:cubicBezTo>
                        <a:pt x="1262729" y="16383"/>
                        <a:pt x="1262729" y="8191"/>
                        <a:pt x="1262729" y="0"/>
                      </a:cubicBezTo>
                      <a:lnTo>
                        <a:pt x="0" y="0"/>
                      </a:lnTo>
                      <a:cubicBezTo>
                        <a:pt x="0" y="36671"/>
                        <a:pt x="0" y="60103"/>
                        <a:pt x="0" y="60103"/>
                      </a:cubicBezTo>
                      <a:lnTo>
                        <a:pt x="1263491" y="60103"/>
                      </a:lnTo>
                      <a:cubicBezTo>
                        <a:pt x="1263015" y="48482"/>
                        <a:pt x="1262729" y="36671"/>
                        <a:pt x="1262729" y="2467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93" name="Google Shape;893;p4"/>
                <p:cNvSpPr/>
                <p:nvPr/>
              </p:nvSpPr>
              <p:spPr>
                <a:xfrm>
                  <a:off x="16756616" y="3325918"/>
                  <a:ext cx="58955" cy="154114"/>
                </a:xfrm>
                <a:custGeom>
                  <a:rect b="b" l="l" r="r" t="t"/>
                  <a:pathLst>
                    <a:path extrusionOk="0" h="154114" w="58955">
                      <a:moveTo>
                        <a:pt x="36572" y="0"/>
                      </a:moveTo>
                      <a:cubicBezTo>
                        <a:pt x="16371" y="2"/>
                        <a:pt x="-2" y="16380"/>
                        <a:pt x="0" y="36580"/>
                      </a:cubicBezTo>
                      <a:cubicBezTo>
                        <a:pt x="1" y="42703"/>
                        <a:pt x="1539" y="48728"/>
                        <a:pt x="4472" y="54102"/>
                      </a:cubicBezTo>
                      <a:lnTo>
                        <a:pt x="58955" y="154114"/>
                      </a:lnTo>
                      <a:lnTo>
                        <a:pt x="58955" y="16097"/>
                      </a:lnTo>
                      <a:cubicBezTo>
                        <a:pt x="58884" y="10656"/>
                        <a:pt x="58116" y="5246"/>
                        <a:pt x="56670" y="0"/>
                      </a:cubicBezTo>
                      <a:lnTo>
                        <a:pt x="3657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894" name="Google Shape;894;p4"/>
                <p:cNvSpPr/>
                <p:nvPr/>
              </p:nvSpPr>
              <p:spPr>
                <a:xfrm>
                  <a:off x="16302936" y="3332871"/>
                  <a:ext cx="50800" cy="444531"/>
                </a:xfrm>
                <a:custGeom>
                  <a:rect b="b" l="l" r="r" t="t"/>
                  <a:pathLst>
                    <a:path extrusionOk="0" h="444531" w="50800">
                      <a:moveTo>
                        <a:pt x="0" y="0"/>
                      </a:moveTo>
                      <a:cubicBezTo>
                        <a:pt x="0" y="0"/>
                        <a:pt x="114300" y="165068"/>
                        <a:pt x="0" y="444532"/>
                      </a:cubicBezTo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sp>
          <p:nvSpPr>
            <p:cNvPr id="895" name="Google Shape;895;p4"/>
            <p:cNvSpPr/>
            <p:nvPr/>
          </p:nvSpPr>
          <p:spPr>
            <a:xfrm>
              <a:off x="5539033" y="5310452"/>
              <a:ext cx="1460409" cy="23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Private mechanic</a:t>
              </a:r>
              <a:endParaRPr b="1" sz="11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"/>
          <p:cNvSpPr/>
          <p:nvPr/>
        </p:nvSpPr>
        <p:spPr>
          <a:xfrm rot="-8602732">
            <a:off x="-3633150" y="1169803"/>
            <a:ext cx="6654249" cy="5112539"/>
          </a:xfrm>
          <a:custGeom>
            <a:rect b="b" l="l" r="r" t="t"/>
            <a:pathLst>
              <a:path extrusionOk="0" h="1347478" w="1753816">
                <a:moveTo>
                  <a:pt x="1602333" y="198941"/>
                </a:moveTo>
                <a:cubicBezTo>
                  <a:pt x="1602333" y="198941"/>
                  <a:pt x="1460904" y="-586"/>
                  <a:pt x="1205089" y="1"/>
                </a:cubicBezTo>
                <a:cubicBezTo>
                  <a:pt x="949274" y="588"/>
                  <a:pt x="793467" y="177766"/>
                  <a:pt x="618245" y="280855"/>
                </a:cubicBezTo>
                <a:cubicBezTo>
                  <a:pt x="526600" y="334649"/>
                  <a:pt x="413730" y="332937"/>
                  <a:pt x="313331" y="366241"/>
                </a:cubicBezTo>
                <a:cubicBezTo>
                  <a:pt x="-7526" y="472753"/>
                  <a:pt x="-79854" y="891466"/>
                  <a:pt x="86663" y="1102876"/>
                </a:cubicBezTo>
                <a:cubicBezTo>
                  <a:pt x="230831" y="1285923"/>
                  <a:pt x="453049" y="1362066"/>
                  <a:pt x="774297" y="1345194"/>
                </a:cubicBezTo>
                <a:cubicBezTo>
                  <a:pt x="1095545" y="1328322"/>
                  <a:pt x="1322311" y="1327246"/>
                  <a:pt x="1582332" y="1096372"/>
                </a:cubicBezTo>
                <a:cubicBezTo>
                  <a:pt x="1842352" y="865498"/>
                  <a:pt x="1771442" y="463412"/>
                  <a:pt x="1602333" y="198941"/>
                </a:cubicBezTo>
                <a:close/>
              </a:path>
            </a:pathLst>
          </a:custGeom>
          <a:solidFill>
            <a:srgbClr val="FD3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2" name="Google Shape;902;p5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5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Product: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set of digital services for market participants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4" name="Google Shape;9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5">
            <a:hlinkClick r:id="rId4"/>
          </p:cNvPr>
          <p:cNvSpPr txBox="1"/>
          <p:nvPr/>
        </p:nvSpPr>
        <p:spPr>
          <a:xfrm>
            <a:off x="475318" y="6326102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*Launch in 2022</a:t>
            </a:r>
            <a:endParaRPr sz="105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6" name="Google Shape;906;p5"/>
          <p:cNvPicPr preferRelativeResize="0"/>
          <p:nvPr/>
        </p:nvPicPr>
        <p:blipFill rotWithShape="1">
          <a:blip r:embed="rId5">
            <a:alphaModFix/>
          </a:blip>
          <a:srcRect b="0" l="0" r="37664" t="0"/>
          <a:stretch/>
        </p:blipFill>
        <p:spPr>
          <a:xfrm>
            <a:off x="-3293074" y="152400"/>
            <a:ext cx="6839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5"/>
          <p:cNvSpPr/>
          <p:nvPr/>
        </p:nvSpPr>
        <p:spPr>
          <a:xfrm>
            <a:off x="1271588" y="3581400"/>
            <a:ext cx="1643062" cy="6384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08" name="Google Shape;908;p5"/>
          <p:cNvGrpSpPr/>
          <p:nvPr/>
        </p:nvGrpSpPr>
        <p:grpSpPr>
          <a:xfrm>
            <a:off x="1247672" y="1889689"/>
            <a:ext cx="1691378" cy="3170535"/>
            <a:chOff x="1247672" y="2294986"/>
            <a:chExt cx="1691378" cy="3170535"/>
          </a:xfrm>
        </p:grpSpPr>
        <p:grpSp>
          <p:nvGrpSpPr>
            <p:cNvPr id="909" name="Google Shape;909;p5"/>
            <p:cNvGrpSpPr/>
            <p:nvPr/>
          </p:nvGrpSpPr>
          <p:grpSpPr>
            <a:xfrm>
              <a:off x="1247672" y="2294986"/>
              <a:ext cx="1691378" cy="2031897"/>
              <a:chOff x="1247672" y="1992354"/>
              <a:chExt cx="1691378" cy="2031897"/>
            </a:xfrm>
          </p:grpSpPr>
          <p:pic>
            <p:nvPicPr>
              <p:cNvPr id="910" name="Google Shape;910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47672" y="1992354"/>
                <a:ext cx="1691378" cy="16913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1" name="Google Shape;911;p5"/>
              <p:cNvSpPr/>
              <p:nvPr/>
            </p:nvSpPr>
            <p:spPr>
              <a:xfrm>
                <a:off x="1247672" y="3683732"/>
                <a:ext cx="1691378" cy="340519"/>
              </a:xfrm>
              <a:prstGeom prst="roundRect">
                <a:avLst>
                  <a:gd fmla="val 16667" name="adj"/>
                </a:avLst>
              </a:pr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82828"/>
                    </a:solidFill>
                    <a:latin typeface="Arial"/>
                    <a:ea typeface="Arial"/>
                    <a:cs typeface="Arial"/>
                    <a:sym typeface="Arial"/>
                  </a:rPr>
                  <a:t>+CRM system</a:t>
                </a:r>
                <a:endParaRPr b="1" sz="1400">
                  <a:solidFill>
                    <a:srgbClr val="28282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2" name="Google Shape;912;p5"/>
            <p:cNvSpPr/>
            <p:nvPr/>
          </p:nvSpPr>
          <p:spPr>
            <a:xfrm>
              <a:off x="1247672" y="4648276"/>
              <a:ext cx="1666978" cy="817245"/>
            </a:xfrm>
            <a:prstGeom prst="roundRect">
              <a:avLst>
                <a:gd fmla="val 16667" name="adj"/>
              </a:avLst>
            </a:prstGeom>
            <a:solidFill>
              <a:srgbClr val="FD3D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 of spare parts and consumables*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5"/>
          <p:cNvSpPr/>
          <p:nvPr/>
        </p:nvSpPr>
        <p:spPr>
          <a:xfrm>
            <a:off x="3624349" y="1207008"/>
            <a:ext cx="8063346" cy="4562025"/>
          </a:xfrm>
          <a:prstGeom prst="roundRect">
            <a:avLst>
              <a:gd fmla="val 3420" name="adj"/>
            </a:avLst>
          </a:prstGeom>
          <a:noFill/>
          <a:ln cap="flat" cmpd="sng" w="12700">
            <a:solidFill>
              <a:srgbClr val="FED50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14" name="Google Shape;914;p5"/>
          <p:cNvGrpSpPr/>
          <p:nvPr/>
        </p:nvGrpSpPr>
        <p:grpSpPr>
          <a:xfrm>
            <a:off x="3884784" y="1384124"/>
            <a:ext cx="2235378" cy="2025313"/>
            <a:chOff x="2457356" y="3743634"/>
            <a:chExt cx="1985837" cy="1799224"/>
          </a:xfrm>
        </p:grpSpPr>
        <p:pic>
          <p:nvPicPr>
            <p:cNvPr id="915" name="Google Shape;915;p5"/>
            <p:cNvPicPr preferRelativeResize="0"/>
            <p:nvPr/>
          </p:nvPicPr>
          <p:blipFill rotWithShape="1">
            <a:blip r:embed="rId7">
              <a:alphaModFix/>
            </a:blip>
            <a:srcRect b="16125" l="0" r="0" t="17115"/>
            <a:stretch/>
          </p:blipFill>
          <p:spPr>
            <a:xfrm>
              <a:off x="2457356" y="3743634"/>
              <a:ext cx="1985837" cy="1325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6" name="Google Shape;916;p5"/>
            <p:cNvSpPr/>
            <p:nvPr/>
          </p:nvSpPr>
          <p:spPr>
            <a:xfrm>
              <a:off x="2877842" y="5310452"/>
              <a:ext cx="1350477" cy="23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Car owner</a:t>
              </a:r>
              <a:endParaRPr b="1" sz="11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5"/>
          <p:cNvGrpSpPr/>
          <p:nvPr/>
        </p:nvGrpSpPr>
        <p:grpSpPr>
          <a:xfrm>
            <a:off x="9168389" y="1350006"/>
            <a:ext cx="2437456" cy="1960542"/>
            <a:chOff x="7787378" y="3716535"/>
            <a:chExt cx="2165359" cy="1741684"/>
          </a:xfrm>
        </p:grpSpPr>
        <p:grpSp>
          <p:nvGrpSpPr>
            <p:cNvPr id="918" name="Google Shape;918;p5"/>
            <p:cNvGrpSpPr/>
            <p:nvPr/>
          </p:nvGrpSpPr>
          <p:grpSpPr>
            <a:xfrm>
              <a:off x="8018585" y="3716535"/>
              <a:ext cx="1596450" cy="1323374"/>
              <a:chOff x="9079165" y="1655675"/>
              <a:chExt cx="2107062" cy="1746644"/>
            </a:xfrm>
          </p:grpSpPr>
          <p:sp>
            <p:nvSpPr>
              <p:cNvPr id="919" name="Google Shape;919;p5"/>
              <p:cNvSpPr/>
              <p:nvPr/>
            </p:nvSpPr>
            <p:spPr>
              <a:xfrm>
                <a:off x="9270275" y="1655675"/>
                <a:ext cx="1753816" cy="1347478"/>
              </a:xfrm>
              <a:custGeom>
                <a:rect b="b" l="l" r="r" t="t"/>
                <a:pathLst>
                  <a:path extrusionOk="0" h="1347478" w="1753816">
                    <a:moveTo>
                      <a:pt x="1602333" y="198941"/>
                    </a:moveTo>
                    <a:cubicBezTo>
                      <a:pt x="1602333" y="198941"/>
                      <a:pt x="1460904" y="-586"/>
                      <a:pt x="1205089" y="1"/>
                    </a:cubicBezTo>
                    <a:cubicBezTo>
                      <a:pt x="949274" y="588"/>
                      <a:pt x="793467" y="177766"/>
                      <a:pt x="618245" y="280855"/>
                    </a:cubicBezTo>
                    <a:cubicBezTo>
                      <a:pt x="526600" y="334649"/>
                      <a:pt x="413730" y="332937"/>
                      <a:pt x="313331" y="366241"/>
                    </a:cubicBezTo>
                    <a:cubicBezTo>
                      <a:pt x="-7526" y="472753"/>
                      <a:pt x="-79854" y="891466"/>
                      <a:pt x="86663" y="1102876"/>
                    </a:cubicBezTo>
                    <a:cubicBezTo>
                      <a:pt x="230831" y="1285923"/>
                      <a:pt x="453049" y="1362066"/>
                      <a:pt x="774297" y="1345194"/>
                    </a:cubicBezTo>
                    <a:cubicBezTo>
                      <a:pt x="1095545" y="1328322"/>
                      <a:pt x="1322311" y="1327246"/>
                      <a:pt x="1582332" y="1096372"/>
                    </a:cubicBezTo>
                    <a:cubicBezTo>
                      <a:pt x="1842352" y="865498"/>
                      <a:pt x="1771442" y="463412"/>
                      <a:pt x="1602333" y="198941"/>
                    </a:cubicBez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0" name="Google Shape;920;p5"/>
              <p:cNvSpPr/>
              <p:nvPr/>
            </p:nvSpPr>
            <p:spPr>
              <a:xfrm>
                <a:off x="9270275" y="1655675"/>
                <a:ext cx="1753816" cy="1347478"/>
              </a:xfrm>
              <a:custGeom>
                <a:rect b="b" l="l" r="r" t="t"/>
                <a:pathLst>
                  <a:path extrusionOk="0" h="1347478" w="1753816">
                    <a:moveTo>
                      <a:pt x="1602333" y="198941"/>
                    </a:moveTo>
                    <a:cubicBezTo>
                      <a:pt x="1602333" y="198941"/>
                      <a:pt x="1460904" y="-586"/>
                      <a:pt x="1205089" y="1"/>
                    </a:cubicBezTo>
                    <a:cubicBezTo>
                      <a:pt x="949274" y="588"/>
                      <a:pt x="793467" y="177766"/>
                      <a:pt x="618245" y="280855"/>
                    </a:cubicBezTo>
                    <a:cubicBezTo>
                      <a:pt x="526600" y="334649"/>
                      <a:pt x="413730" y="332937"/>
                      <a:pt x="313331" y="366241"/>
                    </a:cubicBezTo>
                    <a:cubicBezTo>
                      <a:pt x="-7526" y="472753"/>
                      <a:pt x="-79854" y="891466"/>
                      <a:pt x="86663" y="1102876"/>
                    </a:cubicBezTo>
                    <a:cubicBezTo>
                      <a:pt x="230831" y="1285923"/>
                      <a:pt x="453049" y="1362066"/>
                      <a:pt x="774297" y="1345194"/>
                    </a:cubicBezTo>
                    <a:cubicBezTo>
                      <a:pt x="1095545" y="1328322"/>
                      <a:pt x="1322311" y="1327246"/>
                      <a:pt x="1582332" y="1096372"/>
                    </a:cubicBezTo>
                    <a:cubicBezTo>
                      <a:pt x="1842352" y="865498"/>
                      <a:pt x="1771442" y="463412"/>
                      <a:pt x="1602333" y="198941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1" name="Google Shape;921;p5"/>
              <p:cNvSpPr/>
              <p:nvPr/>
            </p:nvSpPr>
            <p:spPr>
              <a:xfrm>
                <a:off x="9079165" y="2712778"/>
                <a:ext cx="89542" cy="92281"/>
              </a:xfrm>
              <a:custGeom>
                <a:rect b="b" l="l" r="r" t="t"/>
                <a:pathLst>
                  <a:path extrusionOk="0" h="92281" w="89542">
                    <a:moveTo>
                      <a:pt x="79566" y="0"/>
                    </a:moveTo>
                    <a:cubicBezTo>
                      <a:pt x="85076" y="0"/>
                      <a:pt x="89543" y="0"/>
                      <a:pt x="89543" y="0"/>
                    </a:cubicBezTo>
                    <a:lnTo>
                      <a:pt x="89543" y="92281"/>
                    </a:lnTo>
                    <a:cubicBezTo>
                      <a:pt x="89543" y="92281"/>
                      <a:pt x="85076" y="92281"/>
                      <a:pt x="79566" y="92281"/>
                    </a:cubicBezTo>
                    <a:lnTo>
                      <a:pt x="9976" y="92281"/>
                    </a:lnTo>
                    <a:cubicBezTo>
                      <a:pt x="4467" y="92281"/>
                      <a:pt x="0" y="92281"/>
                      <a:pt x="0" y="92281"/>
                    </a:cubicBezTo>
                    <a:lnTo>
                      <a:pt x="0" y="0"/>
                    </a:lnTo>
                    <a:cubicBezTo>
                      <a:pt x="0" y="0"/>
                      <a:pt x="4467" y="0"/>
                      <a:pt x="99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2" name="Google Shape;922;p5"/>
              <p:cNvSpPr/>
              <p:nvPr/>
            </p:nvSpPr>
            <p:spPr>
              <a:xfrm>
                <a:off x="9180885" y="2712778"/>
                <a:ext cx="44159" cy="92281"/>
              </a:xfrm>
              <a:custGeom>
                <a:rect b="b" l="l" r="r" t="t"/>
                <a:pathLst>
                  <a:path extrusionOk="0" h="92281" w="44159">
                    <a:moveTo>
                      <a:pt x="36629" y="0"/>
                    </a:moveTo>
                    <a:cubicBezTo>
                      <a:pt x="40788" y="0"/>
                      <a:pt x="44160" y="0"/>
                      <a:pt x="44160" y="0"/>
                    </a:cubicBezTo>
                    <a:lnTo>
                      <a:pt x="44160" y="92281"/>
                    </a:lnTo>
                    <a:cubicBezTo>
                      <a:pt x="44160" y="92281"/>
                      <a:pt x="40788" y="92281"/>
                      <a:pt x="36629" y="92281"/>
                    </a:cubicBezTo>
                    <a:lnTo>
                      <a:pt x="7531" y="92281"/>
                    </a:lnTo>
                    <a:cubicBezTo>
                      <a:pt x="3372" y="92281"/>
                      <a:pt x="0" y="92281"/>
                      <a:pt x="0" y="92281"/>
                    </a:cubicBezTo>
                    <a:lnTo>
                      <a:pt x="0" y="0"/>
                    </a:lnTo>
                    <a:cubicBezTo>
                      <a:pt x="0" y="0"/>
                      <a:pt x="3372" y="0"/>
                      <a:pt x="753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3" name="Google Shape;923;p5"/>
              <p:cNvSpPr/>
              <p:nvPr/>
            </p:nvSpPr>
            <p:spPr>
              <a:xfrm>
                <a:off x="9091684" y="2702117"/>
                <a:ext cx="133360" cy="10123"/>
              </a:xfrm>
              <a:custGeom>
                <a:rect b="b" l="l" r="r" t="t"/>
                <a:pathLst>
                  <a:path extrusionOk="0" h="10123" w="133360">
                    <a:moveTo>
                      <a:pt x="129155" y="0"/>
                    </a:moveTo>
                    <a:cubicBezTo>
                      <a:pt x="131477" y="0"/>
                      <a:pt x="133360" y="0"/>
                      <a:pt x="133360" y="0"/>
                    </a:cubicBezTo>
                    <a:lnTo>
                      <a:pt x="133360" y="10123"/>
                    </a:lnTo>
                    <a:cubicBezTo>
                      <a:pt x="133360" y="10123"/>
                      <a:pt x="131477" y="10123"/>
                      <a:pt x="129155" y="10123"/>
                    </a:cubicBezTo>
                    <a:lnTo>
                      <a:pt x="4206" y="10123"/>
                    </a:lnTo>
                    <a:cubicBezTo>
                      <a:pt x="1883" y="10123"/>
                      <a:pt x="0" y="10123"/>
                      <a:pt x="0" y="10123"/>
                    </a:cubicBezTo>
                    <a:lnTo>
                      <a:pt x="0" y="0"/>
                    </a:lnTo>
                    <a:cubicBezTo>
                      <a:pt x="0" y="0"/>
                      <a:pt x="1883" y="0"/>
                      <a:pt x="420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4" name="Google Shape;924;p5"/>
              <p:cNvSpPr/>
              <p:nvPr/>
            </p:nvSpPr>
            <p:spPr>
              <a:xfrm>
                <a:off x="9091684" y="2804374"/>
                <a:ext cx="133360" cy="10123"/>
              </a:xfrm>
              <a:custGeom>
                <a:rect b="b" l="l" r="r" t="t"/>
                <a:pathLst>
                  <a:path extrusionOk="0" h="10123" w="133360">
                    <a:moveTo>
                      <a:pt x="129155" y="0"/>
                    </a:moveTo>
                    <a:cubicBezTo>
                      <a:pt x="131477" y="0"/>
                      <a:pt x="133360" y="0"/>
                      <a:pt x="133360" y="0"/>
                    </a:cubicBezTo>
                    <a:lnTo>
                      <a:pt x="133360" y="10123"/>
                    </a:lnTo>
                    <a:cubicBezTo>
                      <a:pt x="133360" y="10123"/>
                      <a:pt x="131477" y="10123"/>
                      <a:pt x="129155" y="10123"/>
                    </a:cubicBezTo>
                    <a:lnTo>
                      <a:pt x="4206" y="10123"/>
                    </a:lnTo>
                    <a:cubicBezTo>
                      <a:pt x="1883" y="10123"/>
                      <a:pt x="0" y="10123"/>
                      <a:pt x="0" y="10123"/>
                    </a:cubicBezTo>
                    <a:lnTo>
                      <a:pt x="0" y="0"/>
                    </a:lnTo>
                    <a:cubicBezTo>
                      <a:pt x="0" y="0"/>
                      <a:pt x="1883" y="0"/>
                      <a:pt x="420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5" name="Google Shape;925;p5"/>
              <p:cNvSpPr/>
              <p:nvPr/>
            </p:nvSpPr>
            <p:spPr>
              <a:xfrm>
                <a:off x="9231989" y="2664412"/>
                <a:ext cx="120254" cy="41519"/>
              </a:xfrm>
              <a:custGeom>
                <a:rect b="b" l="l" r="r" t="t"/>
                <a:pathLst>
                  <a:path extrusionOk="0" h="41519" w="120254">
                    <a:moveTo>
                      <a:pt x="0" y="0"/>
                    </a:moveTo>
                    <a:lnTo>
                      <a:pt x="120254" y="0"/>
                    </a:lnTo>
                    <a:lnTo>
                      <a:pt x="120254" y="41519"/>
                    </a:lnTo>
                    <a:lnTo>
                      <a:pt x="0" y="41519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6" name="Google Shape;926;p5"/>
              <p:cNvSpPr/>
              <p:nvPr/>
            </p:nvSpPr>
            <p:spPr>
              <a:xfrm rot="10800000">
                <a:off x="9139561" y="2833227"/>
                <a:ext cx="92427" cy="41519"/>
              </a:xfrm>
              <a:custGeom>
                <a:rect b="b" l="l" r="r" t="t"/>
                <a:pathLst>
                  <a:path extrusionOk="0" h="41519" w="92427">
                    <a:moveTo>
                      <a:pt x="0" y="0"/>
                    </a:moveTo>
                    <a:lnTo>
                      <a:pt x="92428" y="0"/>
                    </a:lnTo>
                    <a:lnTo>
                      <a:pt x="92428" y="41519"/>
                    </a:lnTo>
                    <a:lnTo>
                      <a:pt x="0" y="41519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7" name="Google Shape;927;p5"/>
              <p:cNvSpPr/>
              <p:nvPr/>
            </p:nvSpPr>
            <p:spPr>
              <a:xfrm>
                <a:off x="9216193" y="2599761"/>
                <a:ext cx="25283" cy="676092"/>
              </a:xfrm>
              <a:custGeom>
                <a:rect b="b" l="l" r="r" t="t"/>
                <a:pathLst>
                  <a:path extrusionOk="0" h="676092" w="25283">
                    <a:moveTo>
                      <a:pt x="25283" y="676093"/>
                    </a:moveTo>
                    <a:lnTo>
                      <a:pt x="0" y="676093"/>
                    </a:lnTo>
                    <a:lnTo>
                      <a:pt x="6357" y="0"/>
                    </a:lnTo>
                    <a:lnTo>
                      <a:pt x="18975" y="0"/>
                    </a:lnTo>
                    <a:lnTo>
                      <a:pt x="25283" y="676093"/>
                    </a:ln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8" name="Google Shape;928;p5"/>
              <p:cNvSpPr/>
              <p:nvPr/>
            </p:nvSpPr>
            <p:spPr>
              <a:xfrm>
                <a:off x="9177021" y="3265731"/>
                <a:ext cx="101132" cy="97318"/>
              </a:xfrm>
              <a:custGeom>
                <a:rect b="b" l="l" r="r" t="t"/>
                <a:pathLst>
                  <a:path extrusionOk="0" h="97318" w="101132">
                    <a:moveTo>
                      <a:pt x="101133" y="97318"/>
                    </a:moveTo>
                    <a:lnTo>
                      <a:pt x="0" y="97318"/>
                    </a:lnTo>
                    <a:lnTo>
                      <a:pt x="25283" y="0"/>
                    </a:lnTo>
                    <a:lnTo>
                      <a:pt x="75850" y="0"/>
                    </a:lnTo>
                    <a:lnTo>
                      <a:pt x="101133" y="97318"/>
                    </a:lnTo>
                    <a:close/>
                  </a:path>
                </a:pathLst>
              </a:custGeom>
              <a:solidFill>
                <a:srgbClr val="D9D9D9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9" name="Google Shape;929;p5"/>
              <p:cNvSpPr/>
              <p:nvPr/>
            </p:nvSpPr>
            <p:spPr>
              <a:xfrm>
                <a:off x="9119413" y="2717277"/>
                <a:ext cx="19561" cy="19561"/>
              </a:xfrm>
              <a:custGeom>
                <a:rect b="b" l="l" r="r" t="t"/>
                <a:pathLst>
                  <a:path extrusionOk="0" h="19561" w="19561">
                    <a:moveTo>
                      <a:pt x="19561" y="9781"/>
                    </a:moveTo>
                    <a:cubicBezTo>
                      <a:pt x="19561" y="4377"/>
                      <a:pt x="15183" y="0"/>
                      <a:pt x="9781" y="0"/>
                    </a:cubicBezTo>
                    <a:cubicBezTo>
                      <a:pt x="4379" y="0"/>
                      <a:pt x="0" y="4377"/>
                      <a:pt x="0" y="9781"/>
                    </a:cubicBezTo>
                    <a:cubicBezTo>
                      <a:pt x="0" y="15185"/>
                      <a:pt x="4379" y="19561"/>
                      <a:pt x="9781" y="19561"/>
                    </a:cubicBezTo>
                    <a:cubicBezTo>
                      <a:pt x="15183" y="19561"/>
                      <a:pt x="19561" y="15185"/>
                      <a:pt x="19561" y="9781"/>
                    </a:cubicBez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>
                <a:off x="9094547" y="2738110"/>
                <a:ext cx="59481" cy="58258"/>
              </a:xfrm>
              <a:custGeom>
                <a:rect b="b" l="l" r="r" t="t"/>
                <a:pathLst>
                  <a:path extrusionOk="0" h="58258" w="59481">
                    <a:moveTo>
                      <a:pt x="36065" y="3130"/>
                    </a:moveTo>
                    <a:lnTo>
                      <a:pt x="23741" y="0"/>
                    </a:lnTo>
                    <a:lnTo>
                      <a:pt x="7505" y="10123"/>
                    </a:lnTo>
                    <a:cubicBezTo>
                      <a:pt x="5070" y="11678"/>
                      <a:pt x="4357" y="14916"/>
                      <a:pt x="5913" y="17351"/>
                    </a:cubicBezTo>
                    <a:cubicBezTo>
                      <a:pt x="5969" y="17439"/>
                      <a:pt x="6027" y="17522"/>
                      <a:pt x="6087" y="17605"/>
                    </a:cubicBezTo>
                    <a:lnTo>
                      <a:pt x="12738" y="26701"/>
                    </a:lnTo>
                    <a:lnTo>
                      <a:pt x="12200" y="41862"/>
                    </a:lnTo>
                    <a:lnTo>
                      <a:pt x="1637" y="49050"/>
                    </a:lnTo>
                    <a:cubicBezTo>
                      <a:pt x="185" y="50048"/>
                      <a:pt x="-384" y="51916"/>
                      <a:pt x="268" y="53549"/>
                    </a:cubicBezTo>
                    <a:lnTo>
                      <a:pt x="268" y="53549"/>
                    </a:lnTo>
                    <a:cubicBezTo>
                      <a:pt x="1095" y="55422"/>
                      <a:pt x="3267" y="56293"/>
                      <a:pt x="5158" y="55506"/>
                    </a:cubicBezTo>
                    <a:lnTo>
                      <a:pt x="20563" y="48659"/>
                    </a:lnTo>
                    <a:lnTo>
                      <a:pt x="25795" y="33988"/>
                    </a:lnTo>
                    <a:lnTo>
                      <a:pt x="33620" y="41813"/>
                    </a:lnTo>
                    <a:lnTo>
                      <a:pt x="36701" y="55506"/>
                    </a:lnTo>
                    <a:cubicBezTo>
                      <a:pt x="37042" y="57017"/>
                      <a:pt x="38332" y="58132"/>
                      <a:pt x="39880" y="58244"/>
                    </a:cubicBezTo>
                    <a:lnTo>
                      <a:pt x="39880" y="58244"/>
                    </a:lnTo>
                    <a:cubicBezTo>
                      <a:pt x="41817" y="58415"/>
                      <a:pt x="43526" y="56987"/>
                      <a:pt x="43698" y="55051"/>
                    </a:cubicBezTo>
                    <a:cubicBezTo>
                      <a:pt x="43718" y="54826"/>
                      <a:pt x="43717" y="54601"/>
                      <a:pt x="43694" y="54381"/>
                    </a:cubicBezTo>
                    <a:lnTo>
                      <a:pt x="41982" y="36042"/>
                    </a:lnTo>
                    <a:lnTo>
                      <a:pt x="34158" y="24012"/>
                    </a:lnTo>
                    <a:lnTo>
                      <a:pt x="35723" y="16187"/>
                    </a:lnTo>
                    <a:lnTo>
                      <a:pt x="41934" y="22055"/>
                    </a:lnTo>
                    <a:cubicBezTo>
                      <a:pt x="43839" y="23850"/>
                      <a:pt x="46687" y="24207"/>
                      <a:pt x="48976" y="22936"/>
                    </a:cubicBezTo>
                    <a:lnTo>
                      <a:pt x="57974" y="18045"/>
                    </a:lnTo>
                    <a:cubicBezTo>
                      <a:pt x="59287" y="17317"/>
                      <a:pt x="59836" y="15713"/>
                      <a:pt x="59245" y="14329"/>
                    </a:cubicBezTo>
                    <a:lnTo>
                      <a:pt x="59245" y="14329"/>
                    </a:lnTo>
                    <a:cubicBezTo>
                      <a:pt x="58685" y="13018"/>
                      <a:pt x="57241" y="12329"/>
                      <a:pt x="55871" y="12715"/>
                    </a:cubicBezTo>
                    <a:lnTo>
                      <a:pt x="46090" y="15209"/>
                    </a:ln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>
                <a:off x="10158126" y="2073167"/>
                <a:ext cx="170771" cy="68905"/>
              </a:xfrm>
              <a:custGeom>
                <a:rect b="b" l="l" r="r" t="t"/>
                <a:pathLst>
                  <a:path extrusionOk="0" h="68905" w="170771">
                    <a:moveTo>
                      <a:pt x="0" y="0"/>
                    </a:moveTo>
                    <a:lnTo>
                      <a:pt x="170772" y="0"/>
                    </a:lnTo>
                    <a:lnTo>
                      <a:pt x="170772" y="68905"/>
                    </a:lnTo>
                    <a:lnTo>
                      <a:pt x="0" y="6890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>
                <a:off x="9682440" y="2135666"/>
                <a:ext cx="798792" cy="1231735"/>
              </a:xfrm>
              <a:custGeom>
                <a:rect b="b" l="l" r="r" t="t"/>
                <a:pathLst>
                  <a:path extrusionOk="0" h="1231735" w="798792">
                    <a:moveTo>
                      <a:pt x="0" y="0"/>
                    </a:moveTo>
                    <a:lnTo>
                      <a:pt x="798792" y="0"/>
                    </a:lnTo>
                    <a:lnTo>
                      <a:pt x="798792" y="1231736"/>
                    </a:lnTo>
                    <a:lnTo>
                      <a:pt x="0" y="1231736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>
                <a:off x="9682440" y="2135666"/>
                <a:ext cx="798792" cy="53304"/>
              </a:xfrm>
              <a:custGeom>
                <a:rect b="b" l="l" r="r" t="t"/>
                <a:pathLst>
                  <a:path extrusionOk="0" h="53304" w="798792">
                    <a:moveTo>
                      <a:pt x="0" y="0"/>
                    </a:moveTo>
                    <a:lnTo>
                      <a:pt x="798792" y="0"/>
                    </a:lnTo>
                    <a:lnTo>
                      <a:pt x="798792" y="53305"/>
                    </a:lnTo>
                    <a:lnTo>
                      <a:pt x="0" y="5330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>
                <a:off x="9662048" y="2135666"/>
                <a:ext cx="819135" cy="37851"/>
              </a:xfrm>
              <a:custGeom>
                <a:rect b="b" l="l" r="r" t="t"/>
                <a:pathLst>
                  <a:path extrusionOk="0" h="37851" w="819135">
                    <a:moveTo>
                      <a:pt x="0" y="0"/>
                    </a:moveTo>
                    <a:lnTo>
                      <a:pt x="819136" y="0"/>
                    </a:lnTo>
                    <a:lnTo>
                      <a:pt x="819136" y="37851"/>
                    </a:lnTo>
                    <a:lnTo>
                      <a:pt x="0" y="3785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>
                <a:off x="10243952" y="2525868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>
                <a:off x="10247571" y="2530954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7" name="Google Shape;937;p5"/>
              <p:cNvSpPr/>
              <p:nvPr/>
            </p:nvSpPr>
            <p:spPr>
              <a:xfrm>
                <a:off x="10335206" y="2530954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8" name="Google Shape;938;p5"/>
              <p:cNvSpPr/>
              <p:nvPr/>
            </p:nvSpPr>
            <p:spPr>
              <a:xfrm>
                <a:off x="10247718" y="258445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9" name="Google Shape;939;p5"/>
              <p:cNvSpPr/>
              <p:nvPr/>
            </p:nvSpPr>
            <p:spPr>
              <a:xfrm>
                <a:off x="10247718" y="2658739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0" name="Google Shape;940;p5"/>
              <p:cNvSpPr/>
              <p:nvPr/>
            </p:nvSpPr>
            <p:spPr>
              <a:xfrm>
                <a:off x="10247718" y="273297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9987697" y="2525868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2" name="Google Shape;942;p5"/>
              <p:cNvSpPr/>
              <p:nvPr/>
            </p:nvSpPr>
            <p:spPr>
              <a:xfrm>
                <a:off x="9991316" y="2530954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10078951" y="2530954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9991463" y="258445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>
                <a:off x="9991463" y="2658739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9991463" y="2732975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10243952" y="2211369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>
                <a:off x="10247571" y="2216455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>
                <a:off x="10335206" y="2216455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>
                <a:off x="10247718" y="2270004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>
                <a:off x="10247718" y="2344240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10247718" y="2418476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9987697" y="2211369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>
                <a:off x="9991316" y="2216455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>
                <a:off x="10078951" y="2216455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>
                <a:off x="9991463" y="2270004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>
                <a:off x="9991463" y="2344240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9991463" y="2418476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9" name="Google Shape;959;p5"/>
              <p:cNvSpPr/>
              <p:nvPr/>
            </p:nvSpPr>
            <p:spPr>
              <a:xfrm>
                <a:off x="9731491" y="2211369"/>
                <a:ext cx="190919" cy="270094"/>
              </a:xfrm>
              <a:custGeom>
                <a:rect b="b" l="l" r="r" t="t"/>
                <a:pathLst>
                  <a:path extrusionOk="0" h="270094" w="190919">
                    <a:moveTo>
                      <a:pt x="0" y="0"/>
                    </a:moveTo>
                    <a:lnTo>
                      <a:pt x="190920" y="0"/>
                    </a:lnTo>
                    <a:lnTo>
                      <a:pt x="190920" y="270095"/>
                    </a:lnTo>
                    <a:lnTo>
                      <a:pt x="0" y="27009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0" name="Google Shape;960;p5"/>
              <p:cNvSpPr/>
              <p:nvPr/>
            </p:nvSpPr>
            <p:spPr>
              <a:xfrm>
                <a:off x="9735061" y="2216455"/>
                <a:ext cx="183682" cy="259873"/>
              </a:xfrm>
              <a:custGeom>
                <a:rect b="b" l="l" r="r" t="t"/>
                <a:pathLst>
                  <a:path extrusionOk="0" h="259873" w="183682">
                    <a:moveTo>
                      <a:pt x="0" y="0"/>
                    </a:moveTo>
                    <a:lnTo>
                      <a:pt x="183682" y="0"/>
                    </a:lnTo>
                    <a:lnTo>
                      <a:pt x="183682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9822745" y="2216455"/>
                <a:ext cx="8411" cy="259873"/>
              </a:xfrm>
              <a:custGeom>
                <a:rect b="b" l="l" r="r" t="t"/>
                <a:pathLst>
                  <a:path extrusionOk="0" h="259873" w="8411">
                    <a:moveTo>
                      <a:pt x="0" y="0"/>
                    </a:moveTo>
                    <a:lnTo>
                      <a:pt x="8411" y="0"/>
                    </a:lnTo>
                    <a:lnTo>
                      <a:pt x="8411" y="259874"/>
                    </a:lnTo>
                    <a:lnTo>
                      <a:pt x="0" y="259874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9735256" y="2270004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3" name="Google Shape;963;p5"/>
              <p:cNvSpPr/>
              <p:nvPr/>
            </p:nvSpPr>
            <p:spPr>
              <a:xfrm>
                <a:off x="9735256" y="2344240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4" name="Google Shape;964;p5"/>
              <p:cNvSpPr/>
              <p:nvPr/>
            </p:nvSpPr>
            <p:spPr>
              <a:xfrm>
                <a:off x="9735256" y="2418476"/>
                <a:ext cx="182948" cy="8264"/>
              </a:xfrm>
              <a:custGeom>
                <a:rect b="b" l="l" r="r" t="t"/>
                <a:pathLst>
                  <a:path extrusionOk="0" h="8264" w="182948">
                    <a:moveTo>
                      <a:pt x="0" y="0"/>
                    </a:moveTo>
                    <a:lnTo>
                      <a:pt x="182949" y="0"/>
                    </a:lnTo>
                    <a:lnTo>
                      <a:pt x="182949" y="8265"/>
                    </a:lnTo>
                    <a:lnTo>
                      <a:pt x="0" y="826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5" name="Google Shape;965;p5"/>
              <p:cNvSpPr/>
              <p:nvPr/>
            </p:nvSpPr>
            <p:spPr>
              <a:xfrm>
                <a:off x="9722199" y="2914896"/>
                <a:ext cx="719225" cy="452505"/>
              </a:xfrm>
              <a:custGeom>
                <a:rect b="b" l="l" r="r" t="t"/>
                <a:pathLst>
                  <a:path extrusionOk="0" h="452505" w="719225">
                    <a:moveTo>
                      <a:pt x="0" y="0"/>
                    </a:moveTo>
                    <a:lnTo>
                      <a:pt x="719226" y="0"/>
                    </a:lnTo>
                    <a:lnTo>
                      <a:pt x="719226" y="452505"/>
                    </a:lnTo>
                    <a:lnTo>
                      <a:pt x="0" y="452505"/>
                    </a:lnTo>
                    <a:close/>
                  </a:path>
                </a:pathLst>
              </a:custGeom>
              <a:solidFill>
                <a:srgbClr val="D6D6D6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6" name="Google Shape;966;p5"/>
              <p:cNvSpPr/>
              <p:nvPr/>
            </p:nvSpPr>
            <p:spPr>
              <a:xfrm>
                <a:off x="9724351" y="3347596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7" name="Google Shape;967;p5"/>
              <p:cNvSpPr/>
              <p:nvPr/>
            </p:nvSpPr>
            <p:spPr>
              <a:xfrm>
                <a:off x="9724351" y="3318645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8" name="Google Shape;968;p5"/>
              <p:cNvSpPr/>
              <p:nvPr/>
            </p:nvSpPr>
            <p:spPr>
              <a:xfrm>
                <a:off x="9724351" y="3289694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9" name="Google Shape;969;p5"/>
              <p:cNvSpPr/>
              <p:nvPr/>
            </p:nvSpPr>
            <p:spPr>
              <a:xfrm>
                <a:off x="9724351" y="3260743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0" name="Google Shape;970;p5"/>
              <p:cNvSpPr/>
              <p:nvPr/>
            </p:nvSpPr>
            <p:spPr>
              <a:xfrm>
                <a:off x="9724351" y="3231792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1" name="Google Shape;971;p5"/>
              <p:cNvSpPr/>
              <p:nvPr/>
            </p:nvSpPr>
            <p:spPr>
              <a:xfrm>
                <a:off x="9724351" y="3202841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2" name="Google Shape;972;p5"/>
              <p:cNvSpPr/>
              <p:nvPr/>
            </p:nvSpPr>
            <p:spPr>
              <a:xfrm>
                <a:off x="9724351" y="3173890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3" name="Google Shape;973;p5"/>
              <p:cNvSpPr/>
              <p:nvPr/>
            </p:nvSpPr>
            <p:spPr>
              <a:xfrm>
                <a:off x="9724351" y="3144890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4" name="Google Shape;974;p5"/>
              <p:cNvSpPr/>
              <p:nvPr/>
            </p:nvSpPr>
            <p:spPr>
              <a:xfrm>
                <a:off x="9724351" y="3115939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5" name="Google Shape;975;p5"/>
              <p:cNvSpPr/>
              <p:nvPr/>
            </p:nvSpPr>
            <p:spPr>
              <a:xfrm>
                <a:off x="9724351" y="3086988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6" name="Google Shape;976;p5"/>
              <p:cNvSpPr/>
              <p:nvPr/>
            </p:nvSpPr>
            <p:spPr>
              <a:xfrm>
                <a:off x="9724351" y="3058037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7" name="Google Shape;977;p5"/>
              <p:cNvSpPr/>
              <p:nvPr/>
            </p:nvSpPr>
            <p:spPr>
              <a:xfrm>
                <a:off x="9724351" y="3029086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8" name="Google Shape;978;p5"/>
              <p:cNvSpPr/>
              <p:nvPr/>
            </p:nvSpPr>
            <p:spPr>
              <a:xfrm>
                <a:off x="9724351" y="3000136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9" name="Google Shape;979;p5"/>
              <p:cNvSpPr/>
              <p:nvPr/>
            </p:nvSpPr>
            <p:spPr>
              <a:xfrm>
                <a:off x="9724351" y="2971185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0" name="Google Shape;980;p5"/>
              <p:cNvSpPr/>
              <p:nvPr/>
            </p:nvSpPr>
            <p:spPr>
              <a:xfrm>
                <a:off x="9724351" y="2942234"/>
                <a:ext cx="717416" cy="4890"/>
              </a:xfrm>
              <a:custGeom>
                <a:rect b="b" l="l" r="r" t="t"/>
                <a:pathLst>
                  <a:path extrusionOk="0" h="4890" w="717416">
                    <a:moveTo>
                      <a:pt x="0" y="0"/>
                    </a:moveTo>
                    <a:lnTo>
                      <a:pt x="717416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1" name="Google Shape;981;p5"/>
              <p:cNvSpPr/>
              <p:nvPr/>
            </p:nvSpPr>
            <p:spPr>
              <a:xfrm>
                <a:off x="9722199" y="2837433"/>
                <a:ext cx="719225" cy="128127"/>
              </a:xfrm>
              <a:custGeom>
                <a:rect b="b" l="l" r="r" t="t"/>
                <a:pathLst>
                  <a:path extrusionOk="0" h="128127" w="719225">
                    <a:moveTo>
                      <a:pt x="0" y="0"/>
                    </a:moveTo>
                    <a:lnTo>
                      <a:pt x="719226" y="0"/>
                    </a:lnTo>
                    <a:lnTo>
                      <a:pt x="719226" y="128128"/>
                    </a:lnTo>
                    <a:lnTo>
                      <a:pt x="0" y="128128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2" name="Google Shape;982;p5"/>
              <p:cNvSpPr/>
              <p:nvPr/>
            </p:nvSpPr>
            <p:spPr>
              <a:xfrm>
                <a:off x="9760344" y="2524939"/>
                <a:ext cx="98394" cy="511776"/>
              </a:xfrm>
              <a:custGeom>
                <a:rect b="b" l="l" r="r" t="t"/>
                <a:pathLst>
                  <a:path extrusionOk="0" h="511776" w="98394">
                    <a:moveTo>
                      <a:pt x="0" y="0"/>
                    </a:moveTo>
                    <a:lnTo>
                      <a:pt x="98394" y="0"/>
                    </a:lnTo>
                    <a:lnTo>
                      <a:pt x="98394" y="511777"/>
                    </a:lnTo>
                    <a:lnTo>
                      <a:pt x="0" y="511777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100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3" name="Google Shape;983;p5"/>
              <p:cNvSpPr/>
              <p:nvPr/>
            </p:nvSpPr>
            <p:spPr>
              <a:xfrm>
                <a:off x="9760246" y="2651257"/>
                <a:ext cx="97660" cy="4890"/>
              </a:xfrm>
              <a:custGeom>
                <a:rect b="b" l="l" r="r" t="t"/>
                <a:pathLst>
                  <a:path extrusionOk="0" h="4890" w="97660">
                    <a:moveTo>
                      <a:pt x="0" y="0"/>
                    </a:moveTo>
                    <a:lnTo>
                      <a:pt x="97661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4" name="Google Shape;984;p5"/>
              <p:cNvSpPr/>
              <p:nvPr/>
            </p:nvSpPr>
            <p:spPr>
              <a:xfrm>
                <a:off x="9760246" y="2779140"/>
                <a:ext cx="97660" cy="4890"/>
              </a:xfrm>
              <a:custGeom>
                <a:rect b="b" l="l" r="r" t="t"/>
                <a:pathLst>
                  <a:path extrusionOk="0" h="4890" w="97660">
                    <a:moveTo>
                      <a:pt x="0" y="0"/>
                    </a:moveTo>
                    <a:lnTo>
                      <a:pt x="97661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5" name="Google Shape;985;p5"/>
              <p:cNvSpPr/>
              <p:nvPr/>
            </p:nvSpPr>
            <p:spPr>
              <a:xfrm>
                <a:off x="9760246" y="2906974"/>
                <a:ext cx="97660" cy="4890"/>
              </a:xfrm>
              <a:custGeom>
                <a:rect b="b" l="l" r="r" t="t"/>
                <a:pathLst>
                  <a:path extrusionOk="0" h="4890" w="97660">
                    <a:moveTo>
                      <a:pt x="0" y="0"/>
                    </a:moveTo>
                    <a:lnTo>
                      <a:pt x="97661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6" name="Google Shape;986;p5"/>
              <p:cNvSpPr/>
              <p:nvPr/>
            </p:nvSpPr>
            <p:spPr>
              <a:xfrm>
                <a:off x="9790028" y="2540001"/>
                <a:ext cx="33841" cy="88809"/>
              </a:xfrm>
              <a:custGeom>
                <a:rect b="b" l="l" r="r" t="t"/>
                <a:pathLst>
                  <a:path extrusionOk="0" h="88809" w="33841">
                    <a:moveTo>
                      <a:pt x="10416" y="88809"/>
                    </a:moveTo>
                    <a:lnTo>
                      <a:pt x="10416" y="11688"/>
                    </a:lnTo>
                    <a:lnTo>
                      <a:pt x="0" y="11688"/>
                    </a:lnTo>
                    <a:lnTo>
                      <a:pt x="0" y="0"/>
                    </a:lnTo>
                    <a:lnTo>
                      <a:pt x="33841" y="0"/>
                    </a:lnTo>
                    <a:lnTo>
                      <a:pt x="33841" y="11688"/>
                    </a:lnTo>
                    <a:lnTo>
                      <a:pt x="24061" y="11688"/>
                    </a:lnTo>
                    <a:lnTo>
                      <a:pt x="24061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7" name="Google Shape;987;p5"/>
              <p:cNvSpPr/>
              <p:nvPr/>
            </p:nvSpPr>
            <p:spPr>
              <a:xfrm>
                <a:off x="9791789" y="2660695"/>
                <a:ext cx="30369" cy="88809"/>
              </a:xfrm>
              <a:custGeom>
                <a:rect b="b" l="l" r="r" t="t"/>
                <a:pathLst>
                  <a:path extrusionOk="0" h="88809" w="30369">
                    <a:moveTo>
                      <a:pt x="0" y="88809"/>
                    </a:moveTo>
                    <a:lnTo>
                      <a:pt x="0" y="0"/>
                    </a:lnTo>
                    <a:lnTo>
                      <a:pt x="29782" y="0"/>
                    </a:lnTo>
                    <a:lnTo>
                      <a:pt x="29782" y="11639"/>
                    </a:lnTo>
                    <a:lnTo>
                      <a:pt x="13497" y="11639"/>
                    </a:lnTo>
                    <a:lnTo>
                      <a:pt x="13497" y="37509"/>
                    </a:lnTo>
                    <a:lnTo>
                      <a:pt x="28951" y="37509"/>
                    </a:lnTo>
                    <a:lnTo>
                      <a:pt x="28951" y="48904"/>
                    </a:lnTo>
                    <a:lnTo>
                      <a:pt x="13497" y="48904"/>
                    </a:lnTo>
                    <a:lnTo>
                      <a:pt x="13497" y="77121"/>
                    </a:lnTo>
                    <a:lnTo>
                      <a:pt x="30369" y="77121"/>
                    </a:lnTo>
                    <a:lnTo>
                      <a:pt x="30369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8" name="Google Shape;988;p5"/>
              <p:cNvSpPr/>
              <p:nvPr/>
            </p:nvSpPr>
            <p:spPr>
              <a:xfrm>
                <a:off x="9787375" y="2791600"/>
                <a:ext cx="38613" cy="90902"/>
              </a:xfrm>
              <a:custGeom>
                <a:rect b="b" l="l" r="r" t="t"/>
                <a:pathLst>
                  <a:path extrusionOk="0" h="90902" w="38613">
                    <a:moveTo>
                      <a:pt x="34294" y="84662"/>
                    </a:moveTo>
                    <a:cubicBezTo>
                      <a:pt x="30753" y="89054"/>
                      <a:pt x="25237" y="91367"/>
                      <a:pt x="19623" y="90824"/>
                    </a:cubicBezTo>
                    <a:cubicBezTo>
                      <a:pt x="13950" y="91186"/>
                      <a:pt x="8468" y="88736"/>
                      <a:pt x="4952" y="84271"/>
                    </a:cubicBezTo>
                    <a:cubicBezTo>
                      <a:pt x="1357" y="78623"/>
                      <a:pt x="-355" y="71981"/>
                      <a:pt x="61" y="65296"/>
                    </a:cubicBezTo>
                    <a:lnTo>
                      <a:pt x="61" y="26614"/>
                    </a:lnTo>
                    <a:cubicBezTo>
                      <a:pt x="61" y="13361"/>
                      <a:pt x="3533" y="5145"/>
                      <a:pt x="10429" y="1819"/>
                    </a:cubicBezTo>
                    <a:cubicBezTo>
                      <a:pt x="13353" y="533"/>
                      <a:pt x="16527" y="-88"/>
                      <a:pt x="19720" y="10"/>
                    </a:cubicBezTo>
                    <a:cubicBezTo>
                      <a:pt x="32176" y="10"/>
                      <a:pt x="38416" y="7883"/>
                      <a:pt x="38450" y="23630"/>
                    </a:cubicBezTo>
                    <a:lnTo>
                      <a:pt x="38450" y="35856"/>
                    </a:lnTo>
                    <a:lnTo>
                      <a:pt x="25393" y="35856"/>
                    </a:lnTo>
                    <a:lnTo>
                      <a:pt x="25393" y="24462"/>
                    </a:lnTo>
                    <a:cubicBezTo>
                      <a:pt x="25564" y="21161"/>
                      <a:pt x="25168" y="17850"/>
                      <a:pt x="24220" y="14681"/>
                    </a:cubicBezTo>
                    <a:cubicBezTo>
                      <a:pt x="23559" y="12769"/>
                      <a:pt x="21691" y="11542"/>
                      <a:pt x="19671" y="11698"/>
                    </a:cubicBezTo>
                    <a:cubicBezTo>
                      <a:pt x="17529" y="11556"/>
                      <a:pt x="15549" y="12823"/>
                      <a:pt x="14781" y="14828"/>
                    </a:cubicBezTo>
                    <a:cubicBezTo>
                      <a:pt x="13725" y="17977"/>
                      <a:pt x="13275" y="21293"/>
                      <a:pt x="13461" y="24609"/>
                    </a:cubicBezTo>
                    <a:lnTo>
                      <a:pt x="13461" y="66079"/>
                    </a:lnTo>
                    <a:cubicBezTo>
                      <a:pt x="13285" y="69551"/>
                      <a:pt x="13715" y="73023"/>
                      <a:pt x="14732" y="76349"/>
                    </a:cubicBezTo>
                    <a:cubicBezTo>
                      <a:pt x="15652" y="78887"/>
                      <a:pt x="18459" y="80197"/>
                      <a:pt x="20997" y="79278"/>
                    </a:cubicBezTo>
                    <a:cubicBezTo>
                      <a:pt x="22361" y="78784"/>
                      <a:pt x="23432" y="77708"/>
                      <a:pt x="23926" y="76349"/>
                    </a:cubicBezTo>
                    <a:cubicBezTo>
                      <a:pt x="24943" y="72994"/>
                      <a:pt x="25374" y="69482"/>
                      <a:pt x="25198" y="65981"/>
                    </a:cubicBezTo>
                    <a:lnTo>
                      <a:pt x="25198" y="52826"/>
                    </a:lnTo>
                    <a:lnTo>
                      <a:pt x="38450" y="52826"/>
                    </a:lnTo>
                    <a:lnTo>
                      <a:pt x="38450" y="65394"/>
                    </a:lnTo>
                    <a:cubicBezTo>
                      <a:pt x="39130" y="72094"/>
                      <a:pt x="37678" y="78838"/>
                      <a:pt x="34294" y="8466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9" name="Google Shape;989;p5"/>
              <p:cNvSpPr/>
              <p:nvPr/>
            </p:nvSpPr>
            <p:spPr>
              <a:xfrm>
                <a:off x="9787388" y="2912891"/>
                <a:ext cx="39171" cy="88955"/>
              </a:xfrm>
              <a:custGeom>
                <a:rect b="b" l="l" r="r" t="t"/>
                <a:pathLst>
                  <a:path extrusionOk="0" h="88955" w="39171">
                    <a:moveTo>
                      <a:pt x="0" y="88956"/>
                    </a:moveTo>
                    <a:lnTo>
                      <a:pt x="0" y="0"/>
                    </a:lnTo>
                    <a:lnTo>
                      <a:pt x="13546" y="0"/>
                    </a:lnTo>
                    <a:lnTo>
                      <a:pt x="13546" y="35944"/>
                    </a:lnTo>
                    <a:lnTo>
                      <a:pt x="25625" y="35944"/>
                    </a:lnTo>
                    <a:lnTo>
                      <a:pt x="25625" y="0"/>
                    </a:lnTo>
                    <a:lnTo>
                      <a:pt x="39172" y="0"/>
                    </a:lnTo>
                    <a:lnTo>
                      <a:pt x="39172" y="88809"/>
                    </a:lnTo>
                    <a:lnTo>
                      <a:pt x="25625" y="88809"/>
                    </a:lnTo>
                    <a:lnTo>
                      <a:pt x="25625" y="47534"/>
                    </a:lnTo>
                    <a:lnTo>
                      <a:pt x="13546" y="47534"/>
                    </a:lnTo>
                    <a:lnTo>
                      <a:pt x="13546" y="8880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0" name="Google Shape;990;p5"/>
              <p:cNvSpPr/>
              <p:nvPr/>
            </p:nvSpPr>
            <p:spPr>
              <a:xfrm>
                <a:off x="10079685" y="1950712"/>
                <a:ext cx="1074461" cy="1416640"/>
              </a:xfrm>
              <a:custGeom>
                <a:rect b="b" l="l" r="r" t="t"/>
                <a:pathLst>
                  <a:path extrusionOk="0" h="1416640" w="1074461">
                    <a:moveTo>
                      <a:pt x="0" y="0"/>
                    </a:moveTo>
                    <a:lnTo>
                      <a:pt x="1074462" y="0"/>
                    </a:lnTo>
                    <a:lnTo>
                      <a:pt x="1074462" y="1416641"/>
                    </a:lnTo>
                    <a:lnTo>
                      <a:pt x="0" y="1416641"/>
                    </a:lnTo>
                    <a:close/>
                  </a:path>
                </a:pathLst>
              </a:custGeom>
              <a:solidFill>
                <a:srgbClr val="808080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1" name="Google Shape;991;p5"/>
              <p:cNvSpPr/>
              <p:nvPr/>
            </p:nvSpPr>
            <p:spPr>
              <a:xfrm>
                <a:off x="10161011" y="2388058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2" name="Google Shape;992;p5"/>
              <p:cNvSpPr/>
              <p:nvPr/>
            </p:nvSpPr>
            <p:spPr>
              <a:xfrm>
                <a:off x="10281412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3" name="Google Shape;993;p5"/>
              <p:cNvSpPr/>
              <p:nvPr/>
            </p:nvSpPr>
            <p:spPr>
              <a:xfrm>
                <a:off x="10246544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4" name="Google Shape;994;p5"/>
              <p:cNvSpPr/>
              <p:nvPr/>
            </p:nvSpPr>
            <p:spPr>
              <a:xfrm>
                <a:off x="10351198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5" name="Google Shape;995;p5"/>
              <p:cNvSpPr/>
              <p:nvPr/>
            </p:nvSpPr>
            <p:spPr>
              <a:xfrm>
                <a:off x="10211676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6" name="Google Shape;996;p5"/>
              <p:cNvSpPr/>
              <p:nvPr/>
            </p:nvSpPr>
            <p:spPr>
              <a:xfrm>
                <a:off x="10316329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7" name="Google Shape;997;p5"/>
              <p:cNvSpPr/>
              <p:nvPr/>
            </p:nvSpPr>
            <p:spPr>
              <a:xfrm>
                <a:off x="10290508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8" name="Google Shape;998;p5"/>
              <p:cNvSpPr/>
              <p:nvPr/>
            </p:nvSpPr>
            <p:spPr>
              <a:xfrm>
                <a:off x="10175731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9" name="Google Shape;999;p5"/>
              <p:cNvSpPr/>
              <p:nvPr/>
            </p:nvSpPr>
            <p:spPr>
              <a:xfrm>
                <a:off x="10175731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0" name="Google Shape;1000;p5"/>
              <p:cNvSpPr/>
              <p:nvPr/>
            </p:nvSpPr>
            <p:spPr>
              <a:xfrm>
                <a:off x="10186588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1" name="Google Shape;1001;p5"/>
              <p:cNvSpPr/>
              <p:nvPr/>
            </p:nvSpPr>
            <p:spPr>
              <a:xfrm>
                <a:off x="10212703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2" name="Google Shape;1002;p5"/>
              <p:cNvSpPr/>
              <p:nvPr/>
            </p:nvSpPr>
            <p:spPr>
              <a:xfrm>
                <a:off x="10297550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3" name="Google Shape;1003;p5"/>
              <p:cNvSpPr/>
              <p:nvPr/>
            </p:nvSpPr>
            <p:spPr>
              <a:xfrm>
                <a:off x="10323665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4" name="Google Shape;1004;p5"/>
              <p:cNvSpPr/>
              <p:nvPr/>
            </p:nvSpPr>
            <p:spPr>
              <a:xfrm>
                <a:off x="10505049" y="2388058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5" name="Google Shape;1005;p5"/>
              <p:cNvSpPr/>
              <p:nvPr/>
            </p:nvSpPr>
            <p:spPr>
              <a:xfrm>
                <a:off x="10625498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6" name="Google Shape;1006;p5"/>
              <p:cNvSpPr/>
              <p:nvPr/>
            </p:nvSpPr>
            <p:spPr>
              <a:xfrm>
                <a:off x="10590581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7" name="Google Shape;1007;p5"/>
              <p:cNvSpPr/>
              <p:nvPr/>
            </p:nvSpPr>
            <p:spPr>
              <a:xfrm>
                <a:off x="10695284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8" name="Google Shape;1008;p5"/>
              <p:cNvSpPr/>
              <p:nvPr/>
            </p:nvSpPr>
            <p:spPr>
              <a:xfrm>
                <a:off x="10555713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9" name="Google Shape;1009;p5"/>
              <p:cNvSpPr/>
              <p:nvPr/>
            </p:nvSpPr>
            <p:spPr>
              <a:xfrm>
                <a:off x="10660367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0" name="Google Shape;1010;p5"/>
              <p:cNvSpPr/>
              <p:nvPr/>
            </p:nvSpPr>
            <p:spPr>
              <a:xfrm>
                <a:off x="10634545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10519769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2" name="Google Shape;1012;p5"/>
              <p:cNvSpPr/>
              <p:nvPr/>
            </p:nvSpPr>
            <p:spPr>
              <a:xfrm>
                <a:off x="10519769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3" name="Google Shape;1013;p5"/>
              <p:cNvSpPr/>
              <p:nvPr/>
            </p:nvSpPr>
            <p:spPr>
              <a:xfrm>
                <a:off x="10528180" y="2597414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4" name="Google Shape;1014;p5"/>
              <p:cNvSpPr/>
              <p:nvPr/>
            </p:nvSpPr>
            <p:spPr>
              <a:xfrm>
                <a:off x="10554295" y="2543962"/>
                <a:ext cx="51740" cy="41763"/>
              </a:xfrm>
              <a:custGeom>
                <a:rect b="b" l="l" r="r" t="t"/>
                <a:pathLst>
                  <a:path extrusionOk="0" h="41763" w="51740">
                    <a:moveTo>
                      <a:pt x="51740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5" name="Google Shape;1015;p5"/>
              <p:cNvSpPr/>
              <p:nvPr/>
            </p:nvSpPr>
            <p:spPr>
              <a:xfrm>
                <a:off x="10641930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6" name="Google Shape;1016;p5"/>
              <p:cNvSpPr/>
              <p:nvPr/>
            </p:nvSpPr>
            <p:spPr>
              <a:xfrm>
                <a:off x="10668044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7" name="Google Shape;1017;p5"/>
              <p:cNvSpPr/>
              <p:nvPr/>
            </p:nvSpPr>
            <p:spPr>
              <a:xfrm>
                <a:off x="10849135" y="2388058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8" name="Google Shape;1018;p5"/>
              <p:cNvSpPr/>
              <p:nvPr/>
            </p:nvSpPr>
            <p:spPr>
              <a:xfrm>
                <a:off x="10969535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9" name="Google Shape;1019;p5"/>
              <p:cNvSpPr/>
              <p:nvPr/>
            </p:nvSpPr>
            <p:spPr>
              <a:xfrm>
                <a:off x="10934667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0" name="Google Shape;1020;p5"/>
              <p:cNvSpPr/>
              <p:nvPr/>
            </p:nvSpPr>
            <p:spPr>
              <a:xfrm>
                <a:off x="11039321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1" name="Google Shape;1021;p5"/>
              <p:cNvSpPr/>
              <p:nvPr/>
            </p:nvSpPr>
            <p:spPr>
              <a:xfrm>
                <a:off x="10899799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2" name="Google Shape;1022;p5"/>
              <p:cNvSpPr/>
              <p:nvPr/>
            </p:nvSpPr>
            <p:spPr>
              <a:xfrm>
                <a:off x="11004453" y="2404832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3" name="Google Shape;1023;p5"/>
              <p:cNvSpPr/>
              <p:nvPr/>
            </p:nvSpPr>
            <p:spPr>
              <a:xfrm>
                <a:off x="10978631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4" name="Google Shape;1024;p5"/>
              <p:cNvSpPr/>
              <p:nvPr/>
            </p:nvSpPr>
            <p:spPr>
              <a:xfrm>
                <a:off x="10863855" y="2404832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5" name="Google Shape;1025;p5"/>
              <p:cNvSpPr/>
              <p:nvPr/>
            </p:nvSpPr>
            <p:spPr>
              <a:xfrm>
                <a:off x="10863855" y="2497162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6" name="Google Shape;1026;p5"/>
              <p:cNvSpPr/>
              <p:nvPr/>
            </p:nvSpPr>
            <p:spPr>
              <a:xfrm>
                <a:off x="10878183" y="2597414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7" name="Google Shape;1027;p5"/>
              <p:cNvSpPr/>
              <p:nvPr/>
            </p:nvSpPr>
            <p:spPr>
              <a:xfrm>
                <a:off x="10904298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8" name="Google Shape;1028;p5"/>
              <p:cNvSpPr/>
              <p:nvPr/>
            </p:nvSpPr>
            <p:spPr>
              <a:xfrm>
                <a:off x="10991933" y="2597414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9" name="Google Shape;1029;p5"/>
              <p:cNvSpPr/>
              <p:nvPr/>
            </p:nvSpPr>
            <p:spPr>
              <a:xfrm>
                <a:off x="11018048" y="2543962"/>
                <a:ext cx="51788" cy="41763"/>
              </a:xfrm>
              <a:custGeom>
                <a:rect b="b" l="l" r="r" t="t"/>
                <a:pathLst>
                  <a:path extrusionOk="0" h="41763" w="51788">
                    <a:moveTo>
                      <a:pt x="51789" y="0"/>
                    </a:moveTo>
                    <a:lnTo>
                      <a:pt x="0" y="4176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0" name="Google Shape;1030;p5"/>
              <p:cNvSpPr/>
              <p:nvPr/>
            </p:nvSpPr>
            <p:spPr>
              <a:xfrm>
                <a:off x="10849135" y="2006365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1" name="Google Shape;1031;p5"/>
              <p:cNvSpPr/>
              <p:nvPr/>
            </p:nvSpPr>
            <p:spPr>
              <a:xfrm>
                <a:off x="10969535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>
                <a:off x="10934667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>
                <a:off x="11039321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>
                <a:off x="10899799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5" name="Google Shape;1035;p5"/>
              <p:cNvSpPr/>
              <p:nvPr/>
            </p:nvSpPr>
            <p:spPr>
              <a:xfrm>
                <a:off x="11004453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6" name="Google Shape;1036;p5"/>
              <p:cNvSpPr/>
              <p:nvPr/>
            </p:nvSpPr>
            <p:spPr>
              <a:xfrm>
                <a:off x="10978631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7" name="Google Shape;1037;p5"/>
              <p:cNvSpPr/>
              <p:nvPr/>
            </p:nvSpPr>
            <p:spPr>
              <a:xfrm>
                <a:off x="10863855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8" name="Google Shape;1038;p5"/>
              <p:cNvSpPr/>
              <p:nvPr/>
            </p:nvSpPr>
            <p:spPr>
              <a:xfrm>
                <a:off x="10863855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9" name="Google Shape;1039;p5"/>
              <p:cNvSpPr/>
              <p:nvPr/>
            </p:nvSpPr>
            <p:spPr>
              <a:xfrm>
                <a:off x="10878183" y="2220709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0" name="Google Shape;1040;p5"/>
              <p:cNvSpPr/>
              <p:nvPr/>
            </p:nvSpPr>
            <p:spPr>
              <a:xfrm>
                <a:off x="10904298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1" name="Google Shape;1041;p5"/>
              <p:cNvSpPr/>
              <p:nvPr/>
            </p:nvSpPr>
            <p:spPr>
              <a:xfrm>
                <a:off x="10991933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2" name="Google Shape;1042;p5"/>
              <p:cNvSpPr/>
              <p:nvPr/>
            </p:nvSpPr>
            <p:spPr>
              <a:xfrm>
                <a:off x="11018048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3" name="Google Shape;1043;p5"/>
              <p:cNvSpPr/>
              <p:nvPr/>
            </p:nvSpPr>
            <p:spPr>
              <a:xfrm>
                <a:off x="10505049" y="2006365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4" name="Google Shape;1044;p5"/>
              <p:cNvSpPr/>
              <p:nvPr/>
            </p:nvSpPr>
            <p:spPr>
              <a:xfrm>
                <a:off x="10625498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5" name="Google Shape;1045;p5"/>
              <p:cNvSpPr/>
              <p:nvPr/>
            </p:nvSpPr>
            <p:spPr>
              <a:xfrm>
                <a:off x="10590581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10695284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7" name="Google Shape;1047;p5"/>
              <p:cNvSpPr/>
              <p:nvPr/>
            </p:nvSpPr>
            <p:spPr>
              <a:xfrm>
                <a:off x="10555713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8" name="Google Shape;1048;p5"/>
              <p:cNvSpPr/>
              <p:nvPr/>
            </p:nvSpPr>
            <p:spPr>
              <a:xfrm>
                <a:off x="10660367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9" name="Google Shape;1049;p5"/>
              <p:cNvSpPr/>
              <p:nvPr/>
            </p:nvSpPr>
            <p:spPr>
              <a:xfrm>
                <a:off x="10634545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0" name="Google Shape;1050;p5"/>
              <p:cNvSpPr/>
              <p:nvPr/>
            </p:nvSpPr>
            <p:spPr>
              <a:xfrm>
                <a:off x="10519769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1" name="Google Shape;1051;p5"/>
              <p:cNvSpPr/>
              <p:nvPr/>
            </p:nvSpPr>
            <p:spPr>
              <a:xfrm>
                <a:off x="10519769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2" name="Google Shape;1052;p5"/>
              <p:cNvSpPr/>
              <p:nvPr/>
            </p:nvSpPr>
            <p:spPr>
              <a:xfrm>
                <a:off x="10528425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3" name="Google Shape;1053;p5"/>
              <p:cNvSpPr/>
              <p:nvPr/>
            </p:nvSpPr>
            <p:spPr>
              <a:xfrm>
                <a:off x="10554539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4" name="Google Shape;1054;p5"/>
              <p:cNvSpPr/>
              <p:nvPr/>
            </p:nvSpPr>
            <p:spPr>
              <a:xfrm>
                <a:off x="10642174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5" name="Google Shape;1055;p5"/>
              <p:cNvSpPr/>
              <p:nvPr/>
            </p:nvSpPr>
            <p:spPr>
              <a:xfrm>
                <a:off x="10668289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6" name="Google Shape;1056;p5"/>
              <p:cNvSpPr/>
              <p:nvPr/>
            </p:nvSpPr>
            <p:spPr>
              <a:xfrm>
                <a:off x="10161011" y="2006365"/>
                <a:ext cx="232487" cy="313325"/>
              </a:xfrm>
              <a:custGeom>
                <a:rect b="b" l="l" r="r" t="t"/>
                <a:pathLst>
                  <a:path extrusionOk="0" h="313325" w="232487">
                    <a:moveTo>
                      <a:pt x="0" y="0"/>
                    </a:moveTo>
                    <a:lnTo>
                      <a:pt x="232488" y="0"/>
                    </a:lnTo>
                    <a:lnTo>
                      <a:pt x="232488" y="313326"/>
                    </a:lnTo>
                    <a:lnTo>
                      <a:pt x="0" y="3133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7" name="Google Shape;1057;p5"/>
              <p:cNvSpPr/>
              <p:nvPr/>
            </p:nvSpPr>
            <p:spPr>
              <a:xfrm>
                <a:off x="10281412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8" name="Google Shape;1058;p5"/>
              <p:cNvSpPr/>
              <p:nvPr/>
            </p:nvSpPr>
            <p:spPr>
              <a:xfrm>
                <a:off x="10246544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9" name="Google Shape;1059;p5"/>
              <p:cNvSpPr/>
              <p:nvPr/>
            </p:nvSpPr>
            <p:spPr>
              <a:xfrm>
                <a:off x="10351198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0" name="Google Shape;1060;p5"/>
              <p:cNvSpPr/>
              <p:nvPr/>
            </p:nvSpPr>
            <p:spPr>
              <a:xfrm>
                <a:off x="10211676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1" name="Google Shape;1061;p5"/>
              <p:cNvSpPr/>
              <p:nvPr/>
            </p:nvSpPr>
            <p:spPr>
              <a:xfrm>
                <a:off x="10316329" y="2023139"/>
                <a:ext cx="26505" cy="72719"/>
              </a:xfrm>
              <a:custGeom>
                <a:rect b="b" l="l" r="r" t="t"/>
                <a:pathLst>
                  <a:path extrusionOk="0" h="72719" w="26505">
                    <a:moveTo>
                      <a:pt x="0" y="0"/>
                    </a:moveTo>
                    <a:lnTo>
                      <a:pt x="26506" y="0"/>
                    </a:lnTo>
                    <a:lnTo>
                      <a:pt x="26506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2" name="Google Shape;1062;p5"/>
              <p:cNvSpPr/>
              <p:nvPr/>
            </p:nvSpPr>
            <p:spPr>
              <a:xfrm>
                <a:off x="10290508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3" name="Google Shape;1063;p5"/>
              <p:cNvSpPr/>
              <p:nvPr/>
            </p:nvSpPr>
            <p:spPr>
              <a:xfrm>
                <a:off x="10175731" y="2023139"/>
                <a:ext cx="27581" cy="72719"/>
              </a:xfrm>
              <a:custGeom>
                <a:rect b="b" l="l" r="r" t="t"/>
                <a:pathLst>
                  <a:path extrusionOk="0" h="72719" w="27581">
                    <a:moveTo>
                      <a:pt x="0" y="0"/>
                    </a:moveTo>
                    <a:lnTo>
                      <a:pt x="27582" y="0"/>
                    </a:lnTo>
                    <a:lnTo>
                      <a:pt x="27582" y="72720"/>
                    </a:lnTo>
                    <a:lnTo>
                      <a:pt x="0" y="7272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4" name="Google Shape;1064;p5"/>
              <p:cNvSpPr/>
              <p:nvPr/>
            </p:nvSpPr>
            <p:spPr>
              <a:xfrm>
                <a:off x="10175731" y="2115469"/>
                <a:ext cx="88271" cy="187398"/>
              </a:xfrm>
              <a:custGeom>
                <a:rect b="b" l="l" r="r" t="t"/>
                <a:pathLst>
                  <a:path extrusionOk="0" h="187398" w="88271">
                    <a:moveTo>
                      <a:pt x="0" y="0"/>
                    </a:moveTo>
                    <a:lnTo>
                      <a:pt x="88271" y="0"/>
                    </a:lnTo>
                    <a:lnTo>
                      <a:pt x="88271" y="187399"/>
                    </a:lnTo>
                    <a:lnTo>
                      <a:pt x="0" y="18739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5" name="Google Shape;1065;p5"/>
              <p:cNvSpPr/>
              <p:nvPr/>
            </p:nvSpPr>
            <p:spPr>
              <a:xfrm>
                <a:off x="10181209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6" name="Google Shape;1066;p5"/>
              <p:cNvSpPr/>
              <p:nvPr/>
            </p:nvSpPr>
            <p:spPr>
              <a:xfrm>
                <a:off x="10207323" y="2167209"/>
                <a:ext cx="51788" cy="41812"/>
              </a:xfrm>
              <a:custGeom>
                <a:rect b="b" l="l" r="r" t="t"/>
                <a:pathLst>
                  <a:path extrusionOk="0" h="41812" w="51788">
                    <a:moveTo>
                      <a:pt x="51789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7" name="Google Shape;1067;p5"/>
              <p:cNvSpPr/>
              <p:nvPr/>
            </p:nvSpPr>
            <p:spPr>
              <a:xfrm>
                <a:off x="10294959" y="2220709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8" name="Google Shape;1068;p5"/>
              <p:cNvSpPr/>
              <p:nvPr/>
            </p:nvSpPr>
            <p:spPr>
              <a:xfrm>
                <a:off x="10321122" y="2167209"/>
                <a:ext cx="51740" cy="41812"/>
              </a:xfrm>
              <a:custGeom>
                <a:rect b="b" l="l" r="r" t="t"/>
                <a:pathLst>
                  <a:path extrusionOk="0" h="41812" w="51740">
                    <a:moveTo>
                      <a:pt x="51740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9" name="Google Shape;1069;p5"/>
              <p:cNvSpPr/>
              <p:nvPr/>
            </p:nvSpPr>
            <p:spPr>
              <a:xfrm>
                <a:off x="10347579" y="2948102"/>
                <a:ext cx="209649" cy="299926"/>
              </a:xfrm>
              <a:custGeom>
                <a:rect b="b" l="l" r="r" t="t"/>
                <a:pathLst>
                  <a:path extrusionOk="0" h="299926" w="209649">
                    <a:moveTo>
                      <a:pt x="0" y="0"/>
                    </a:moveTo>
                    <a:lnTo>
                      <a:pt x="209650" y="0"/>
                    </a:lnTo>
                    <a:lnTo>
                      <a:pt x="209650" y="299926"/>
                    </a:lnTo>
                    <a:lnTo>
                      <a:pt x="0" y="299926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0" name="Google Shape;1070;p5"/>
              <p:cNvSpPr/>
              <p:nvPr/>
            </p:nvSpPr>
            <p:spPr>
              <a:xfrm>
                <a:off x="10368656" y="3094520"/>
                <a:ext cx="11639" cy="9389"/>
              </a:xfrm>
              <a:custGeom>
                <a:rect b="b" l="l" r="r" t="t"/>
                <a:pathLst>
                  <a:path extrusionOk="0" h="9389" w="11639">
                    <a:moveTo>
                      <a:pt x="11639" y="0"/>
                    </a:moveTo>
                    <a:lnTo>
                      <a:pt x="0" y="9389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1" name="Google Shape;1071;p5"/>
              <p:cNvSpPr/>
              <p:nvPr/>
            </p:nvSpPr>
            <p:spPr>
              <a:xfrm>
                <a:off x="10394820" y="2983264"/>
                <a:ext cx="123286" cy="99518"/>
              </a:xfrm>
              <a:custGeom>
                <a:rect b="b" l="l" r="r" t="t"/>
                <a:pathLst>
                  <a:path extrusionOk="0" h="99518" w="123286">
                    <a:moveTo>
                      <a:pt x="123286" y="0"/>
                    </a:moveTo>
                    <a:lnTo>
                      <a:pt x="0" y="99519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2" name="Google Shape;1072;p5"/>
              <p:cNvSpPr/>
              <p:nvPr/>
            </p:nvSpPr>
            <p:spPr>
              <a:xfrm>
                <a:off x="10368656" y="3065911"/>
                <a:ext cx="69785" cy="56336"/>
              </a:xfrm>
              <a:custGeom>
                <a:rect b="b" l="l" r="r" t="t"/>
                <a:pathLst>
                  <a:path extrusionOk="0" h="56336" w="69785">
                    <a:moveTo>
                      <a:pt x="69786" y="0"/>
                    </a:moveTo>
                    <a:lnTo>
                      <a:pt x="0" y="56337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3" name="Google Shape;1073;p5"/>
              <p:cNvSpPr/>
              <p:nvPr/>
            </p:nvSpPr>
            <p:spPr>
              <a:xfrm>
                <a:off x="10447831" y="3137359"/>
                <a:ext cx="11590" cy="9389"/>
              </a:xfrm>
              <a:custGeom>
                <a:rect b="b" l="l" r="r" t="t"/>
                <a:pathLst>
                  <a:path extrusionOk="0" h="9389" w="11590">
                    <a:moveTo>
                      <a:pt x="11590" y="0"/>
                    </a:moveTo>
                    <a:lnTo>
                      <a:pt x="0" y="93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4" name="Google Shape;1074;p5"/>
              <p:cNvSpPr/>
              <p:nvPr/>
            </p:nvSpPr>
            <p:spPr>
              <a:xfrm>
                <a:off x="10473946" y="3083859"/>
                <a:ext cx="51740" cy="41812"/>
              </a:xfrm>
              <a:custGeom>
                <a:rect b="b" l="l" r="r" t="t"/>
                <a:pathLst>
                  <a:path extrusionOk="0" h="41812" w="51740">
                    <a:moveTo>
                      <a:pt x="51740" y="0"/>
                    </a:moveTo>
                    <a:lnTo>
                      <a:pt x="0" y="4181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5" name="Google Shape;1075;p5"/>
              <p:cNvSpPr/>
              <p:nvPr/>
            </p:nvSpPr>
            <p:spPr>
              <a:xfrm>
                <a:off x="10079685" y="1950712"/>
                <a:ext cx="1074461" cy="27826"/>
              </a:xfrm>
              <a:custGeom>
                <a:rect b="b" l="l" r="r" t="t"/>
                <a:pathLst>
                  <a:path extrusionOk="0" h="27826" w="1074461">
                    <a:moveTo>
                      <a:pt x="0" y="0"/>
                    </a:moveTo>
                    <a:lnTo>
                      <a:pt x="1074462" y="0"/>
                    </a:lnTo>
                    <a:lnTo>
                      <a:pt x="1074462" y="27826"/>
                    </a:lnTo>
                    <a:lnTo>
                      <a:pt x="0" y="27826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6" name="Google Shape;1076;p5"/>
              <p:cNvSpPr/>
              <p:nvPr/>
            </p:nvSpPr>
            <p:spPr>
              <a:xfrm>
                <a:off x="10215392" y="1869483"/>
                <a:ext cx="170771" cy="68905"/>
              </a:xfrm>
              <a:custGeom>
                <a:rect b="b" l="l" r="r" t="t"/>
                <a:pathLst>
                  <a:path extrusionOk="0" h="68905" w="170771">
                    <a:moveTo>
                      <a:pt x="0" y="0"/>
                    </a:moveTo>
                    <a:lnTo>
                      <a:pt x="170772" y="0"/>
                    </a:lnTo>
                    <a:lnTo>
                      <a:pt x="170772" y="68905"/>
                    </a:lnTo>
                    <a:lnTo>
                      <a:pt x="0" y="68905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7" name="Google Shape;1077;p5"/>
              <p:cNvSpPr/>
              <p:nvPr/>
            </p:nvSpPr>
            <p:spPr>
              <a:xfrm>
                <a:off x="10553903" y="1863468"/>
                <a:ext cx="23962" cy="74871"/>
              </a:xfrm>
              <a:custGeom>
                <a:rect b="b" l="l" r="r" t="t"/>
                <a:pathLst>
                  <a:path extrusionOk="0" h="74871" w="23962">
                    <a:moveTo>
                      <a:pt x="0" y="0"/>
                    </a:moveTo>
                    <a:lnTo>
                      <a:pt x="23963" y="0"/>
                    </a:lnTo>
                    <a:lnTo>
                      <a:pt x="23963" y="74871"/>
                    </a:lnTo>
                    <a:lnTo>
                      <a:pt x="0" y="74871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8" name="Google Shape;1078;p5"/>
              <p:cNvSpPr/>
              <p:nvPr/>
            </p:nvSpPr>
            <p:spPr>
              <a:xfrm>
                <a:off x="10066627" y="1907335"/>
                <a:ext cx="1100674" cy="55603"/>
              </a:xfrm>
              <a:custGeom>
                <a:rect b="b" l="l" r="r" t="t"/>
                <a:pathLst>
                  <a:path extrusionOk="0" h="55603" w="1100674">
                    <a:moveTo>
                      <a:pt x="0" y="0"/>
                    </a:moveTo>
                    <a:lnTo>
                      <a:pt x="1100674" y="0"/>
                    </a:lnTo>
                    <a:lnTo>
                      <a:pt x="1100674" y="55603"/>
                    </a:lnTo>
                    <a:lnTo>
                      <a:pt x="0" y="55603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9" name="Google Shape;1079;p5"/>
              <p:cNvSpPr/>
              <p:nvPr/>
            </p:nvSpPr>
            <p:spPr>
              <a:xfrm>
                <a:off x="10592928" y="2788676"/>
                <a:ext cx="561267" cy="578725"/>
              </a:xfrm>
              <a:custGeom>
                <a:rect b="b" l="l" r="r" t="t"/>
                <a:pathLst>
                  <a:path extrusionOk="0" h="578725" w="561267">
                    <a:moveTo>
                      <a:pt x="0" y="0"/>
                    </a:moveTo>
                    <a:lnTo>
                      <a:pt x="561267" y="0"/>
                    </a:lnTo>
                    <a:lnTo>
                      <a:pt x="561267" y="578726"/>
                    </a:lnTo>
                    <a:lnTo>
                      <a:pt x="0" y="578726"/>
                    </a:lnTo>
                    <a:close/>
                  </a:path>
                </a:pathLst>
              </a:custGeom>
              <a:solidFill>
                <a:srgbClr val="808080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0" name="Google Shape;1080;p5"/>
              <p:cNvSpPr/>
              <p:nvPr/>
            </p:nvSpPr>
            <p:spPr>
              <a:xfrm>
                <a:off x="10842630" y="2948102"/>
                <a:ext cx="285352" cy="299926"/>
              </a:xfrm>
              <a:custGeom>
                <a:rect b="b" l="l" r="r" t="t"/>
                <a:pathLst>
                  <a:path extrusionOk="0" h="299926" w="285352">
                    <a:moveTo>
                      <a:pt x="0" y="0"/>
                    </a:moveTo>
                    <a:lnTo>
                      <a:pt x="285353" y="0"/>
                    </a:lnTo>
                    <a:lnTo>
                      <a:pt x="285353" y="299926"/>
                    </a:lnTo>
                    <a:lnTo>
                      <a:pt x="0" y="299926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1" name="Google Shape;1081;p5"/>
              <p:cNvSpPr/>
              <p:nvPr/>
            </p:nvSpPr>
            <p:spPr>
              <a:xfrm>
                <a:off x="10935890" y="3025517"/>
                <a:ext cx="90765" cy="57119"/>
              </a:xfrm>
              <a:custGeom>
                <a:rect b="b" l="l" r="r" t="t"/>
                <a:pathLst>
                  <a:path extrusionOk="0" h="57119" w="90765">
                    <a:moveTo>
                      <a:pt x="0" y="55457"/>
                    </a:moveTo>
                    <a:lnTo>
                      <a:pt x="43720" y="0"/>
                    </a:lnTo>
                    <a:lnTo>
                      <a:pt x="90765" y="57119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2" name="Google Shape;1082;p5"/>
              <p:cNvSpPr/>
              <p:nvPr/>
            </p:nvSpPr>
            <p:spPr>
              <a:xfrm>
                <a:off x="10907330" y="3072562"/>
                <a:ext cx="141135" cy="73942"/>
              </a:xfrm>
              <a:custGeom>
                <a:rect b="b" l="l" r="r" t="t"/>
                <a:pathLst>
                  <a:path extrusionOk="0" h="73942" w="141135">
                    <a:moveTo>
                      <a:pt x="0" y="0"/>
                    </a:moveTo>
                    <a:lnTo>
                      <a:pt x="141136" y="0"/>
                    </a:lnTo>
                    <a:lnTo>
                      <a:pt x="141136" y="73942"/>
                    </a:lnTo>
                    <a:lnTo>
                      <a:pt x="0" y="73942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3" name="Google Shape;1083;p5"/>
              <p:cNvSpPr/>
              <p:nvPr/>
            </p:nvSpPr>
            <p:spPr>
              <a:xfrm>
                <a:off x="10919917" y="3088256"/>
                <a:ext cx="17635" cy="41207"/>
              </a:xfrm>
              <a:custGeom>
                <a:rect b="b" l="l" r="r" t="t"/>
                <a:pathLst>
                  <a:path extrusionOk="0" h="41207" w="17635">
                    <a:moveTo>
                      <a:pt x="15435" y="38344"/>
                    </a:moveTo>
                    <a:cubicBezTo>
                      <a:pt x="13865" y="40330"/>
                      <a:pt x="11405" y="41396"/>
                      <a:pt x="8881" y="41180"/>
                    </a:cubicBezTo>
                    <a:cubicBezTo>
                      <a:pt x="6309" y="41352"/>
                      <a:pt x="3815" y="40232"/>
                      <a:pt x="2230" y="38197"/>
                    </a:cubicBezTo>
                    <a:cubicBezTo>
                      <a:pt x="602" y="35635"/>
                      <a:pt x="-166" y="32622"/>
                      <a:pt x="30" y="29590"/>
                    </a:cubicBezTo>
                    <a:lnTo>
                      <a:pt x="30" y="12034"/>
                    </a:lnTo>
                    <a:cubicBezTo>
                      <a:pt x="30" y="6068"/>
                      <a:pt x="1595" y="2253"/>
                      <a:pt x="4920" y="835"/>
                    </a:cubicBezTo>
                    <a:cubicBezTo>
                      <a:pt x="6246" y="248"/>
                      <a:pt x="7678" y="-36"/>
                      <a:pt x="9126" y="4"/>
                    </a:cubicBezTo>
                    <a:cubicBezTo>
                      <a:pt x="14799" y="4"/>
                      <a:pt x="17635" y="3574"/>
                      <a:pt x="17635" y="10713"/>
                    </a:cubicBezTo>
                    <a:lnTo>
                      <a:pt x="17635" y="16240"/>
                    </a:lnTo>
                    <a:lnTo>
                      <a:pt x="11669" y="16240"/>
                    </a:lnTo>
                    <a:lnTo>
                      <a:pt x="11669" y="11105"/>
                    </a:lnTo>
                    <a:cubicBezTo>
                      <a:pt x="11752" y="9603"/>
                      <a:pt x="11586" y="8102"/>
                      <a:pt x="11180" y="6655"/>
                    </a:cubicBezTo>
                    <a:cubicBezTo>
                      <a:pt x="10872" y="5799"/>
                      <a:pt x="10031" y="5261"/>
                      <a:pt x="9126" y="5334"/>
                    </a:cubicBezTo>
                    <a:cubicBezTo>
                      <a:pt x="8167" y="5261"/>
                      <a:pt x="7282" y="5843"/>
                      <a:pt x="6974" y="6752"/>
                    </a:cubicBezTo>
                    <a:cubicBezTo>
                      <a:pt x="6514" y="8136"/>
                      <a:pt x="6319" y="9598"/>
                      <a:pt x="6387" y="11056"/>
                    </a:cubicBezTo>
                    <a:lnTo>
                      <a:pt x="6387" y="30030"/>
                    </a:lnTo>
                    <a:cubicBezTo>
                      <a:pt x="6304" y="31600"/>
                      <a:pt x="6500" y="33175"/>
                      <a:pt x="6974" y="34676"/>
                    </a:cubicBezTo>
                    <a:cubicBezTo>
                      <a:pt x="7263" y="35552"/>
                      <a:pt x="8109" y="36114"/>
                      <a:pt x="9028" y="36046"/>
                    </a:cubicBezTo>
                    <a:cubicBezTo>
                      <a:pt x="9972" y="36114"/>
                      <a:pt x="10842" y="35527"/>
                      <a:pt x="11131" y="34627"/>
                    </a:cubicBezTo>
                    <a:cubicBezTo>
                      <a:pt x="11605" y="33043"/>
                      <a:pt x="11791" y="31385"/>
                      <a:pt x="11669" y="29737"/>
                    </a:cubicBezTo>
                    <a:lnTo>
                      <a:pt x="11669" y="24015"/>
                    </a:lnTo>
                    <a:lnTo>
                      <a:pt x="17586" y="24015"/>
                    </a:lnTo>
                    <a:lnTo>
                      <a:pt x="17586" y="29688"/>
                    </a:lnTo>
                    <a:cubicBezTo>
                      <a:pt x="17787" y="32725"/>
                      <a:pt x="17034" y="35752"/>
                      <a:pt x="15435" y="3834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4" name="Google Shape;1084;p5"/>
              <p:cNvSpPr/>
              <p:nvPr/>
            </p:nvSpPr>
            <p:spPr>
              <a:xfrm>
                <a:off x="10942394" y="3088945"/>
                <a:ext cx="13888" cy="40247"/>
              </a:xfrm>
              <a:custGeom>
                <a:rect b="b" l="l" r="r" t="t"/>
                <a:pathLst>
                  <a:path extrusionOk="0" h="40247" w="13888">
                    <a:moveTo>
                      <a:pt x="0" y="40003"/>
                    </a:moveTo>
                    <a:lnTo>
                      <a:pt x="0" y="0"/>
                    </a:lnTo>
                    <a:lnTo>
                      <a:pt x="6162" y="0"/>
                    </a:lnTo>
                    <a:lnTo>
                      <a:pt x="6162" y="35064"/>
                    </a:lnTo>
                    <a:lnTo>
                      <a:pt x="13889" y="35064"/>
                    </a:lnTo>
                    <a:lnTo>
                      <a:pt x="13889" y="4024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5" name="Google Shape;1085;p5"/>
              <p:cNvSpPr/>
              <p:nvPr/>
            </p:nvSpPr>
            <p:spPr>
              <a:xfrm>
                <a:off x="10959078" y="3088226"/>
                <a:ext cx="17881" cy="41239"/>
              </a:xfrm>
              <a:custGeom>
                <a:rect b="b" l="l" r="r" t="t"/>
                <a:pathLst>
                  <a:path extrusionOk="0" h="41239" w="17881">
                    <a:moveTo>
                      <a:pt x="15690" y="38277"/>
                    </a:moveTo>
                    <a:cubicBezTo>
                      <a:pt x="14100" y="40331"/>
                      <a:pt x="11577" y="41436"/>
                      <a:pt x="8990" y="41211"/>
                    </a:cubicBezTo>
                    <a:cubicBezTo>
                      <a:pt x="6378" y="41426"/>
                      <a:pt x="3831" y="40326"/>
                      <a:pt x="2192" y="38277"/>
                    </a:cubicBezTo>
                    <a:cubicBezTo>
                      <a:pt x="564" y="35641"/>
                      <a:pt x="-189" y="32560"/>
                      <a:pt x="41" y="29474"/>
                    </a:cubicBezTo>
                    <a:lnTo>
                      <a:pt x="41" y="11086"/>
                    </a:lnTo>
                    <a:cubicBezTo>
                      <a:pt x="41" y="3702"/>
                      <a:pt x="3024" y="34"/>
                      <a:pt x="9039" y="34"/>
                    </a:cubicBezTo>
                    <a:cubicBezTo>
                      <a:pt x="11611" y="-206"/>
                      <a:pt x="14134" y="836"/>
                      <a:pt x="15787" y="2821"/>
                    </a:cubicBezTo>
                    <a:cubicBezTo>
                      <a:pt x="17318" y="5296"/>
                      <a:pt x="18037" y="8186"/>
                      <a:pt x="17841" y="11086"/>
                    </a:cubicBezTo>
                    <a:lnTo>
                      <a:pt x="17841" y="29474"/>
                    </a:lnTo>
                    <a:cubicBezTo>
                      <a:pt x="18071" y="32560"/>
                      <a:pt x="17318" y="35641"/>
                      <a:pt x="15690" y="38277"/>
                    </a:cubicBezTo>
                    <a:close/>
                    <a:moveTo>
                      <a:pt x="6740" y="34511"/>
                    </a:moveTo>
                    <a:cubicBezTo>
                      <a:pt x="7327" y="35729"/>
                      <a:pt x="8789" y="36232"/>
                      <a:pt x="10007" y="35646"/>
                    </a:cubicBezTo>
                    <a:cubicBezTo>
                      <a:pt x="10501" y="35406"/>
                      <a:pt x="10902" y="35005"/>
                      <a:pt x="11142" y="34511"/>
                    </a:cubicBezTo>
                    <a:cubicBezTo>
                      <a:pt x="11572" y="32917"/>
                      <a:pt x="11753" y="31269"/>
                      <a:pt x="11679" y="29621"/>
                    </a:cubicBezTo>
                    <a:lnTo>
                      <a:pt x="11679" y="10842"/>
                    </a:lnTo>
                    <a:cubicBezTo>
                      <a:pt x="11743" y="9433"/>
                      <a:pt x="11562" y="8030"/>
                      <a:pt x="11142" y="6685"/>
                    </a:cubicBezTo>
                    <a:cubicBezTo>
                      <a:pt x="10804" y="5834"/>
                      <a:pt x="9953" y="5301"/>
                      <a:pt x="9039" y="5364"/>
                    </a:cubicBezTo>
                    <a:cubicBezTo>
                      <a:pt x="8100" y="5286"/>
                      <a:pt x="7215" y="5819"/>
                      <a:pt x="6838" y="6685"/>
                    </a:cubicBezTo>
                    <a:cubicBezTo>
                      <a:pt x="6329" y="8010"/>
                      <a:pt x="6109" y="9428"/>
                      <a:pt x="6202" y="10842"/>
                    </a:cubicBezTo>
                    <a:lnTo>
                      <a:pt x="6202" y="29621"/>
                    </a:lnTo>
                    <a:cubicBezTo>
                      <a:pt x="6129" y="31269"/>
                      <a:pt x="6310" y="32917"/>
                      <a:pt x="6740" y="345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6" name="Google Shape;1086;p5"/>
              <p:cNvSpPr/>
              <p:nvPr/>
            </p:nvSpPr>
            <p:spPr>
              <a:xfrm>
                <a:off x="10981435" y="3088551"/>
                <a:ext cx="17165" cy="40975"/>
              </a:xfrm>
              <a:custGeom>
                <a:rect b="b" l="l" r="r" t="t"/>
                <a:pathLst>
                  <a:path extrusionOk="0" h="40975" w="17165">
                    <a:moveTo>
                      <a:pt x="82" y="29100"/>
                    </a:moveTo>
                    <a:lnTo>
                      <a:pt x="82" y="25530"/>
                    </a:lnTo>
                    <a:lnTo>
                      <a:pt x="5902" y="25530"/>
                    </a:lnTo>
                    <a:lnTo>
                      <a:pt x="5902" y="29735"/>
                    </a:lnTo>
                    <a:cubicBezTo>
                      <a:pt x="5784" y="31384"/>
                      <a:pt x="5965" y="33041"/>
                      <a:pt x="6440" y="34626"/>
                    </a:cubicBezTo>
                    <a:cubicBezTo>
                      <a:pt x="6792" y="35491"/>
                      <a:pt x="7657" y="36044"/>
                      <a:pt x="8591" y="35995"/>
                    </a:cubicBezTo>
                    <a:cubicBezTo>
                      <a:pt x="9457" y="36093"/>
                      <a:pt x="10293" y="35643"/>
                      <a:pt x="10694" y="34870"/>
                    </a:cubicBezTo>
                    <a:cubicBezTo>
                      <a:pt x="11120" y="33697"/>
                      <a:pt x="11301" y="32450"/>
                      <a:pt x="11232" y="31202"/>
                    </a:cubicBezTo>
                    <a:cubicBezTo>
                      <a:pt x="11257" y="29686"/>
                      <a:pt x="10939" y="28180"/>
                      <a:pt x="10303" y="26801"/>
                    </a:cubicBezTo>
                    <a:cubicBezTo>
                      <a:pt x="9545" y="25329"/>
                      <a:pt x="8557" y="23994"/>
                      <a:pt x="7369" y="22840"/>
                    </a:cubicBezTo>
                    <a:lnTo>
                      <a:pt x="4435" y="19759"/>
                    </a:lnTo>
                    <a:cubicBezTo>
                      <a:pt x="3109" y="18444"/>
                      <a:pt x="1999" y="16928"/>
                      <a:pt x="1158" y="15260"/>
                    </a:cubicBezTo>
                    <a:cubicBezTo>
                      <a:pt x="390" y="13573"/>
                      <a:pt x="9" y="11734"/>
                      <a:pt x="33" y="9881"/>
                    </a:cubicBezTo>
                    <a:cubicBezTo>
                      <a:pt x="-162" y="7259"/>
                      <a:pt x="508" y="4648"/>
                      <a:pt x="1941" y="2447"/>
                    </a:cubicBezTo>
                    <a:cubicBezTo>
                      <a:pt x="3647" y="662"/>
                      <a:pt x="6088" y="-223"/>
                      <a:pt x="8543" y="51"/>
                    </a:cubicBezTo>
                    <a:cubicBezTo>
                      <a:pt x="11012" y="-252"/>
                      <a:pt x="13453" y="814"/>
                      <a:pt x="14900" y="2838"/>
                    </a:cubicBezTo>
                    <a:cubicBezTo>
                      <a:pt x="16162" y="5401"/>
                      <a:pt x="16739" y="8252"/>
                      <a:pt x="16563" y="11103"/>
                    </a:cubicBezTo>
                    <a:lnTo>
                      <a:pt x="16563" y="13597"/>
                    </a:lnTo>
                    <a:lnTo>
                      <a:pt x="10890" y="13597"/>
                    </a:lnTo>
                    <a:lnTo>
                      <a:pt x="10890" y="10174"/>
                    </a:lnTo>
                    <a:cubicBezTo>
                      <a:pt x="10973" y="8756"/>
                      <a:pt x="10807" y="7333"/>
                      <a:pt x="10401" y="5968"/>
                    </a:cubicBezTo>
                    <a:cubicBezTo>
                      <a:pt x="10117" y="5166"/>
                      <a:pt x="9340" y="4648"/>
                      <a:pt x="8494" y="4697"/>
                    </a:cubicBezTo>
                    <a:cubicBezTo>
                      <a:pt x="7682" y="4628"/>
                      <a:pt x="6895" y="5000"/>
                      <a:pt x="6440" y="5675"/>
                    </a:cubicBezTo>
                    <a:cubicBezTo>
                      <a:pt x="5951" y="6555"/>
                      <a:pt x="5731" y="7558"/>
                      <a:pt x="5804" y="8560"/>
                    </a:cubicBezTo>
                    <a:cubicBezTo>
                      <a:pt x="5745" y="9612"/>
                      <a:pt x="5965" y="10653"/>
                      <a:pt x="6440" y="11592"/>
                    </a:cubicBezTo>
                    <a:cubicBezTo>
                      <a:pt x="7066" y="12673"/>
                      <a:pt x="7838" y="13661"/>
                      <a:pt x="8738" y="14526"/>
                    </a:cubicBezTo>
                    <a:lnTo>
                      <a:pt x="12064" y="18145"/>
                    </a:lnTo>
                    <a:cubicBezTo>
                      <a:pt x="13575" y="19759"/>
                      <a:pt x="14846" y="21588"/>
                      <a:pt x="15829" y="23574"/>
                    </a:cubicBezTo>
                    <a:cubicBezTo>
                      <a:pt x="17810" y="28317"/>
                      <a:pt x="17580" y="33692"/>
                      <a:pt x="15193" y="38245"/>
                    </a:cubicBezTo>
                    <a:cubicBezTo>
                      <a:pt x="13555" y="40186"/>
                      <a:pt x="11066" y="41194"/>
                      <a:pt x="8543" y="40934"/>
                    </a:cubicBezTo>
                    <a:cubicBezTo>
                      <a:pt x="5951" y="41213"/>
                      <a:pt x="3417" y="40049"/>
                      <a:pt x="1941" y="37902"/>
                    </a:cubicBezTo>
                    <a:cubicBezTo>
                      <a:pt x="513" y="35198"/>
                      <a:pt x="-128" y="32151"/>
                      <a:pt x="82" y="2910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7" name="Google Shape;1087;p5"/>
              <p:cNvSpPr/>
              <p:nvPr/>
            </p:nvSpPr>
            <p:spPr>
              <a:xfrm>
                <a:off x="11003132" y="3088945"/>
                <a:ext cx="13790" cy="40003"/>
              </a:xfrm>
              <a:custGeom>
                <a:rect b="b" l="l" r="r" t="t"/>
                <a:pathLst>
                  <a:path extrusionOk="0" h="40003" w="13790">
                    <a:moveTo>
                      <a:pt x="0" y="40003"/>
                    </a:moveTo>
                    <a:lnTo>
                      <a:pt x="0" y="0"/>
                    </a:lnTo>
                    <a:lnTo>
                      <a:pt x="13497" y="0"/>
                    </a:lnTo>
                    <a:lnTo>
                      <a:pt x="13497" y="4890"/>
                    </a:lnTo>
                    <a:lnTo>
                      <a:pt x="6162" y="4890"/>
                    </a:lnTo>
                    <a:lnTo>
                      <a:pt x="6162" y="16627"/>
                    </a:lnTo>
                    <a:lnTo>
                      <a:pt x="13155" y="16627"/>
                    </a:lnTo>
                    <a:lnTo>
                      <a:pt x="13155" y="21811"/>
                    </a:lnTo>
                    <a:lnTo>
                      <a:pt x="6162" y="21811"/>
                    </a:lnTo>
                    <a:lnTo>
                      <a:pt x="6162" y="34575"/>
                    </a:lnTo>
                    <a:lnTo>
                      <a:pt x="13791" y="34575"/>
                    </a:lnTo>
                    <a:lnTo>
                      <a:pt x="13791" y="39856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8" name="Google Shape;1088;p5"/>
              <p:cNvSpPr/>
              <p:nvPr/>
            </p:nvSpPr>
            <p:spPr>
              <a:xfrm>
                <a:off x="11021764" y="3088917"/>
                <a:ext cx="17550" cy="40311"/>
              </a:xfrm>
              <a:custGeom>
                <a:rect b="b" l="l" r="r" t="t"/>
                <a:pathLst>
                  <a:path extrusionOk="0" h="40311" w="17550">
                    <a:moveTo>
                      <a:pt x="0" y="40031"/>
                    </a:moveTo>
                    <a:lnTo>
                      <a:pt x="0" y="28"/>
                    </a:lnTo>
                    <a:lnTo>
                      <a:pt x="9047" y="28"/>
                    </a:lnTo>
                    <a:cubicBezTo>
                      <a:pt x="11497" y="-182"/>
                      <a:pt x="13903" y="801"/>
                      <a:pt x="15502" y="2669"/>
                    </a:cubicBezTo>
                    <a:cubicBezTo>
                      <a:pt x="16984" y="4962"/>
                      <a:pt x="17688" y="7672"/>
                      <a:pt x="17507" y="10396"/>
                    </a:cubicBezTo>
                    <a:lnTo>
                      <a:pt x="17507" y="28539"/>
                    </a:lnTo>
                    <a:cubicBezTo>
                      <a:pt x="17737" y="31639"/>
                      <a:pt x="17038" y="34740"/>
                      <a:pt x="15502" y="37439"/>
                    </a:cubicBezTo>
                    <a:cubicBezTo>
                      <a:pt x="13913" y="39459"/>
                      <a:pt x="11409" y="40525"/>
                      <a:pt x="8852" y="40276"/>
                    </a:cubicBezTo>
                    <a:close/>
                    <a:moveTo>
                      <a:pt x="6162" y="35141"/>
                    </a:moveTo>
                    <a:lnTo>
                      <a:pt x="8167" y="35141"/>
                    </a:lnTo>
                    <a:cubicBezTo>
                      <a:pt x="9116" y="35229"/>
                      <a:pt x="10040" y="34823"/>
                      <a:pt x="10612" y="34065"/>
                    </a:cubicBezTo>
                    <a:cubicBezTo>
                      <a:pt x="11258" y="32813"/>
                      <a:pt x="11527" y="31405"/>
                      <a:pt x="11394" y="30006"/>
                    </a:cubicBezTo>
                    <a:lnTo>
                      <a:pt x="11394" y="10298"/>
                    </a:lnTo>
                    <a:cubicBezTo>
                      <a:pt x="11502" y="8777"/>
                      <a:pt x="11248" y="7256"/>
                      <a:pt x="10661" y="5848"/>
                    </a:cubicBezTo>
                    <a:cubicBezTo>
                      <a:pt x="10099" y="4948"/>
                      <a:pt x="9076" y="4439"/>
                      <a:pt x="8020" y="4527"/>
                    </a:cubicBezTo>
                    <a:lnTo>
                      <a:pt x="6211" y="4527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9" name="Google Shape;1089;p5"/>
              <p:cNvSpPr/>
              <p:nvPr/>
            </p:nvSpPr>
            <p:spPr>
              <a:xfrm>
                <a:off x="10858182" y="3070899"/>
                <a:ext cx="9780" cy="7873"/>
              </a:xfrm>
              <a:custGeom>
                <a:rect b="b" l="l" r="r" t="t"/>
                <a:pathLst>
                  <a:path extrusionOk="0" h="7873" w="9780">
                    <a:moveTo>
                      <a:pt x="9781" y="0"/>
                    </a:moveTo>
                    <a:lnTo>
                      <a:pt x="0" y="787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0" name="Google Shape;1090;p5"/>
              <p:cNvSpPr/>
              <p:nvPr/>
            </p:nvSpPr>
            <p:spPr>
              <a:xfrm>
                <a:off x="10880139" y="2977493"/>
                <a:ext cx="103529" cy="83576"/>
              </a:xfrm>
              <a:custGeom>
                <a:rect b="b" l="l" r="r" t="t"/>
                <a:pathLst>
                  <a:path extrusionOk="0" h="83576" w="103529">
                    <a:moveTo>
                      <a:pt x="103529" y="0"/>
                    </a:moveTo>
                    <a:lnTo>
                      <a:pt x="0" y="83576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1" name="Google Shape;1091;p5"/>
              <p:cNvSpPr/>
              <p:nvPr/>
            </p:nvSpPr>
            <p:spPr>
              <a:xfrm>
                <a:off x="10858182" y="3046887"/>
                <a:ext cx="58586" cy="47289"/>
              </a:xfrm>
              <a:custGeom>
                <a:rect b="b" l="l" r="r" t="t"/>
                <a:pathLst>
                  <a:path extrusionOk="0" h="47289" w="58586">
                    <a:moveTo>
                      <a:pt x="58587" y="0"/>
                    </a:moveTo>
                    <a:lnTo>
                      <a:pt x="0" y="472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2" name="Google Shape;1092;p5"/>
              <p:cNvSpPr/>
              <p:nvPr/>
            </p:nvSpPr>
            <p:spPr>
              <a:xfrm>
                <a:off x="10986652" y="3208514"/>
                <a:ext cx="9780" cy="7873"/>
              </a:xfrm>
              <a:custGeom>
                <a:rect b="b" l="l" r="r" t="t"/>
                <a:pathLst>
                  <a:path extrusionOk="0" h="7873" w="9780">
                    <a:moveTo>
                      <a:pt x="9781" y="0"/>
                    </a:moveTo>
                    <a:lnTo>
                      <a:pt x="0" y="7873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3" name="Google Shape;1093;p5"/>
              <p:cNvSpPr/>
              <p:nvPr/>
            </p:nvSpPr>
            <p:spPr>
              <a:xfrm>
                <a:off x="11008609" y="3115157"/>
                <a:ext cx="103529" cy="83527"/>
              </a:xfrm>
              <a:custGeom>
                <a:rect b="b" l="l" r="r" t="t"/>
                <a:pathLst>
                  <a:path extrusionOk="0" h="83527" w="103529">
                    <a:moveTo>
                      <a:pt x="103529" y="0"/>
                    </a:moveTo>
                    <a:lnTo>
                      <a:pt x="0" y="83527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4" name="Google Shape;1094;p5"/>
              <p:cNvSpPr/>
              <p:nvPr/>
            </p:nvSpPr>
            <p:spPr>
              <a:xfrm>
                <a:off x="10986652" y="3184551"/>
                <a:ext cx="58586" cy="47289"/>
              </a:xfrm>
              <a:custGeom>
                <a:rect b="b" l="l" r="r" t="t"/>
                <a:pathLst>
                  <a:path extrusionOk="0" h="47289" w="58586">
                    <a:moveTo>
                      <a:pt x="58587" y="0"/>
                    </a:moveTo>
                    <a:lnTo>
                      <a:pt x="0" y="472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5" name="Google Shape;1095;p5"/>
              <p:cNvSpPr/>
              <p:nvPr/>
            </p:nvSpPr>
            <p:spPr>
              <a:xfrm>
                <a:off x="10618407" y="2895677"/>
                <a:ext cx="509575" cy="43670"/>
              </a:xfrm>
              <a:custGeom>
                <a:rect b="b" l="l" r="r" t="t"/>
                <a:pathLst>
                  <a:path extrusionOk="0" h="43670" w="509575">
                    <a:moveTo>
                      <a:pt x="0" y="0"/>
                    </a:moveTo>
                    <a:lnTo>
                      <a:pt x="509576" y="0"/>
                    </a:lnTo>
                    <a:lnTo>
                      <a:pt x="509576" y="43671"/>
                    </a:lnTo>
                    <a:lnTo>
                      <a:pt x="0" y="4367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6" name="Google Shape;1096;p5"/>
              <p:cNvSpPr/>
              <p:nvPr/>
            </p:nvSpPr>
            <p:spPr>
              <a:xfrm>
                <a:off x="10574736" y="2843253"/>
                <a:ext cx="32031" cy="524149"/>
              </a:xfrm>
              <a:custGeom>
                <a:rect b="b" l="l" r="r" t="t"/>
                <a:pathLst>
                  <a:path extrusionOk="0" h="524149" w="32031">
                    <a:moveTo>
                      <a:pt x="0" y="0"/>
                    </a:moveTo>
                    <a:lnTo>
                      <a:pt x="32032" y="0"/>
                    </a:lnTo>
                    <a:lnTo>
                      <a:pt x="32032" y="524149"/>
                    </a:lnTo>
                    <a:lnTo>
                      <a:pt x="0" y="524149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7" name="Google Shape;1097;p5"/>
              <p:cNvSpPr/>
              <p:nvPr/>
            </p:nvSpPr>
            <p:spPr>
              <a:xfrm>
                <a:off x="10079685" y="2858559"/>
                <a:ext cx="1074461" cy="45871"/>
              </a:xfrm>
              <a:custGeom>
                <a:rect b="b" l="l" r="r" t="t"/>
                <a:pathLst>
                  <a:path extrusionOk="0" h="45871" w="1074461">
                    <a:moveTo>
                      <a:pt x="0" y="0"/>
                    </a:moveTo>
                    <a:lnTo>
                      <a:pt x="1074462" y="0"/>
                    </a:lnTo>
                    <a:lnTo>
                      <a:pt x="1074462" y="45872"/>
                    </a:lnTo>
                    <a:lnTo>
                      <a:pt x="0" y="45872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8" name="Google Shape;1098;p5"/>
              <p:cNvSpPr/>
              <p:nvPr/>
            </p:nvSpPr>
            <p:spPr>
              <a:xfrm>
                <a:off x="10059292" y="2726764"/>
                <a:ext cx="1109427" cy="153850"/>
              </a:xfrm>
              <a:custGeom>
                <a:rect b="b" l="l" r="r" t="t"/>
                <a:pathLst>
                  <a:path extrusionOk="0" h="153850" w="1109427">
                    <a:moveTo>
                      <a:pt x="0" y="0"/>
                    </a:moveTo>
                    <a:lnTo>
                      <a:pt x="1109428" y="0"/>
                    </a:lnTo>
                    <a:lnTo>
                      <a:pt x="110942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9" name="Google Shape;1099;p5"/>
              <p:cNvSpPr/>
              <p:nvPr/>
            </p:nvSpPr>
            <p:spPr>
              <a:xfrm>
                <a:off x="10606768" y="2726764"/>
                <a:ext cx="128078" cy="154339"/>
              </a:xfrm>
              <a:custGeom>
                <a:rect b="b" l="l" r="r" t="t"/>
                <a:pathLst>
                  <a:path extrusionOk="0" h="154339" w="128078">
                    <a:moveTo>
                      <a:pt x="0" y="0"/>
                    </a:moveTo>
                    <a:lnTo>
                      <a:pt x="128079" y="154340"/>
                    </a:lnTo>
                    <a:lnTo>
                      <a:pt x="0" y="154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0" name="Google Shape;1100;p5"/>
              <p:cNvSpPr/>
              <p:nvPr/>
            </p:nvSpPr>
            <p:spPr>
              <a:xfrm>
                <a:off x="11048417" y="3177069"/>
                <a:ext cx="104213" cy="122846"/>
              </a:xfrm>
              <a:custGeom>
                <a:rect b="b" l="l" r="r" t="t"/>
                <a:pathLst>
                  <a:path extrusionOk="0" h="122846" w="104213">
                    <a:moveTo>
                      <a:pt x="31983" y="119716"/>
                    </a:moveTo>
                    <a:lnTo>
                      <a:pt x="1027" y="100155"/>
                    </a:lnTo>
                    <a:lnTo>
                      <a:pt x="20637" y="99079"/>
                    </a:lnTo>
                    <a:lnTo>
                      <a:pt x="0" y="83625"/>
                    </a:lnTo>
                    <a:lnTo>
                      <a:pt x="12373" y="84652"/>
                    </a:lnTo>
                    <a:lnTo>
                      <a:pt x="5184" y="64015"/>
                    </a:lnTo>
                    <a:lnTo>
                      <a:pt x="18583" y="77415"/>
                    </a:lnTo>
                    <a:lnTo>
                      <a:pt x="14427" y="42351"/>
                    </a:lnTo>
                    <a:lnTo>
                      <a:pt x="26848" y="66069"/>
                    </a:lnTo>
                    <a:lnTo>
                      <a:pt x="24794" y="24794"/>
                    </a:lnTo>
                    <a:lnTo>
                      <a:pt x="35113" y="46458"/>
                    </a:lnTo>
                    <a:lnTo>
                      <a:pt x="37167" y="0"/>
                    </a:lnTo>
                    <a:lnTo>
                      <a:pt x="55750" y="44405"/>
                    </a:lnTo>
                    <a:lnTo>
                      <a:pt x="62939" y="21713"/>
                    </a:lnTo>
                    <a:lnTo>
                      <a:pt x="65042" y="45432"/>
                    </a:lnTo>
                    <a:lnTo>
                      <a:pt x="82549" y="33059"/>
                    </a:lnTo>
                    <a:lnTo>
                      <a:pt x="78441" y="56777"/>
                    </a:lnTo>
                    <a:lnTo>
                      <a:pt x="88760" y="47486"/>
                    </a:lnTo>
                    <a:lnTo>
                      <a:pt x="89787" y="75361"/>
                    </a:lnTo>
                    <a:lnTo>
                      <a:pt x="99079" y="71253"/>
                    </a:lnTo>
                    <a:lnTo>
                      <a:pt x="88760" y="92917"/>
                    </a:lnTo>
                    <a:lnTo>
                      <a:pt x="104214" y="89787"/>
                    </a:lnTo>
                    <a:lnTo>
                      <a:pt x="91841" y="103236"/>
                    </a:lnTo>
                    <a:lnTo>
                      <a:pt x="101133" y="103236"/>
                    </a:lnTo>
                    <a:lnTo>
                      <a:pt x="77415" y="122846"/>
                    </a:lnTo>
                    <a:lnTo>
                      <a:pt x="31983" y="119716"/>
                    </a:lnTo>
                    <a:close/>
                  </a:path>
                </a:pathLst>
              </a:custGeom>
              <a:solidFill>
                <a:srgbClr val="E94F5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1" name="Google Shape;1101;p5"/>
              <p:cNvSpPr/>
              <p:nvPr/>
            </p:nvSpPr>
            <p:spPr>
              <a:xfrm>
                <a:off x="11073162" y="3293704"/>
                <a:ext cx="56777" cy="72230"/>
              </a:xfrm>
              <a:custGeom>
                <a:rect b="b" l="l" r="r" t="t"/>
                <a:pathLst>
                  <a:path extrusionOk="0" h="72230" w="56777">
                    <a:moveTo>
                      <a:pt x="0" y="0"/>
                    </a:moveTo>
                    <a:lnTo>
                      <a:pt x="56777" y="0"/>
                    </a:lnTo>
                    <a:lnTo>
                      <a:pt x="56777" y="72231"/>
                    </a:lnTo>
                    <a:lnTo>
                      <a:pt x="0" y="72231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2" name="Google Shape;1102;p5"/>
              <p:cNvSpPr/>
              <p:nvPr/>
            </p:nvSpPr>
            <p:spPr>
              <a:xfrm>
                <a:off x="10808545" y="3143570"/>
                <a:ext cx="19170" cy="19170"/>
              </a:xfrm>
              <a:custGeom>
                <a:rect b="b" l="l" r="r" t="t"/>
                <a:pathLst>
                  <a:path extrusionOk="0" h="19170" w="19170">
                    <a:moveTo>
                      <a:pt x="19170" y="9585"/>
                    </a:moveTo>
                    <a:cubicBezTo>
                      <a:pt x="19170" y="14879"/>
                      <a:pt x="14879" y="19170"/>
                      <a:pt x="9585" y="19170"/>
                    </a:cubicBezTo>
                    <a:cubicBezTo>
                      <a:pt x="4291" y="19170"/>
                      <a:pt x="0" y="14879"/>
                      <a:pt x="0" y="9585"/>
                    </a:cubicBezTo>
                    <a:cubicBezTo>
                      <a:pt x="0" y="4291"/>
                      <a:pt x="4291" y="0"/>
                      <a:pt x="9585" y="0"/>
                    </a:cubicBezTo>
                    <a:cubicBezTo>
                      <a:pt x="14879" y="0"/>
                      <a:pt x="19170" y="4292"/>
                      <a:pt x="19170" y="9585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3" name="Google Shape;1103;p5"/>
              <p:cNvSpPr/>
              <p:nvPr/>
            </p:nvSpPr>
            <p:spPr>
              <a:xfrm>
                <a:off x="10059292" y="2726764"/>
                <a:ext cx="547427" cy="153850"/>
              </a:xfrm>
              <a:custGeom>
                <a:rect b="b" l="l" r="r" t="t"/>
                <a:pathLst>
                  <a:path extrusionOk="0" h="153850" w="547427">
                    <a:moveTo>
                      <a:pt x="0" y="0"/>
                    </a:moveTo>
                    <a:lnTo>
                      <a:pt x="547427" y="0"/>
                    </a:lnTo>
                    <a:lnTo>
                      <a:pt x="547427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4" name="Google Shape;1104;p5"/>
              <p:cNvSpPr/>
              <p:nvPr/>
            </p:nvSpPr>
            <p:spPr>
              <a:xfrm>
                <a:off x="10143748" y="2726764"/>
                <a:ext cx="72817" cy="153850"/>
              </a:xfrm>
              <a:custGeom>
                <a:rect b="b" l="l" r="r" t="t"/>
                <a:pathLst>
                  <a:path extrusionOk="0" h="153850" w="72817">
                    <a:moveTo>
                      <a:pt x="0" y="0"/>
                    </a:moveTo>
                    <a:lnTo>
                      <a:pt x="72818" y="0"/>
                    </a:lnTo>
                    <a:lnTo>
                      <a:pt x="7281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5" name="Google Shape;1105;p5"/>
              <p:cNvSpPr/>
              <p:nvPr/>
            </p:nvSpPr>
            <p:spPr>
              <a:xfrm>
                <a:off x="10298088" y="2726764"/>
                <a:ext cx="72817" cy="153850"/>
              </a:xfrm>
              <a:custGeom>
                <a:rect b="b" l="l" r="r" t="t"/>
                <a:pathLst>
                  <a:path extrusionOk="0" h="153850" w="72817">
                    <a:moveTo>
                      <a:pt x="0" y="0"/>
                    </a:moveTo>
                    <a:lnTo>
                      <a:pt x="72818" y="0"/>
                    </a:lnTo>
                    <a:lnTo>
                      <a:pt x="7281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6" name="Google Shape;1106;p5"/>
              <p:cNvSpPr/>
              <p:nvPr/>
            </p:nvSpPr>
            <p:spPr>
              <a:xfrm>
                <a:off x="10452428" y="2726764"/>
                <a:ext cx="72817" cy="153850"/>
              </a:xfrm>
              <a:custGeom>
                <a:rect b="b" l="l" r="r" t="t"/>
                <a:pathLst>
                  <a:path extrusionOk="0" h="153850" w="72817">
                    <a:moveTo>
                      <a:pt x="0" y="0"/>
                    </a:moveTo>
                    <a:lnTo>
                      <a:pt x="72818" y="0"/>
                    </a:lnTo>
                    <a:lnTo>
                      <a:pt x="72818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solidFill>
                <a:srgbClr val="E94F53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7" name="Google Shape;1107;p5"/>
              <p:cNvSpPr/>
              <p:nvPr/>
            </p:nvSpPr>
            <p:spPr>
              <a:xfrm>
                <a:off x="10100078" y="2948102"/>
                <a:ext cx="230042" cy="419299"/>
              </a:xfrm>
              <a:custGeom>
                <a:rect b="b" l="l" r="r" t="t"/>
                <a:pathLst>
                  <a:path extrusionOk="0" h="419299" w="230042">
                    <a:moveTo>
                      <a:pt x="0" y="0"/>
                    </a:moveTo>
                    <a:lnTo>
                      <a:pt x="230043" y="0"/>
                    </a:lnTo>
                    <a:lnTo>
                      <a:pt x="230043" y="419300"/>
                    </a:lnTo>
                    <a:lnTo>
                      <a:pt x="0" y="41930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8" name="Google Shape;1108;p5"/>
              <p:cNvSpPr/>
              <p:nvPr/>
            </p:nvSpPr>
            <p:spPr>
              <a:xfrm>
                <a:off x="10114651" y="2968446"/>
                <a:ext cx="197277" cy="218403"/>
              </a:xfrm>
              <a:custGeom>
                <a:rect b="b" l="l" r="r" t="t"/>
                <a:pathLst>
                  <a:path extrusionOk="0" h="218403" w="197277">
                    <a:moveTo>
                      <a:pt x="0" y="0"/>
                    </a:moveTo>
                    <a:lnTo>
                      <a:pt x="197277" y="0"/>
                    </a:lnTo>
                    <a:lnTo>
                      <a:pt x="197277" y="218404"/>
                    </a:lnTo>
                    <a:lnTo>
                      <a:pt x="0" y="218404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9" name="Google Shape;1109;p5"/>
              <p:cNvSpPr/>
              <p:nvPr/>
            </p:nvSpPr>
            <p:spPr>
              <a:xfrm>
                <a:off x="10114651" y="3210177"/>
                <a:ext cx="197277" cy="133947"/>
              </a:xfrm>
              <a:custGeom>
                <a:rect b="b" l="l" r="r" t="t"/>
                <a:pathLst>
                  <a:path extrusionOk="0" h="133947" w="197277">
                    <a:moveTo>
                      <a:pt x="0" y="0"/>
                    </a:moveTo>
                    <a:lnTo>
                      <a:pt x="197277" y="0"/>
                    </a:lnTo>
                    <a:lnTo>
                      <a:pt x="197277" y="133947"/>
                    </a:lnTo>
                    <a:lnTo>
                      <a:pt x="0" y="133947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0" name="Google Shape;1110;p5"/>
              <p:cNvSpPr/>
              <p:nvPr/>
            </p:nvSpPr>
            <p:spPr>
              <a:xfrm>
                <a:off x="10315498" y="3136381"/>
                <a:ext cx="7188" cy="76583"/>
              </a:xfrm>
              <a:custGeom>
                <a:rect b="b" l="l" r="r" t="t"/>
                <a:pathLst>
                  <a:path extrusionOk="0" h="76583" w="7188">
                    <a:moveTo>
                      <a:pt x="0" y="0"/>
                    </a:moveTo>
                    <a:lnTo>
                      <a:pt x="7189" y="0"/>
                    </a:lnTo>
                    <a:lnTo>
                      <a:pt x="7189" y="76583"/>
                    </a:lnTo>
                    <a:lnTo>
                      <a:pt x="0" y="765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1" name="Google Shape;1111;p5"/>
              <p:cNvSpPr/>
              <p:nvPr/>
            </p:nvSpPr>
            <p:spPr>
              <a:xfrm>
                <a:off x="10169276" y="3021311"/>
                <a:ext cx="90765" cy="57168"/>
              </a:xfrm>
              <a:custGeom>
                <a:rect b="b" l="l" r="r" t="t"/>
                <a:pathLst>
                  <a:path extrusionOk="0" h="57168" w="90765">
                    <a:moveTo>
                      <a:pt x="0" y="55457"/>
                    </a:moveTo>
                    <a:lnTo>
                      <a:pt x="43720" y="0"/>
                    </a:lnTo>
                    <a:lnTo>
                      <a:pt x="90765" y="57168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2" name="Google Shape;1112;p5"/>
              <p:cNvSpPr/>
              <p:nvPr/>
            </p:nvSpPr>
            <p:spPr>
              <a:xfrm>
                <a:off x="10140716" y="3068356"/>
                <a:ext cx="141135" cy="73942"/>
              </a:xfrm>
              <a:custGeom>
                <a:rect b="b" l="l" r="r" t="t"/>
                <a:pathLst>
                  <a:path extrusionOk="0" h="73942" w="141135">
                    <a:moveTo>
                      <a:pt x="0" y="0"/>
                    </a:moveTo>
                    <a:lnTo>
                      <a:pt x="141136" y="0"/>
                    </a:lnTo>
                    <a:lnTo>
                      <a:pt x="141136" y="73942"/>
                    </a:lnTo>
                    <a:lnTo>
                      <a:pt x="0" y="73942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3" name="Google Shape;1113;p5"/>
              <p:cNvSpPr/>
              <p:nvPr/>
            </p:nvSpPr>
            <p:spPr>
              <a:xfrm>
                <a:off x="10153304" y="3084291"/>
                <a:ext cx="17586" cy="41037"/>
              </a:xfrm>
              <a:custGeom>
                <a:rect b="b" l="l" r="r" t="t"/>
                <a:pathLst>
                  <a:path extrusionOk="0" h="41037" w="17586">
                    <a:moveTo>
                      <a:pt x="15435" y="38152"/>
                    </a:moveTo>
                    <a:cubicBezTo>
                      <a:pt x="12060" y="41801"/>
                      <a:pt x="6363" y="42016"/>
                      <a:pt x="2720" y="38641"/>
                    </a:cubicBezTo>
                    <a:cubicBezTo>
                      <a:pt x="2548" y="38485"/>
                      <a:pt x="2387" y="38324"/>
                      <a:pt x="2231" y="38152"/>
                    </a:cubicBezTo>
                    <a:cubicBezTo>
                      <a:pt x="602" y="35605"/>
                      <a:pt x="-166" y="32607"/>
                      <a:pt x="30" y="29594"/>
                    </a:cubicBezTo>
                    <a:lnTo>
                      <a:pt x="30" y="12038"/>
                    </a:lnTo>
                    <a:cubicBezTo>
                      <a:pt x="30" y="6072"/>
                      <a:pt x="1595" y="2257"/>
                      <a:pt x="4920" y="839"/>
                    </a:cubicBezTo>
                    <a:cubicBezTo>
                      <a:pt x="6236" y="237"/>
                      <a:pt x="7678" y="-51"/>
                      <a:pt x="9126" y="7"/>
                    </a:cubicBezTo>
                    <a:cubicBezTo>
                      <a:pt x="14799" y="7"/>
                      <a:pt x="17586" y="3577"/>
                      <a:pt x="17586" y="10717"/>
                    </a:cubicBezTo>
                    <a:lnTo>
                      <a:pt x="17586" y="16243"/>
                    </a:lnTo>
                    <a:lnTo>
                      <a:pt x="11522" y="16243"/>
                    </a:lnTo>
                    <a:lnTo>
                      <a:pt x="11522" y="11060"/>
                    </a:lnTo>
                    <a:cubicBezTo>
                      <a:pt x="11601" y="9578"/>
                      <a:pt x="11439" y="8086"/>
                      <a:pt x="11033" y="6658"/>
                    </a:cubicBezTo>
                    <a:cubicBezTo>
                      <a:pt x="10730" y="5798"/>
                      <a:pt x="9894" y="5235"/>
                      <a:pt x="8979" y="5289"/>
                    </a:cubicBezTo>
                    <a:cubicBezTo>
                      <a:pt x="8031" y="5250"/>
                      <a:pt x="7165" y="5822"/>
                      <a:pt x="6827" y="6707"/>
                    </a:cubicBezTo>
                    <a:cubicBezTo>
                      <a:pt x="6368" y="8111"/>
                      <a:pt x="6167" y="9583"/>
                      <a:pt x="6241" y="11060"/>
                    </a:cubicBezTo>
                    <a:lnTo>
                      <a:pt x="6241" y="29839"/>
                    </a:lnTo>
                    <a:cubicBezTo>
                      <a:pt x="6153" y="31409"/>
                      <a:pt x="6353" y="32983"/>
                      <a:pt x="6827" y="34485"/>
                    </a:cubicBezTo>
                    <a:cubicBezTo>
                      <a:pt x="7111" y="35365"/>
                      <a:pt x="7957" y="35947"/>
                      <a:pt x="8882" y="35903"/>
                    </a:cubicBezTo>
                    <a:cubicBezTo>
                      <a:pt x="9820" y="35952"/>
                      <a:pt x="10681" y="35375"/>
                      <a:pt x="10984" y="34485"/>
                    </a:cubicBezTo>
                    <a:cubicBezTo>
                      <a:pt x="11459" y="32900"/>
                      <a:pt x="11640" y="31242"/>
                      <a:pt x="11522" y="29594"/>
                    </a:cubicBezTo>
                    <a:lnTo>
                      <a:pt x="11522" y="23824"/>
                    </a:lnTo>
                    <a:lnTo>
                      <a:pt x="17537" y="23824"/>
                    </a:lnTo>
                    <a:lnTo>
                      <a:pt x="17537" y="29545"/>
                    </a:lnTo>
                    <a:cubicBezTo>
                      <a:pt x="17738" y="32563"/>
                      <a:pt x="17004" y="35570"/>
                      <a:pt x="15435" y="3815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4" name="Google Shape;1114;p5"/>
              <p:cNvSpPr/>
              <p:nvPr/>
            </p:nvSpPr>
            <p:spPr>
              <a:xfrm>
                <a:off x="10175780" y="3084543"/>
                <a:ext cx="13888" cy="40247"/>
              </a:xfrm>
              <a:custGeom>
                <a:rect b="b" l="l" r="r" t="t"/>
                <a:pathLst>
                  <a:path extrusionOk="0" h="40247" w="13888">
                    <a:moveTo>
                      <a:pt x="0" y="40248"/>
                    </a:moveTo>
                    <a:lnTo>
                      <a:pt x="0" y="0"/>
                    </a:lnTo>
                    <a:lnTo>
                      <a:pt x="6162" y="0"/>
                    </a:lnTo>
                    <a:lnTo>
                      <a:pt x="6162" y="35015"/>
                    </a:lnTo>
                    <a:lnTo>
                      <a:pt x="13889" y="35015"/>
                    </a:lnTo>
                    <a:lnTo>
                      <a:pt x="13889" y="4024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5" name="Google Shape;1115;p5"/>
              <p:cNvSpPr/>
              <p:nvPr/>
            </p:nvSpPr>
            <p:spPr>
              <a:xfrm>
                <a:off x="10192465" y="3084018"/>
                <a:ext cx="17841" cy="41246"/>
              </a:xfrm>
              <a:custGeom>
                <a:rect b="b" l="l" r="r" t="t"/>
                <a:pathLst>
                  <a:path extrusionOk="0" h="41246" w="17841">
                    <a:moveTo>
                      <a:pt x="15690" y="38327"/>
                    </a:moveTo>
                    <a:cubicBezTo>
                      <a:pt x="14095" y="40371"/>
                      <a:pt x="11567" y="41457"/>
                      <a:pt x="8990" y="41213"/>
                    </a:cubicBezTo>
                    <a:cubicBezTo>
                      <a:pt x="6388" y="41423"/>
                      <a:pt x="3850" y="40342"/>
                      <a:pt x="2192" y="38327"/>
                    </a:cubicBezTo>
                    <a:cubicBezTo>
                      <a:pt x="564" y="35691"/>
                      <a:pt x="-189" y="32611"/>
                      <a:pt x="40" y="29525"/>
                    </a:cubicBezTo>
                    <a:lnTo>
                      <a:pt x="40" y="11137"/>
                    </a:lnTo>
                    <a:cubicBezTo>
                      <a:pt x="40" y="3752"/>
                      <a:pt x="3024" y="36"/>
                      <a:pt x="9039" y="36"/>
                    </a:cubicBezTo>
                    <a:cubicBezTo>
                      <a:pt x="11621" y="-214"/>
                      <a:pt x="14159" y="852"/>
                      <a:pt x="15787" y="2872"/>
                    </a:cubicBezTo>
                    <a:cubicBezTo>
                      <a:pt x="17284" y="5357"/>
                      <a:pt x="17983" y="8242"/>
                      <a:pt x="17793" y="11137"/>
                    </a:cubicBezTo>
                    <a:lnTo>
                      <a:pt x="17793" y="29378"/>
                    </a:lnTo>
                    <a:cubicBezTo>
                      <a:pt x="18047" y="32508"/>
                      <a:pt x="17308" y="35638"/>
                      <a:pt x="15690" y="38327"/>
                    </a:cubicBezTo>
                    <a:close/>
                    <a:moveTo>
                      <a:pt x="6740" y="34513"/>
                    </a:moveTo>
                    <a:cubicBezTo>
                      <a:pt x="7263" y="35731"/>
                      <a:pt x="8672" y="36288"/>
                      <a:pt x="9890" y="35765"/>
                    </a:cubicBezTo>
                    <a:cubicBezTo>
                      <a:pt x="10452" y="35525"/>
                      <a:pt x="10897" y="35075"/>
                      <a:pt x="11142" y="34513"/>
                    </a:cubicBezTo>
                    <a:cubicBezTo>
                      <a:pt x="11567" y="32919"/>
                      <a:pt x="11748" y="31270"/>
                      <a:pt x="11680" y="29622"/>
                    </a:cubicBezTo>
                    <a:lnTo>
                      <a:pt x="11680" y="10892"/>
                    </a:lnTo>
                    <a:cubicBezTo>
                      <a:pt x="11748" y="9484"/>
                      <a:pt x="11567" y="8080"/>
                      <a:pt x="11142" y="6736"/>
                    </a:cubicBezTo>
                    <a:cubicBezTo>
                      <a:pt x="10804" y="5885"/>
                      <a:pt x="9953" y="5352"/>
                      <a:pt x="9039" y="5415"/>
                    </a:cubicBezTo>
                    <a:cubicBezTo>
                      <a:pt x="8100" y="5337"/>
                      <a:pt x="7215" y="5870"/>
                      <a:pt x="6838" y="6736"/>
                    </a:cubicBezTo>
                    <a:cubicBezTo>
                      <a:pt x="6334" y="8041"/>
                      <a:pt x="6119" y="9445"/>
                      <a:pt x="6202" y="10843"/>
                    </a:cubicBezTo>
                    <a:lnTo>
                      <a:pt x="6202" y="29378"/>
                    </a:lnTo>
                    <a:cubicBezTo>
                      <a:pt x="6051" y="31099"/>
                      <a:pt x="6183" y="32835"/>
                      <a:pt x="6594" y="3451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6" name="Google Shape;1116;p5"/>
              <p:cNvSpPr/>
              <p:nvPr/>
            </p:nvSpPr>
            <p:spPr>
              <a:xfrm>
                <a:off x="10214966" y="3084010"/>
                <a:ext cx="17108" cy="41268"/>
              </a:xfrm>
              <a:custGeom>
                <a:rect b="b" l="l" r="r" t="t"/>
                <a:pathLst>
                  <a:path extrusionOk="0" h="41268" w="17108">
                    <a:moveTo>
                      <a:pt x="84" y="29387"/>
                    </a:moveTo>
                    <a:lnTo>
                      <a:pt x="84" y="25768"/>
                    </a:lnTo>
                    <a:lnTo>
                      <a:pt x="5854" y="25768"/>
                    </a:lnTo>
                    <a:lnTo>
                      <a:pt x="5854" y="29827"/>
                    </a:lnTo>
                    <a:cubicBezTo>
                      <a:pt x="5747" y="31480"/>
                      <a:pt x="5947" y="33138"/>
                      <a:pt x="6441" y="34717"/>
                    </a:cubicBezTo>
                    <a:cubicBezTo>
                      <a:pt x="6798" y="35578"/>
                      <a:pt x="7664" y="36111"/>
                      <a:pt x="8593" y="36038"/>
                    </a:cubicBezTo>
                    <a:cubicBezTo>
                      <a:pt x="9463" y="36165"/>
                      <a:pt x="10319" y="35710"/>
                      <a:pt x="10696" y="34913"/>
                    </a:cubicBezTo>
                    <a:cubicBezTo>
                      <a:pt x="11092" y="33749"/>
                      <a:pt x="11258" y="32521"/>
                      <a:pt x="11185" y="31294"/>
                    </a:cubicBezTo>
                    <a:cubicBezTo>
                      <a:pt x="11219" y="29763"/>
                      <a:pt x="10921" y="28247"/>
                      <a:pt x="10304" y="26844"/>
                    </a:cubicBezTo>
                    <a:cubicBezTo>
                      <a:pt x="9517" y="25391"/>
                      <a:pt x="8529" y="24056"/>
                      <a:pt x="7370" y="22883"/>
                    </a:cubicBezTo>
                    <a:lnTo>
                      <a:pt x="4436" y="19850"/>
                    </a:lnTo>
                    <a:cubicBezTo>
                      <a:pt x="3130" y="18520"/>
                      <a:pt x="2025" y="17004"/>
                      <a:pt x="1160" y="15351"/>
                    </a:cubicBezTo>
                    <a:cubicBezTo>
                      <a:pt x="387" y="13645"/>
                      <a:pt x="5" y="11791"/>
                      <a:pt x="35" y="9923"/>
                    </a:cubicBezTo>
                    <a:cubicBezTo>
                      <a:pt x="-166" y="7317"/>
                      <a:pt x="504" y="4720"/>
                      <a:pt x="1942" y="2539"/>
                    </a:cubicBezTo>
                    <a:cubicBezTo>
                      <a:pt x="3634" y="724"/>
                      <a:pt x="6074" y="-195"/>
                      <a:pt x="8544" y="45"/>
                    </a:cubicBezTo>
                    <a:cubicBezTo>
                      <a:pt x="11023" y="-239"/>
                      <a:pt x="13459" y="847"/>
                      <a:pt x="14901" y="2881"/>
                    </a:cubicBezTo>
                    <a:cubicBezTo>
                      <a:pt x="16168" y="5444"/>
                      <a:pt x="16740" y="8295"/>
                      <a:pt x="16564" y="11146"/>
                    </a:cubicBezTo>
                    <a:lnTo>
                      <a:pt x="16564" y="13640"/>
                    </a:lnTo>
                    <a:lnTo>
                      <a:pt x="10891" y="13640"/>
                    </a:lnTo>
                    <a:lnTo>
                      <a:pt x="10891" y="10754"/>
                    </a:lnTo>
                    <a:cubicBezTo>
                      <a:pt x="10975" y="9336"/>
                      <a:pt x="10808" y="7913"/>
                      <a:pt x="10402" y="6549"/>
                    </a:cubicBezTo>
                    <a:cubicBezTo>
                      <a:pt x="10133" y="5737"/>
                      <a:pt x="9346" y="5214"/>
                      <a:pt x="8495" y="5277"/>
                    </a:cubicBezTo>
                    <a:cubicBezTo>
                      <a:pt x="7678" y="5199"/>
                      <a:pt x="6881" y="5551"/>
                      <a:pt x="6392" y="6206"/>
                    </a:cubicBezTo>
                    <a:cubicBezTo>
                      <a:pt x="5952" y="7101"/>
                      <a:pt x="5747" y="8094"/>
                      <a:pt x="5805" y="9092"/>
                    </a:cubicBezTo>
                    <a:cubicBezTo>
                      <a:pt x="5742" y="10158"/>
                      <a:pt x="5962" y="11219"/>
                      <a:pt x="6441" y="12173"/>
                    </a:cubicBezTo>
                    <a:cubicBezTo>
                      <a:pt x="7067" y="13253"/>
                      <a:pt x="7840" y="14241"/>
                      <a:pt x="8740" y="15107"/>
                    </a:cubicBezTo>
                    <a:lnTo>
                      <a:pt x="12065" y="18677"/>
                    </a:lnTo>
                    <a:cubicBezTo>
                      <a:pt x="13591" y="20300"/>
                      <a:pt x="14862" y="22149"/>
                      <a:pt x="15831" y="24154"/>
                    </a:cubicBezTo>
                    <a:cubicBezTo>
                      <a:pt x="17733" y="28810"/>
                      <a:pt x="17503" y="34062"/>
                      <a:pt x="15195" y="38532"/>
                    </a:cubicBezTo>
                    <a:cubicBezTo>
                      <a:pt x="13576" y="40493"/>
                      <a:pt x="11072" y="41505"/>
                      <a:pt x="8544" y="41221"/>
                    </a:cubicBezTo>
                    <a:cubicBezTo>
                      <a:pt x="5962" y="41510"/>
                      <a:pt x="3429" y="40366"/>
                      <a:pt x="1942" y="38238"/>
                    </a:cubicBezTo>
                    <a:cubicBezTo>
                      <a:pt x="514" y="35519"/>
                      <a:pt x="-131" y="32453"/>
                      <a:pt x="84" y="2938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7" name="Google Shape;1117;p5"/>
              <p:cNvSpPr/>
              <p:nvPr/>
            </p:nvSpPr>
            <p:spPr>
              <a:xfrm>
                <a:off x="10236519" y="3084543"/>
                <a:ext cx="13790" cy="40247"/>
              </a:xfrm>
              <a:custGeom>
                <a:rect b="b" l="l" r="r" t="t"/>
                <a:pathLst>
                  <a:path extrusionOk="0" h="40247" w="13790">
                    <a:moveTo>
                      <a:pt x="0" y="40248"/>
                    </a:moveTo>
                    <a:lnTo>
                      <a:pt x="0" y="0"/>
                    </a:lnTo>
                    <a:lnTo>
                      <a:pt x="13497" y="0"/>
                    </a:lnTo>
                    <a:lnTo>
                      <a:pt x="13497" y="5282"/>
                    </a:lnTo>
                    <a:lnTo>
                      <a:pt x="6162" y="5282"/>
                    </a:lnTo>
                    <a:lnTo>
                      <a:pt x="6162" y="16970"/>
                    </a:lnTo>
                    <a:lnTo>
                      <a:pt x="13155" y="16970"/>
                    </a:lnTo>
                    <a:lnTo>
                      <a:pt x="13155" y="22153"/>
                    </a:lnTo>
                    <a:lnTo>
                      <a:pt x="6162" y="22153"/>
                    </a:lnTo>
                    <a:lnTo>
                      <a:pt x="6162" y="34966"/>
                    </a:lnTo>
                    <a:lnTo>
                      <a:pt x="13791" y="34966"/>
                    </a:lnTo>
                    <a:lnTo>
                      <a:pt x="13791" y="4024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8" name="Google Shape;1118;p5"/>
              <p:cNvSpPr/>
              <p:nvPr/>
            </p:nvSpPr>
            <p:spPr>
              <a:xfrm>
                <a:off x="10255151" y="3084515"/>
                <a:ext cx="17548" cy="40308"/>
              </a:xfrm>
              <a:custGeom>
                <a:rect b="b" l="l" r="r" t="t"/>
                <a:pathLst>
                  <a:path extrusionOk="0" h="40308" w="17548">
                    <a:moveTo>
                      <a:pt x="0" y="40276"/>
                    </a:moveTo>
                    <a:lnTo>
                      <a:pt x="0" y="28"/>
                    </a:lnTo>
                    <a:lnTo>
                      <a:pt x="9047" y="28"/>
                    </a:lnTo>
                    <a:cubicBezTo>
                      <a:pt x="11497" y="-182"/>
                      <a:pt x="13903" y="801"/>
                      <a:pt x="15503" y="2669"/>
                    </a:cubicBezTo>
                    <a:cubicBezTo>
                      <a:pt x="16984" y="4943"/>
                      <a:pt x="17688" y="7637"/>
                      <a:pt x="17507" y="10347"/>
                    </a:cubicBezTo>
                    <a:lnTo>
                      <a:pt x="17507" y="28539"/>
                    </a:lnTo>
                    <a:cubicBezTo>
                      <a:pt x="17732" y="31639"/>
                      <a:pt x="17033" y="34735"/>
                      <a:pt x="15503" y="37439"/>
                    </a:cubicBezTo>
                    <a:cubicBezTo>
                      <a:pt x="13908" y="39449"/>
                      <a:pt x="11404" y="40515"/>
                      <a:pt x="8852" y="40276"/>
                    </a:cubicBezTo>
                    <a:close/>
                    <a:moveTo>
                      <a:pt x="6162" y="35385"/>
                    </a:moveTo>
                    <a:lnTo>
                      <a:pt x="8167" y="35385"/>
                    </a:lnTo>
                    <a:cubicBezTo>
                      <a:pt x="9120" y="35464"/>
                      <a:pt x="10050" y="35038"/>
                      <a:pt x="10612" y="34261"/>
                    </a:cubicBezTo>
                    <a:cubicBezTo>
                      <a:pt x="11258" y="33028"/>
                      <a:pt x="11531" y="31634"/>
                      <a:pt x="11394" y="30250"/>
                    </a:cubicBezTo>
                    <a:lnTo>
                      <a:pt x="11394" y="10396"/>
                    </a:lnTo>
                    <a:cubicBezTo>
                      <a:pt x="11502" y="8875"/>
                      <a:pt x="11248" y="7354"/>
                      <a:pt x="10661" y="5945"/>
                    </a:cubicBezTo>
                    <a:cubicBezTo>
                      <a:pt x="10118" y="5016"/>
                      <a:pt x="9091" y="4483"/>
                      <a:pt x="8020" y="4576"/>
                    </a:cubicBezTo>
                    <a:lnTo>
                      <a:pt x="6211" y="4576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9" name="Google Shape;1119;p5"/>
              <p:cNvSpPr/>
              <p:nvPr/>
            </p:nvSpPr>
            <p:spPr>
              <a:xfrm>
                <a:off x="10618407" y="2948102"/>
                <a:ext cx="212584" cy="419299"/>
              </a:xfrm>
              <a:custGeom>
                <a:rect b="b" l="l" r="r" t="t"/>
                <a:pathLst>
                  <a:path extrusionOk="0" h="419299" w="212584">
                    <a:moveTo>
                      <a:pt x="0" y="0"/>
                    </a:moveTo>
                    <a:lnTo>
                      <a:pt x="212584" y="0"/>
                    </a:lnTo>
                    <a:lnTo>
                      <a:pt x="212584" y="419300"/>
                    </a:lnTo>
                    <a:lnTo>
                      <a:pt x="0" y="41930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0" name="Google Shape;1120;p5"/>
              <p:cNvSpPr/>
              <p:nvPr/>
            </p:nvSpPr>
            <p:spPr>
              <a:xfrm>
                <a:off x="10632932" y="2959741"/>
                <a:ext cx="174732" cy="285352"/>
              </a:xfrm>
              <a:custGeom>
                <a:rect b="b" l="l" r="r" t="t"/>
                <a:pathLst>
                  <a:path extrusionOk="0" h="285352" w="174732">
                    <a:moveTo>
                      <a:pt x="0" y="0"/>
                    </a:moveTo>
                    <a:lnTo>
                      <a:pt x="174733" y="0"/>
                    </a:lnTo>
                    <a:lnTo>
                      <a:pt x="174733" y="285353"/>
                    </a:lnTo>
                    <a:lnTo>
                      <a:pt x="0" y="285353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1" name="Google Shape;1121;p5"/>
              <p:cNvSpPr/>
              <p:nvPr/>
            </p:nvSpPr>
            <p:spPr>
              <a:xfrm>
                <a:off x="10673326" y="3118091"/>
                <a:ext cx="9780" cy="7873"/>
              </a:xfrm>
              <a:custGeom>
                <a:rect b="b" l="l" r="r" t="t"/>
                <a:pathLst>
                  <a:path extrusionOk="0" h="7873" w="9780">
                    <a:moveTo>
                      <a:pt x="9781" y="0"/>
                    </a:moveTo>
                    <a:lnTo>
                      <a:pt x="0" y="7874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2" name="Google Shape;1122;p5"/>
              <p:cNvSpPr/>
              <p:nvPr/>
            </p:nvSpPr>
            <p:spPr>
              <a:xfrm>
                <a:off x="10695284" y="3024685"/>
                <a:ext cx="103529" cy="83576"/>
              </a:xfrm>
              <a:custGeom>
                <a:rect b="b" l="l" r="r" t="t"/>
                <a:pathLst>
                  <a:path extrusionOk="0" h="83576" w="103529">
                    <a:moveTo>
                      <a:pt x="103529" y="0"/>
                    </a:moveTo>
                    <a:lnTo>
                      <a:pt x="0" y="83576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3" name="Google Shape;1123;p5"/>
              <p:cNvSpPr/>
              <p:nvPr/>
            </p:nvSpPr>
            <p:spPr>
              <a:xfrm>
                <a:off x="10673326" y="3094079"/>
                <a:ext cx="58586" cy="47289"/>
              </a:xfrm>
              <a:custGeom>
                <a:rect b="b" l="l" r="r" t="t"/>
                <a:pathLst>
                  <a:path extrusionOk="0" h="47289" w="58586">
                    <a:moveTo>
                      <a:pt x="58587" y="0"/>
                    </a:moveTo>
                    <a:lnTo>
                      <a:pt x="0" y="4729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4" name="Google Shape;1124;p5"/>
              <p:cNvSpPr/>
              <p:nvPr/>
            </p:nvSpPr>
            <p:spPr>
              <a:xfrm>
                <a:off x="9369408" y="2664577"/>
                <a:ext cx="743384" cy="127494"/>
              </a:xfrm>
              <a:custGeom>
                <a:rect b="b" l="l" r="r" t="t"/>
                <a:pathLst>
                  <a:path extrusionOk="0" h="127494" w="743384">
                    <a:moveTo>
                      <a:pt x="743384" y="104049"/>
                    </a:moveTo>
                    <a:cubicBezTo>
                      <a:pt x="743384" y="104049"/>
                      <a:pt x="621125" y="139846"/>
                      <a:pt x="528599" y="122975"/>
                    </a:cubicBezTo>
                    <a:cubicBezTo>
                      <a:pt x="436074" y="106103"/>
                      <a:pt x="374895" y="45071"/>
                      <a:pt x="240068" y="15387"/>
                    </a:cubicBezTo>
                    <a:cubicBezTo>
                      <a:pt x="105241" y="-14298"/>
                      <a:pt x="25283" y="2770"/>
                      <a:pt x="0" y="34361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5" name="Google Shape;1125;p5"/>
              <p:cNvSpPr/>
              <p:nvPr/>
            </p:nvSpPr>
            <p:spPr>
              <a:xfrm>
                <a:off x="9413666" y="2633775"/>
                <a:ext cx="172678" cy="14792"/>
              </a:xfrm>
              <a:custGeom>
                <a:rect b="b" l="l" r="r" t="t"/>
                <a:pathLst>
                  <a:path extrusionOk="0" h="14792" w="172678">
                    <a:moveTo>
                      <a:pt x="0" y="6381"/>
                    </a:moveTo>
                    <a:cubicBezTo>
                      <a:pt x="0" y="6381"/>
                      <a:pt x="75850" y="-12545"/>
                      <a:pt x="172679" y="14792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6" name="Google Shape;1126;p5"/>
              <p:cNvSpPr/>
              <p:nvPr/>
            </p:nvSpPr>
            <p:spPr>
              <a:xfrm>
                <a:off x="9329454" y="2547483"/>
                <a:ext cx="44208" cy="35797"/>
              </a:xfrm>
              <a:custGeom>
                <a:rect b="b" l="l" r="r" t="t"/>
                <a:pathLst>
                  <a:path extrusionOk="0" h="35797" w="44208">
                    <a:moveTo>
                      <a:pt x="10514" y="35798"/>
                    </a:moveTo>
                    <a:lnTo>
                      <a:pt x="0" y="0"/>
                    </a:lnTo>
                    <a:lnTo>
                      <a:pt x="44209" y="2103"/>
                    </a:lnTo>
                    <a:lnTo>
                      <a:pt x="10514" y="35798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7" name="Google Shape;1127;p5"/>
              <p:cNvSpPr/>
              <p:nvPr/>
            </p:nvSpPr>
            <p:spPr>
              <a:xfrm>
                <a:off x="9268373" y="2726520"/>
                <a:ext cx="29488" cy="23131"/>
              </a:xfrm>
              <a:custGeom>
                <a:rect b="b" l="l" r="r" t="t"/>
                <a:pathLst>
                  <a:path extrusionOk="0" h="23131" w="29488">
                    <a:moveTo>
                      <a:pt x="8411" y="23131"/>
                    </a:moveTo>
                    <a:lnTo>
                      <a:pt x="0" y="8411"/>
                    </a:lnTo>
                    <a:lnTo>
                      <a:pt x="18975" y="0"/>
                    </a:lnTo>
                    <a:lnTo>
                      <a:pt x="29489" y="21029"/>
                    </a:lnTo>
                    <a:lnTo>
                      <a:pt x="8411" y="2313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8" name="Google Shape;1128;p5"/>
              <p:cNvSpPr/>
              <p:nvPr/>
            </p:nvSpPr>
            <p:spPr>
              <a:xfrm>
                <a:off x="10555322" y="3206713"/>
                <a:ext cx="391669" cy="109731"/>
              </a:xfrm>
              <a:custGeom>
                <a:rect b="b" l="l" r="r" t="t"/>
                <a:pathLst>
                  <a:path extrusionOk="0" h="109731" w="391669">
                    <a:moveTo>
                      <a:pt x="391669" y="10750"/>
                    </a:moveTo>
                    <a:cubicBezTo>
                      <a:pt x="391669" y="10750"/>
                      <a:pt x="311663" y="-10327"/>
                      <a:pt x="240068" y="6545"/>
                    </a:cubicBezTo>
                    <a:cubicBezTo>
                      <a:pt x="168473" y="23416"/>
                      <a:pt x="96829" y="80242"/>
                      <a:pt x="0" y="109731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9" name="Google Shape;1129;p5"/>
              <p:cNvSpPr/>
              <p:nvPr/>
            </p:nvSpPr>
            <p:spPr>
              <a:xfrm>
                <a:off x="10386011" y="3217463"/>
                <a:ext cx="333528" cy="103645"/>
              </a:xfrm>
              <a:custGeom>
                <a:rect b="b" l="l" r="r" t="t"/>
                <a:pathLst>
                  <a:path extrusionOk="0" h="103645" w="333528">
                    <a:moveTo>
                      <a:pt x="333528" y="0"/>
                    </a:moveTo>
                    <a:cubicBezTo>
                      <a:pt x="333528" y="0"/>
                      <a:pt x="188236" y="75801"/>
                      <a:pt x="133513" y="92624"/>
                    </a:cubicBezTo>
                    <a:cubicBezTo>
                      <a:pt x="78789" y="109446"/>
                      <a:pt x="30326" y="107295"/>
                      <a:pt x="9248" y="84212"/>
                    </a:cubicBezTo>
                    <a:cubicBezTo>
                      <a:pt x="-11829" y="61130"/>
                      <a:pt x="7146" y="33695"/>
                      <a:pt x="26120" y="29489"/>
                    </a:cubicBezTo>
                    <a:cubicBezTo>
                      <a:pt x="45095" y="25283"/>
                      <a:pt x="59815" y="44160"/>
                      <a:pt x="57663" y="54723"/>
                    </a:cubicBez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0" name="Google Shape;1130;p5"/>
              <p:cNvSpPr/>
              <p:nvPr/>
            </p:nvSpPr>
            <p:spPr>
              <a:xfrm>
                <a:off x="10471061" y="3278495"/>
                <a:ext cx="29488" cy="23180"/>
              </a:xfrm>
              <a:custGeom>
                <a:rect b="b" l="l" r="r" t="t"/>
                <a:pathLst>
                  <a:path extrusionOk="0" h="23180" w="29488">
                    <a:moveTo>
                      <a:pt x="8460" y="0"/>
                    </a:moveTo>
                    <a:lnTo>
                      <a:pt x="0" y="14769"/>
                    </a:lnTo>
                    <a:lnTo>
                      <a:pt x="18975" y="23180"/>
                    </a:lnTo>
                    <a:lnTo>
                      <a:pt x="29489" y="2103"/>
                    </a:lnTo>
                    <a:lnTo>
                      <a:pt x="846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1" name="Google Shape;1131;p5"/>
              <p:cNvSpPr/>
              <p:nvPr/>
            </p:nvSpPr>
            <p:spPr>
              <a:xfrm>
                <a:off x="9767875" y="3155209"/>
                <a:ext cx="22006" cy="27435"/>
              </a:xfrm>
              <a:custGeom>
                <a:rect b="b" l="l" r="r" t="t"/>
                <a:pathLst>
                  <a:path extrusionOk="0" h="27435" w="22006">
                    <a:moveTo>
                      <a:pt x="22007" y="16921"/>
                    </a:moveTo>
                    <a:lnTo>
                      <a:pt x="20295" y="0"/>
                    </a:lnTo>
                    <a:lnTo>
                      <a:pt x="0" y="4157"/>
                    </a:lnTo>
                    <a:lnTo>
                      <a:pt x="3668" y="27435"/>
                    </a:lnTo>
                    <a:lnTo>
                      <a:pt x="22007" y="1692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2" name="Google Shape;1132;p5"/>
              <p:cNvSpPr/>
              <p:nvPr/>
            </p:nvSpPr>
            <p:spPr>
              <a:xfrm>
                <a:off x="10857399" y="3249789"/>
                <a:ext cx="23327" cy="23718"/>
              </a:xfrm>
              <a:custGeom>
                <a:rect b="b" l="l" r="r" t="t"/>
                <a:pathLst>
                  <a:path extrusionOk="0" h="23718" w="23327">
                    <a:moveTo>
                      <a:pt x="4890" y="20588"/>
                    </a:moveTo>
                    <a:lnTo>
                      <a:pt x="21567" y="23718"/>
                    </a:lnTo>
                    <a:lnTo>
                      <a:pt x="23327" y="3081"/>
                    </a:lnTo>
                    <a:lnTo>
                      <a:pt x="0" y="0"/>
                    </a:lnTo>
                    <a:lnTo>
                      <a:pt x="4890" y="20588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3" name="Google Shape;1133;p5"/>
              <p:cNvSpPr/>
              <p:nvPr/>
            </p:nvSpPr>
            <p:spPr>
              <a:xfrm>
                <a:off x="10833241" y="3279522"/>
                <a:ext cx="15551" cy="15795"/>
              </a:xfrm>
              <a:custGeom>
                <a:rect b="b" l="l" r="r" t="t"/>
                <a:pathLst>
                  <a:path extrusionOk="0" h="15795" w="15551">
                    <a:moveTo>
                      <a:pt x="3277" y="13693"/>
                    </a:moveTo>
                    <a:lnTo>
                      <a:pt x="14378" y="15796"/>
                    </a:lnTo>
                    <a:lnTo>
                      <a:pt x="15551" y="2054"/>
                    </a:lnTo>
                    <a:lnTo>
                      <a:pt x="0" y="0"/>
                    </a:lnTo>
                    <a:lnTo>
                      <a:pt x="3277" y="13693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4" name="Google Shape;1134;p5"/>
              <p:cNvSpPr/>
              <p:nvPr/>
            </p:nvSpPr>
            <p:spPr>
              <a:xfrm>
                <a:off x="10531848" y="3168071"/>
                <a:ext cx="71595" cy="52913"/>
              </a:xfrm>
              <a:custGeom>
                <a:rect b="b" l="l" r="r" t="t"/>
                <a:pathLst>
                  <a:path extrusionOk="0" h="52913" w="71595">
                    <a:moveTo>
                      <a:pt x="71595" y="52914"/>
                    </a:moveTo>
                    <a:cubicBezTo>
                      <a:pt x="71595" y="52914"/>
                      <a:pt x="40443" y="31152"/>
                      <a:pt x="30076" y="30125"/>
                    </a:cubicBezTo>
                    <a:cubicBezTo>
                      <a:pt x="19708" y="29098"/>
                      <a:pt x="0" y="25968"/>
                      <a:pt x="0" y="25968"/>
                    </a:cubicBezTo>
                    <a:lnTo>
                      <a:pt x="33206" y="0"/>
                    </a:lnTo>
                    <a:cubicBezTo>
                      <a:pt x="33206" y="0"/>
                      <a:pt x="71595" y="26848"/>
                      <a:pt x="71595" y="529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5" name="Google Shape;1135;p5"/>
              <p:cNvSpPr/>
              <p:nvPr/>
            </p:nvSpPr>
            <p:spPr>
              <a:xfrm>
                <a:off x="10528718" y="3115010"/>
                <a:ext cx="130768" cy="105827"/>
              </a:xfrm>
              <a:custGeom>
                <a:rect b="b" l="l" r="r" t="t"/>
                <a:pathLst>
                  <a:path extrusionOk="0" h="105827" w="130768">
                    <a:moveTo>
                      <a:pt x="50860" y="12471"/>
                    </a:moveTo>
                    <a:cubicBezTo>
                      <a:pt x="44639" y="23792"/>
                      <a:pt x="36961" y="34247"/>
                      <a:pt x="28022" y="43573"/>
                    </a:cubicBezTo>
                    <a:cubicBezTo>
                      <a:pt x="19728" y="51809"/>
                      <a:pt x="10289" y="58812"/>
                      <a:pt x="0" y="64357"/>
                    </a:cubicBezTo>
                    <a:cubicBezTo>
                      <a:pt x="15410" y="65213"/>
                      <a:pt x="30217" y="70627"/>
                      <a:pt x="42546" y="79909"/>
                    </a:cubicBezTo>
                    <a:cubicBezTo>
                      <a:pt x="63330" y="95460"/>
                      <a:pt x="74725" y="105828"/>
                      <a:pt x="74725" y="105828"/>
                    </a:cubicBezTo>
                    <a:cubicBezTo>
                      <a:pt x="81742" y="94707"/>
                      <a:pt x="89366" y="83982"/>
                      <a:pt x="97563" y="73698"/>
                    </a:cubicBezTo>
                    <a:cubicBezTo>
                      <a:pt x="107945" y="63883"/>
                      <a:pt x="119041" y="54860"/>
                      <a:pt x="130768" y="46703"/>
                    </a:cubicBezTo>
                    <a:cubicBezTo>
                      <a:pt x="130768" y="46703"/>
                      <a:pt x="99617" y="35308"/>
                      <a:pt x="84065" y="23865"/>
                    </a:cubicBezTo>
                    <a:cubicBezTo>
                      <a:pt x="68514" y="12422"/>
                      <a:pt x="52914" y="0"/>
                      <a:pt x="529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6" name="Google Shape;1136;p5"/>
              <p:cNvSpPr/>
              <p:nvPr/>
            </p:nvSpPr>
            <p:spPr>
              <a:xfrm>
                <a:off x="10573367" y="3135794"/>
                <a:ext cx="42546" cy="36286"/>
              </a:xfrm>
              <a:custGeom>
                <a:rect b="b" l="l" r="r" t="t"/>
                <a:pathLst>
                  <a:path extrusionOk="0" h="36286" w="42546">
                    <a:moveTo>
                      <a:pt x="15551" y="0"/>
                    </a:moveTo>
                    <a:lnTo>
                      <a:pt x="0" y="20735"/>
                    </a:lnTo>
                    <a:lnTo>
                      <a:pt x="25919" y="36287"/>
                    </a:lnTo>
                    <a:lnTo>
                      <a:pt x="42546" y="16578"/>
                    </a:lnTo>
                    <a:lnTo>
                      <a:pt x="1555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7" name="Google Shape;1137;p5"/>
              <p:cNvSpPr/>
              <p:nvPr/>
            </p:nvSpPr>
            <p:spPr>
              <a:xfrm>
                <a:off x="10554686" y="3163767"/>
                <a:ext cx="14524" cy="12470"/>
              </a:xfrm>
              <a:custGeom>
                <a:rect b="b" l="l" r="r" t="t"/>
                <a:pathLst>
                  <a:path extrusionOk="0" h="12470" w="14524">
                    <a:moveTo>
                      <a:pt x="0" y="12470"/>
                    </a:moveTo>
                    <a:lnTo>
                      <a:pt x="14524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8" name="Google Shape;1138;p5"/>
              <p:cNvSpPr/>
              <p:nvPr/>
            </p:nvSpPr>
            <p:spPr>
              <a:xfrm>
                <a:off x="10568183" y="3171054"/>
                <a:ext cx="14524" cy="12470"/>
              </a:xfrm>
              <a:custGeom>
                <a:rect b="b" l="l" r="r" t="t"/>
                <a:pathLst>
                  <a:path extrusionOk="0" h="12470" w="14524">
                    <a:moveTo>
                      <a:pt x="0" y="12470"/>
                    </a:moveTo>
                    <a:lnTo>
                      <a:pt x="14524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9" name="Google Shape;1139;p5"/>
              <p:cNvSpPr/>
              <p:nvPr/>
            </p:nvSpPr>
            <p:spPr>
              <a:xfrm>
                <a:off x="10578551" y="3177265"/>
                <a:ext cx="14524" cy="12470"/>
              </a:xfrm>
              <a:custGeom>
                <a:rect b="b" l="l" r="r" t="t"/>
                <a:pathLst>
                  <a:path extrusionOk="0" h="12470" w="14524">
                    <a:moveTo>
                      <a:pt x="0" y="12470"/>
                    </a:moveTo>
                    <a:lnTo>
                      <a:pt x="14524" y="0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0" name="Google Shape;1140;p5"/>
              <p:cNvSpPr/>
              <p:nvPr/>
            </p:nvSpPr>
            <p:spPr>
              <a:xfrm>
                <a:off x="9385009" y="3229934"/>
                <a:ext cx="59515" cy="40989"/>
              </a:xfrm>
              <a:custGeom>
                <a:rect b="b" l="l" r="r" t="t"/>
                <a:pathLst>
                  <a:path extrusionOk="0" h="40989" w="59515">
                    <a:moveTo>
                      <a:pt x="0" y="36580"/>
                    </a:moveTo>
                    <a:cubicBezTo>
                      <a:pt x="0" y="36580"/>
                      <a:pt x="29342" y="25088"/>
                      <a:pt x="34233" y="18535"/>
                    </a:cubicBezTo>
                    <a:cubicBezTo>
                      <a:pt x="39123" y="11981"/>
                      <a:pt x="48023" y="0"/>
                      <a:pt x="48023" y="0"/>
                    </a:cubicBezTo>
                    <a:lnTo>
                      <a:pt x="59516" y="33792"/>
                    </a:lnTo>
                    <a:cubicBezTo>
                      <a:pt x="59516" y="33792"/>
                      <a:pt x="22740" y="47926"/>
                      <a:pt x="0" y="3658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1" name="Google Shape;1141;p5"/>
              <p:cNvSpPr/>
              <p:nvPr/>
            </p:nvSpPr>
            <p:spPr>
              <a:xfrm>
                <a:off x="9385009" y="3234188"/>
                <a:ext cx="100056" cy="95899"/>
              </a:xfrm>
              <a:custGeom>
                <a:rect b="b" l="l" r="r" t="t"/>
                <a:pathLst>
                  <a:path extrusionOk="0" h="95899" w="100056">
                    <a:moveTo>
                      <a:pt x="89885" y="57070"/>
                    </a:moveTo>
                    <a:cubicBezTo>
                      <a:pt x="82256" y="48180"/>
                      <a:pt x="75693" y="38433"/>
                      <a:pt x="70323" y="28022"/>
                    </a:cubicBezTo>
                    <a:cubicBezTo>
                      <a:pt x="65986" y="19185"/>
                      <a:pt x="63032" y="9732"/>
                      <a:pt x="61570" y="0"/>
                    </a:cubicBezTo>
                    <a:cubicBezTo>
                      <a:pt x="55227" y="10480"/>
                      <a:pt x="45285" y="18285"/>
                      <a:pt x="33597" y="21958"/>
                    </a:cubicBezTo>
                    <a:cubicBezTo>
                      <a:pt x="12959" y="29147"/>
                      <a:pt x="0" y="32325"/>
                      <a:pt x="0" y="32325"/>
                    </a:cubicBezTo>
                    <a:cubicBezTo>
                      <a:pt x="0" y="32325"/>
                      <a:pt x="15111" y="52131"/>
                      <a:pt x="20491" y="61667"/>
                    </a:cubicBezTo>
                    <a:cubicBezTo>
                      <a:pt x="25486" y="72749"/>
                      <a:pt x="29640" y="84192"/>
                      <a:pt x="32912" y="95900"/>
                    </a:cubicBezTo>
                    <a:cubicBezTo>
                      <a:pt x="43896" y="87269"/>
                      <a:pt x="55902" y="80026"/>
                      <a:pt x="68661" y="74333"/>
                    </a:cubicBezTo>
                    <a:cubicBezTo>
                      <a:pt x="83919" y="68807"/>
                      <a:pt x="100057" y="63770"/>
                      <a:pt x="100057" y="6377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2" name="Google Shape;1142;p5"/>
              <p:cNvSpPr/>
              <p:nvPr/>
            </p:nvSpPr>
            <p:spPr>
              <a:xfrm>
                <a:off x="9429120" y="3274338"/>
                <a:ext cx="35357" cy="30564"/>
              </a:xfrm>
              <a:custGeom>
                <a:rect b="b" l="l" r="r" t="t"/>
                <a:pathLst>
                  <a:path extrusionOk="0" h="30564" w="35357">
                    <a:moveTo>
                      <a:pt x="35357" y="19610"/>
                    </a:moveTo>
                    <a:lnTo>
                      <a:pt x="22398" y="0"/>
                    </a:lnTo>
                    <a:lnTo>
                      <a:pt x="0" y="10710"/>
                    </a:lnTo>
                    <a:lnTo>
                      <a:pt x="11688" y="30565"/>
                    </a:lnTo>
                    <a:lnTo>
                      <a:pt x="35357" y="1961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3" name="Google Shape;1143;p5"/>
              <p:cNvSpPr/>
              <p:nvPr/>
            </p:nvSpPr>
            <p:spPr>
              <a:xfrm>
                <a:off x="9440563" y="3253065"/>
                <a:ext cx="6015" cy="15306"/>
              </a:xfrm>
              <a:custGeom>
                <a:rect b="b" l="l" r="r" t="t"/>
                <a:pathLst>
                  <a:path extrusionOk="0" h="15306" w="6015">
                    <a:moveTo>
                      <a:pt x="0" y="0"/>
                    </a:moveTo>
                    <a:lnTo>
                      <a:pt x="6015" y="15307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4" name="Google Shape;1144;p5"/>
              <p:cNvSpPr/>
              <p:nvPr/>
            </p:nvSpPr>
            <p:spPr>
              <a:xfrm>
                <a:off x="9429658" y="3259031"/>
                <a:ext cx="6015" cy="15257"/>
              </a:xfrm>
              <a:custGeom>
                <a:rect b="b" l="l" r="r" t="t"/>
                <a:pathLst>
                  <a:path extrusionOk="0" h="15257" w="6015">
                    <a:moveTo>
                      <a:pt x="0" y="0"/>
                    </a:moveTo>
                    <a:lnTo>
                      <a:pt x="6015" y="15258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5" name="Google Shape;1145;p5"/>
              <p:cNvSpPr/>
              <p:nvPr/>
            </p:nvSpPr>
            <p:spPr>
              <a:xfrm>
                <a:off x="9420708" y="3263335"/>
                <a:ext cx="6015" cy="15257"/>
              </a:xfrm>
              <a:custGeom>
                <a:rect b="b" l="l" r="r" t="t"/>
                <a:pathLst>
                  <a:path extrusionOk="0" h="15257" w="6015">
                    <a:moveTo>
                      <a:pt x="0" y="0"/>
                    </a:moveTo>
                    <a:lnTo>
                      <a:pt x="6015" y="15258"/>
                    </a:lnTo>
                  </a:path>
                </a:pathLst>
              </a:custGeom>
              <a:noFill/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6" name="Google Shape;1146;p5"/>
              <p:cNvSpPr/>
              <p:nvPr/>
            </p:nvSpPr>
            <p:spPr>
              <a:xfrm>
                <a:off x="9121565" y="3364468"/>
                <a:ext cx="2064662" cy="37851"/>
              </a:xfrm>
              <a:custGeom>
                <a:rect b="b" l="l" r="r" t="t"/>
                <a:pathLst>
                  <a:path extrusionOk="0" h="37851" w="2064662">
                    <a:moveTo>
                      <a:pt x="0" y="0"/>
                    </a:moveTo>
                    <a:lnTo>
                      <a:pt x="2064663" y="0"/>
                    </a:lnTo>
                    <a:lnTo>
                      <a:pt x="2064663" y="37851"/>
                    </a:lnTo>
                    <a:lnTo>
                      <a:pt x="0" y="3785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1147" name="Google Shape;1147;p5"/>
              <p:cNvGrpSpPr/>
              <p:nvPr/>
            </p:nvGrpSpPr>
            <p:grpSpPr>
              <a:xfrm>
                <a:off x="10845572" y="2774379"/>
                <a:ext cx="146361" cy="69390"/>
                <a:chOff x="11397939" y="2593658"/>
                <a:chExt cx="191735" cy="90902"/>
              </a:xfrm>
            </p:grpSpPr>
            <p:sp>
              <p:nvSpPr>
                <p:cNvPr id="1148" name="Google Shape;1148;p5"/>
                <p:cNvSpPr/>
                <p:nvPr/>
              </p:nvSpPr>
              <p:spPr>
                <a:xfrm>
                  <a:off x="11397939" y="2594705"/>
                  <a:ext cx="33841" cy="88809"/>
                </a:xfrm>
                <a:custGeom>
                  <a:rect b="b" l="l" r="r" t="t"/>
                  <a:pathLst>
                    <a:path extrusionOk="0" h="88809" w="33841">
                      <a:moveTo>
                        <a:pt x="10416" y="88809"/>
                      </a:moveTo>
                      <a:lnTo>
                        <a:pt x="10416" y="11688"/>
                      </a:lnTo>
                      <a:lnTo>
                        <a:pt x="0" y="11688"/>
                      </a:lnTo>
                      <a:lnTo>
                        <a:pt x="0" y="0"/>
                      </a:lnTo>
                      <a:lnTo>
                        <a:pt x="33841" y="0"/>
                      </a:lnTo>
                      <a:lnTo>
                        <a:pt x="33841" y="11688"/>
                      </a:lnTo>
                      <a:lnTo>
                        <a:pt x="24061" y="11688"/>
                      </a:lnTo>
                      <a:lnTo>
                        <a:pt x="24061" y="88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49" name="Google Shape;1149;p5"/>
                <p:cNvSpPr/>
                <p:nvPr/>
              </p:nvSpPr>
              <p:spPr>
                <a:xfrm>
                  <a:off x="11448360" y="2594705"/>
                  <a:ext cx="30369" cy="88809"/>
                </a:xfrm>
                <a:custGeom>
                  <a:rect b="b" l="l" r="r" t="t"/>
                  <a:pathLst>
                    <a:path extrusionOk="0" h="88809" w="30369">
                      <a:moveTo>
                        <a:pt x="0" y="88809"/>
                      </a:moveTo>
                      <a:lnTo>
                        <a:pt x="0" y="0"/>
                      </a:lnTo>
                      <a:lnTo>
                        <a:pt x="29782" y="0"/>
                      </a:lnTo>
                      <a:lnTo>
                        <a:pt x="29782" y="11639"/>
                      </a:lnTo>
                      <a:lnTo>
                        <a:pt x="13497" y="11639"/>
                      </a:lnTo>
                      <a:lnTo>
                        <a:pt x="13497" y="37509"/>
                      </a:lnTo>
                      <a:lnTo>
                        <a:pt x="28951" y="37509"/>
                      </a:lnTo>
                      <a:lnTo>
                        <a:pt x="28951" y="48904"/>
                      </a:lnTo>
                      <a:lnTo>
                        <a:pt x="13497" y="48904"/>
                      </a:lnTo>
                      <a:lnTo>
                        <a:pt x="13497" y="77121"/>
                      </a:lnTo>
                      <a:lnTo>
                        <a:pt x="30369" y="77121"/>
                      </a:lnTo>
                      <a:lnTo>
                        <a:pt x="30369" y="88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50" name="Google Shape;1150;p5"/>
                <p:cNvSpPr/>
                <p:nvPr/>
              </p:nvSpPr>
              <p:spPr>
                <a:xfrm>
                  <a:off x="11495309" y="2593658"/>
                  <a:ext cx="38613" cy="90902"/>
                </a:xfrm>
                <a:custGeom>
                  <a:rect b="b" l="l" r="r" t="t"/>
                  <a:pathLst>
                    <a:path extrusionOk="0" h="90902" w="38613">
                      <a:moveTo>
                        <a:pt x="34294" y="84662"/>
                      </a:moveTo>
                      <a:cubicBezTo>
                        <a:pt x="30753" y="89054"/>
                        <a:pt x="25237" y="91367"/>
                        <a:pt x="19623" y="90824"/>
                      </a:cubicBezTo>
                      <a:cubicBezTo>
                        <a:pt x="13950" y="91186"/>
                        <a:pt x="8468" y="88736"/>
                        <a:pt x="4952" y="84271"/>
                      </a:cubicBezTo>
                      <a:cubicBezTo>
                        <a:pt x="1357" y="78623"/>
                        <a:pt x="-355" y="71981"/>
                        <a:pt x="61" y="65296"/>
                      </a:cubicBezTo>
                      <a:lnTo>
                        <a:pt x="61" y="26614"/>
                      </a:lnTo>
                      <a:cubicBezTo>
                        <a:pt x="61" y="13361"/>
                        <a:pt x="3533" y="5145"/>
                        <a:pt x="10429" y="1819"/>
                      </a:cubicBezTo>
                      <a:cubicBezTo>
                        <a:pt x="13353" y="533"/>
                        <a:pt x="16527" y="-88"/>
                        <a:pt x="19720" y="10"/>
                      </a:cubicBezTo>
                      <a:cubicBezTo>
                        <a:pt x="32176" y="10"/>
                        <a:pt x="38416" y="7883"/>
                        <a:pt x="38450" y="23630"/>
                      </a:cubicBezTo>
                      <a:lnTo>
                        <a:pt x="38450" y="35856"/>
                      </a:lnTo>
                      <a:lnTo>
                        <a:pt x="25393" y="35856"/>
                      </a:lnTo>
                      <a:lnTo>
                        <a:pt x="25393" y="24462"/>
                      </a:lnTo>
                      <a:cubicBezTo>
                        <a:pt x="25564" y="21161"/>
                        <a:pt x="25168" y="17850"/>
                        <a:pt x="24220" y="14681"/>
                      </a:cubicBezTo>
                      <a:cubicBezTo>
                        <a:pt x="23559" y="12769"/>
                        <a:pt x="21691" y="11542"/>
                        <a:pt x="19671" y="11698"/>
                      </a:cubicBezTo>
                      <a:cubicBezTo>
                        <a:pt x="17529" y="11556"/>
                        <a:pt x="15549" y="12823"/>
                        <a:pt x="14781" y="14828"/>
                      </a:cubicBezTo>
                      <a:cubicBezTo>
                        <a:pt x="13725" y="17977"/>
                        <a:pt x="13275" y="21293"/>
                        <a:pt x="13461" y="24609"/>
                      </a:cubicBezTo>
                      <a:lnTo>
                        <a:pt x="13461" y="66079"/>
                      </a:lnTo>
                      <a:cubicBezTo>
                        <a:pt x="13285" y="69551"/>
                        <a:pt x="13715" y="73023"/>
                        <a:pt x="14732" y="76349"/>
                      </a:cubicBezTo>
                      <a:cubicBezTo>
                        <a:pt x="15652" y="78887"/>
                        <a:pt x="18459" y="80197"/>
                        <a:pt x="20997" y="79278"/>
                      </a:cubicBezTo>
                      <a:cubicBezTo>
                        <a:pt x="22361" y="78784"/>
                        <a:pt x="23432" y="77708"/>
                        <a:pt x="23926" y="76349"/>
                      </a:cubicBezTo>
                      <a:cubicBezTo>
                        <a:pt x="24943" y="72994"/>
                        <a:pt x="25374" y="69482"/>
                        <a:pt x="25198" y="65981"/>
                      </a:cubicBezTo>
                      <a:lnTo>
                        <a:pt x="25198" y="52826"/>
                      </a:lnTo>
                      <a:lnTo>
                        <a:pt x="38450" y="52826"/>
                      </a:lnTo>
                      <a:lnTo>
                        <a:pt x="38450" y="65394"/>
                      </a:lnTo>
                      <a:cubicBezTo>
                        <a:pt x="39130" y="72094"/>
                        <a:pt x="37678" y="78838"/>
                        <a:pt x="34294" y="8466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51" name="Google Shape;1151;p5"/>
                <p:cNvSpPr/>
                <p:nvPr/>
              </p:nvSpPr>
              <p:spPr>
                <a:xfrm>
                  <a:off x="11550503" y="2594632"/>
                  <a:ext cx="39171" cy="88955"/>
                </a:xfrm>
                <a:custGeom>
                  <a:rect b="b" l="l" r="r" t="t"/>
                  <a:pathLst>
                    <a:path extrusionOk="0" h="88955" w="39171">
                      <a:moveTo>
                        <a:pt x="0" y="88956"/>
                      </a:moveTo>
                      <a:lnTo>
                        <a:pt x="0" y="0"/>
                      </a:lnTo>
                      <a:lnTo>
                        <a:pt x="13546" y="0"/>
                      </a:lnTo>
                      <a:lnTo>
                        <a:pt x="13546" y="35944"/>
                      </a:lnTo>
                      <a:lnTo>
                        <a:pt x="25625" y="35944"/>
                      </a:lnTo>
                      <a:lnTo>
                        <a:pt x="25625" y="0"/>
                      </a:lnTo>
                      <a:lnTo>
                        <a:pt x="39172" y="0"/>
                      </a:lnTo>
                      <a:lnTo>
                        <a:pt x="39172" y="88809"/>
                      </a:lnTo>
                      <a:lnTo>
                        <a:pt x="25625" y="88809"/>
                      </a:lnTo>
                      <a:lnTo>
                        <a:pt x="25625" y="47534"/>
                      </a:lnTo>
                      <a:lnTo>
                        <a:pt x="13546" y="47534"/>
                      </a:lnTo>
                      <a:lnTo>
                        <a:pt x="13546" y="88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sp>
          <p:nvSpPr>
            <p:cNvPr id="1152" name="Google Shape;1152;p5"/>
            <p:cNvSpPr/>
            <p:nvPr/>
          </p:nvSpPr>
          <p:spPr>
            <a:xfrm>
              <a:off x="7787378" y="5225813"/>
              <a:ext cx="2165359" cy="23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Self-service car services</a:t>
              </a:r>
              <a:endParaRPr b="1" sz="11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3" name="Google Shape;1153;p5"/>
          <p:cNvGrpSpPr/>
          <p:nvPr/>
        </p:nvGrpSpPr>
        <p:grpSpPr>
          <a:xfrm>
            <a:off x="6672028" y="1397846"/>
            <a:ext cx="1944496" cy="2004203"/>
            <a:chOff x="5367175" y="3762388"/>
            <a:chExt cx="1727428" cy="1780470"/>
          </a:xfrm>
        </p:grpSpPr>
        <p:grpSp>
          <p:nvGrpSpPr>
            <p:cNvPr id="1154" name="Google Shape;1154;p5"/>
            <p:cNvGrpSpPr/>
            <p:nvPr/>
          </p:nvGrpSpPr>
          <p:grpSpPr>
            <a:xfrm>
              <a:off x="5367175" y="3762388"/>
              <a:ext cx="1727428" cy="1277521"/>
              <a:chOff x="4881058" y="1442369"/>
              <a:chExt cx="2610516" cy="1930609"/>
            </a:xfrm>
          </p:grpSpPr>
          <p:grpSp>
            <p:nvGrpSpPr>
              <p:cNvPr id="1155" name="Google Shape;1155;p5"/>
              <p:cNvGrpSpPr/>
              <p:nvPr/>
            </p:nvGrpSpPr>
            <p:grpSpPr>
              <a:xfrm>
                <a:off x="4881058" y="1591724"/>
                <a:ext cx="2517669" cy="1460562"/>
                <a:chOff x="4881058" y="1591724"/>
                <a:chExt cx="2517669" cy="1460562"/>
              </a:xfrm>
            </p:grpSpPr>
            <p:sp>
              <p:nvSpPr>
                <p:cNvPr id="1156" name="Google Shape;1156;p5"/>
                <p:cNvSpPr/>
                <p:nvPr/>
              </p:nvSpPr>
              <p:spPr>
                <a:xfrm>
                  <a:off x="4881058" y="1591724"/>
                  <a:ext cx="2495687" cy="1460562"/>
                </a:xfrm>
                <a:custGeom>
                  <a:rect b="b" l="l" r="r" t="t"/>
                  <a:pathLst>
                    <a:path extrusionOk="0" h="1460562" w="1555716">
                      <a:moveTo>
                        <a:pt x="1371677" y="493474"/>
                      </a:moveTo>
                      <a:cubicBezTo>
                        <a:pt x="1330353" y="444033"/>
                        <a:pt x="1286878" y="395667"/>
                        <a:pt x="1247266" y="344758"/>
                      </a:cubicBezTo>
                      <a:cubicBezTo>
                        <a:pt x="1131267" y="195406"/>
                        <a:pt x="978687" y="51581"/>
                        <a:pt x="786007" y="11382"/>
                      </a:cubicBezTo>
                      <a:cubicBezTo>
                        <a:pt x="590930" y="-29306"/>
                        <a:pt x="358735" y="39893"/>
                        <a:pt x="241024" y="206165"/>
                      </a:cubicBezTo>
                      <a:cubicBezTo>
                        <a:pt x="162778" y="316638"/>
                        <a:pt x="132214" y="453911"/>
                        <a:pt x="129475" y="587614"/>
                      </a:cubicBezTo>
                      <a:cubicBezTo>
                        <a:pt x="128252" y="648645"/>
                        <a:pt x="138718" y="710313"/>
                        <a:pt x="128888" y="771002"/>
                      </a:cubicBezTo>
                      <a:cubicBezTo>
                        <a:pt x="118032" y="837756"/>
                        <a:pt x="80571" y="896294"/>
                        <a:pt x="47806" y="954147"/>
                      </a:cubicBezTo>
                      <a:cubicBezTo>
                        <a:pt x="4477" y="1030681"/>
                        <a:pt x="-14204" y="1114942"/>
                        <a:pt x="12106" y="1201208"/>
                      </a:cubicBezTo>
                      <a:cubicBezTo>
                        <a:pt x="71622" y="1396089"/>
                        <a:pt x="340348" y="1486659"/>
                        <a:pt x="524959" y="1454040"/>
                      </a:cubicBezTo>
                      <a:cubicBezTo>
                        <a:pt x="625603" y="1436239"/>
                        <a:pt x="717835" y="1387482"/>
                        <a:pt x="815349" y="1356722"/>
                      </a:cubicBezTo>
                      <a:cubicBezTo>
                        <a:pt x="895746" y="1331341"/>
                        <a:pt x="978491" y="1323956"/>
                        <a:pt x="1060210" y="1348212"/>
                      </a:cubicBezTo>
                      <a:cubicBezTo>
                        <a:pt x="1246435" y="1403473"/>
                        <a:pt x="1437159" y="1308209"/>
                        <a:pt x="1516040" y="1133036"/>
                      </a:cubicBezTo>
                      <a:cubicBezTo>
                        <a:pt x="1611256" y="921577"/>
                        <a:pt x="1522153" y="681460"/>
                        <a:pt x="1385761" y="510835"/>
                      </a:cubicBezTo>
                      <a:cubicBezTo>
                        <a:pt x="1381115" y="504869"/>
                        <a:pt x="1376469" y="499147"/>
                        <a:pt x="1371677" y="493474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57" name="Google Shape;1157;p5"/>
                <p:cNvSpPr/>
                <p:nvPr/>
              </p:nvSpPr>
              <p:spPr>
                <a:xfrm>
                  <a:off x="4881059" y="1591724"/>
                  <a:ext cx="2517668" cy="1460562"/>
                </a:xfrm>
                <a:custGeom>
                  <a:rect b="b" l="l" r="r" t="t"/>
                  <a:pathLst>
                    <a:path extrusionOk="0" h="1460562" w="1555716">
                      <a:moveTo>
                        <a:pt x="1371677" y="493474"/>
                      </a:moveTo>
                      <a:cubicBezTo>
                        <a:pt x="1330353" y="444033"/>
                        <a:pt x="1286878" y="395667"/>
                        <a:pt x="1247266" y="344758"/>
                      </a:cubicBezTo>
                      <a:cubicBezTo>
                        <a:pt x="1131267" y="195406"/>
                        <a:pt x="978687" y="51581"/>
                        <a:pt x="786007" y="11382"/>
                      </a:cubicBezTo>
                      <a:cubicBezTo>
                        <a:pt x="590930" y="-29306"/>
                        <a:pt x="358735" y="39893"/>
                        <a:pt x="241024" y="206165"/>
                      </a:cubicBezTo>
                      <a:cubicBezTo>
                        <a:pt x="162778" y="316638"/>
                        <a:pt x="132214" y="453911"/>
                        <a:pt x="129475" y="587614"/>
                      </a:cubicBezTo>
                      <a:cubicBezTo>
                        <a:pt x="128252" y="648645"/>
                        <a:pt x="138718" y="710313"/>
                        <a:pt x="128888" y="771002"/>
                      </a:cubicBezTo>
                      <a:cubicBezTo>
                        <a:pt x="118032" y="837756"/>
                        <a:pt x="80571" y="896294"/>
                        <a:pt x="47806" y="954147"/>
                      </a:cubicBezTo>
                      <a:cubicBezTo>
                        <a:pt x="4477" y="1030681"/>
                        <a:pt x="-14204" y="1114942"/>
                        <a:pt x="12106" y="1201208"/>
                      </a:cubicBezTo>
                      <a:cubicBezTo>
                        <a:pt x="71622" y="1396089"/>
                        <a:pt x="340348" y="1486659"/>
                        <a:pt x="524959" y="1454040"/>
                      </a:cubicBezTo>
                      <a:cubicBezTo>
                        <a:pt x="625603" y="1436239"/>
                        <a:pt x="717835" y="1387482"/>
                        <a:pt x="815349" y="1356722"/>
                      </a:cubicBezTo>
                      <a:cubicBezTo>
                        <a:pt x="895746" y="1331341"/>
                        <a:pt x="978491" y="1323956"/>
                        <a:pt x="1060210" y="1348212"/>
                      </a:cubicBezTo>
                      <a:cubicBezTo>
                        <a:pt x="1246435" y="1403473"/>
                        <a:pt x="1437159" y="1308209"/>
                        <a:pt x="1516040" y="1133036"/>
                      </a:cubicBezTo>
                      <a:cubicBezTo>
                        <a:pt x="1611256" y="921577"/>
                        <a:pt x="1522153" y="681460"/>
                        <a:pt x="1385761" y="510835"/>
                      </a:cubicBezTo>
                      <a:cubicBezTo>
                        <a:pt x="1381115" y="504869"/>
                        <a:pt x="1376469" y="499147"/>
                        <a:pt x="1371677" y="493474"/>
                      </a:cubicBezTo>
                      <a:close/>
                    </a:path>
                  </a:pathLst>
                </a:custGeom>
                <a:solidFill>
                  <a:srgbClr val="FFFFFF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1158" name="Google Shape;1158;p5"/>
              <p:cNvGrpSpPr/>
              <p:nvPr/>
            </p:nvGrpSpPr>
            <p:grpSpPr>
              <a:xfrm>
                <a:off x="4935516" y="3103030"/>
                <a:ext cx="2410457" cy="269948"/>
                <a:chOff x="4935516" y="3103030"/>
                <a:chExt cx="2410457" cy="269948"/>
              </a:xfrm>
            </p:grpSpPr>
            <p:sp>
              <p:nvSpPr>
                <p:cNvPr id="1159" name="Google Shape;1159;p5"/>
                <p:cNvSpPr/>
                <p:nvPr/>
              </p:nvSpPr>
              <p:spPr>
                <a:xfrm>
                  <a:off x="4935516" y="3103030"/>
                  <a:ext cx="2401665" cy="269948"/>
                </a:xfrm>
                <a:custGeom>
                  <a:rect b="b" l="l" r="r" t="t"/>
                  <a:pathLst>
                    <a:path extrusionOk="0" h="269948" w="1396981">
                      <a:moveTo>
                        <a:pt x="1396982" y="134974"/>
                      </a:moveTo>
                      <a:cubicBezTo>
                        <a:pt x="1396982" y="209518"/>
                        <a:pt x="1084257" y="269948"/>
                        <a:pt x="698491" y="269948"/>
                      </a:cubicBezTo>
                      <a:cubicBezTo>
                        <a:pt x="312725" y="269948"/>
                        <a:pt x="0" y="209518"/>
                        <a:pt x="0" y="134974"/>
                      </a:cubicBezTo>
                      <a:cubicBezTo>
                        <a:pt x="0" y="60430"/>
                        <a:pt x="312725" y="0"/>
                        <a:pt x="698491" y="0"/>
                      </a:cubicBezTo>
                      <a:cubicBezTo>
                        <a:pt x="1084257" y="0"/>
                        <a:pt x="1396982" y="60430"/>
                        <a:pt x="1396982" y="134974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0" name="Google Shape;1160;p5"/>
                <p:cNvSpPr/>
                <p:nvPr/>
              </p:nvSpPr>
              <p:spPr>
                <a:xfrm>
                  <a:off x="4935516" y="3103030"/>
                  <a:ext cx="2410457" cy="269948"/>
                </a:xfrm>
                <a:custGeom>
                  <a:rect b="b" l="l" r="r" t="t"/>
                  <a:pathLst>
                    <a:path extrusionOk="0" h="269948" w="1396981">
                      <a:moveTo>
                        <a:pt x="1396982" y="134974"/>
                      </a:moveTo>
                      <a:cubicBezTo>
                        <a:pt x="1396982" y="209518"/>
                        <a:pt x="1084257" y="269948"/>
                        <a:pt x="698491" y="269948"/>
                      </a:cubicBezTo>
                      <a:cubicBezTo>
                        <a:pt x="312725" y="269948"/>
                        <a:pt x="0" y="209518"/>
                        <a:pt x="0" y="134974"/>
                      </a:cubicBezTo>
                      <a:cubicBezTo>
                        <a:pt x="0" y="60430"/>
                        <a:pt x="312725" y="0"/>
                        <a:pt x="698491" y="0"/>
                      </a:cubicBezTo>
                      <a:cubicBezTo>
                        <a:pt x="1084257" y="0"/>
                        <a:pt x="1396982" y="60430"/>
                        <a:pt x="1396982" y="134974"/>
                      </a:cubicBezTo>
                      <a:close/>
                    </a:path>
                  </a:pathLst>
                </a:custGeom>
                <a:solidFill>
                  <a:srgbClr val="FFFFFF">
                    <a:alpha val="4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1161" name="Google Shape;1161;p5"/>
              <p:cNvGrpSpPr/>
              <p:nvPr/>
            </p:nvGrpSpPr>
            <p:grpSpPr>
              <a:xfrm>
                <a:off x="5387484" y="2657762"/>
                <a:ext cx="575449" cy="92916"/>
                <a:chOff x="5387484" y="2657762"/>
                <a:chExt cx="575449" cy="92916"/>
              </a:xfrm>
            </p:grpSpPr>
            <p:sp>
              <p:nvSpPr>
                <p:cNvPr id="1162" name="Google Shape;1162;p5"/>
                <p:cNvSpPr/>
                <p:nvPr/>
              </p:nvSpPr>
              <p:spPr>
                <a:xfrm>
                  <a:off x="5389929" y="2660207"/>
                  <a:ext cx="570559" cy="88026"/>
                </a:xfrm>
                <a:custGeom>
                  <a:rect b="b" l="l" r="r" t="t"/>
                  <a:pathLst>
                    <a:path extrusionOk="0" h="88026" w="570559">
                      <a:moveTo>
                        <a:pt x="547721" y="0"/>
                      </a:moveTo>
                      <a:cubicBezTo>
                        <a:pt x="560334" y="0"/>
                        <a:pt x="570559" y="0"/>
                        <a:pt x="570559" y="0"/>
                      </a:cubicBezTo>
                      <a:lnTo>
                        <a:pt x="570559" y="88027"/>
                      </a:lnTo>
                      <a:cubicBezTo>
                        <a:pt x="570559" y="88027"/>
                        <a:pt x="560334" y="88027"/>
                        <a:pt x="547721" y="88027"/>
                      </a:cubicBezTo>
                      <a:lnTo>
                        <a:pt x="22838" y="88027"/>
                      </a:lnTo>
                      <a:cubicBezTo>
                        <a:pt x="10225" y="88027"/>
                        <a:pt x="0" y="88027"/>
                        <a:pt x="0" y="88027"/>
                      </a:cubicBezTo>
                      <a:lnTo>
                        <a:pt x="0" y="0"/>
                      </a:lnTo>
                      <a:cubicBezTo>
                        <a:pt x="0" y="0"/>
                        <a:pt x="10225" y="0"/>
                        <a:pt x="228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3" name="Google Shape;1163;p5"/>
                <p:cNvSpPr/>
                <p:nvPr/>
              </p:nvSpPr>
              <p:spPr>
                <a:xfrm>
                  <a:off x="5387484" y="2657762"/>
                  <a:ext cx="575449" cy="92916"/>
                </a:xfrm>
                <a:custGeom>
                  <a:rect b="b" l="l" r="r" t="t"/>
                  <a:pathLst>
                    <a:path extrusionOk="0" h="92916" w="575449">
                      <a:moveTo>
                        <a:pt x="550166" y="92917"/>
                      </a:moveTo>
                      <a:lnTo>
                        <a:pt x="25283" y="92917"/>
                      </a:lnTo>
                      <a:cubicBezTo>
                        <a:pt x="11341" y="92917"/>
                        <a:pt x="29" y="81625"/>
                        <a:pt x="0" y="67683"/>
                      </a:cubicBezTo>
                      <a:lnTo>
                        <a:pt x="0" y="25283"/>
                      </a:lnTo>
                      <a:cubicBezTo>
                        <a:pt x="29" y="11331"/>
                        <a:pt x="11331" y="29"/>
                        <a:pt x="25283" y="0"/>
                      </a:cubicBezTo>
                      <a:lnTo>
                        <a:pt x="550166" y="0"/>
                      </a:lnTo>
                      <a:cubicBezTo>
                        <a:pt x="564118" y="24"/>
                        <a:pt x="575420" y="11331"/>
                        <a:pt x="575449" y="25283"/>
                      </a:cubicBezTo>
                      <a:lnTo>
                        <a:pt x="575449" y="67683"/>
                      </a:lnTo>
                      <a:cubicBezTo>
                        <a:pt x="575420" y="81625"/>
                        <a:pt x="564109" y="92917"/>
                        <a:pt x="550166" y="92917"/>
                      </a:cubicBezTo>
                      <a:close/>
                      <a:moveTo>
                        <a:pt x="25283" y="4890"/>
                      </a:moveTo>
                      <a:cubicBezTo>
                        <a:pt x="14021" y="4890"/>
                        <a:pt x="4890" y="14021"/>
                        <a:pt x="4890" y="25283"/>
                      </a:cubicBezTo>
                      <a:lnTo>
                        <a:pt x="4890" y="67683"/>
                      </a:lnTo>
                      <a:cubicBezTo>
                        <a:pt x="4920" y="78926"/>
                        <a:pt x="14040" y="88027"/>
                        <a:pt x="25283" y="88027"/>
                      </a:cubicBezTo>
                      <a:lnTo>
                        <a:pt x="550166" y="88027"/>
                      </a:lnTo>
                      <a:cubicBezTo>
                        <a:pt x="561409" y="88027"/>
                        <a:pt x="570530" y="78926"/>
                        <a:pt x="570559" y="67683"/>
                      </a:cubicBezTo>
                      <a:lnTo>
                        <a:pt x="570559" y="25283"/>
                      </a:lnTo>
                      <a:cubicBezTo>
                        <a:pt x="570559" y="14021"/>
                        <a:pt x="561429" y="4890"/>
                        <a:pt x="550166" y="489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4" name="Google Shape;1164;p5"/>
                <p:cNvSpPr/>
                <p:nvPr/>
              </p:nvSpPr>
              <p:spPr>
                <a:xfrm>
                  <a:off x="5412767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5" name="Google Shape;1165;p5"/>
                <p:cNvSpPr/>
                <p:nvPr/>
              </p:nvSpPr>
              <p:spPr>
                <a:xfrm>
                  <a:off x="5457465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6" name="Google Shape;1166;p5"/>
                <p:cNvSpPr/>
                <p:nvPr/>
              </p:nvSpPr>
              <p:spPr>
                <a:xfrm>
                  <a:off x="5502163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7" name="Google Shape;1167;p5"/>
                <p:cNvSpPr/>
                <p:nvPr/>
              </p:nvSpPr>
              <p:spPr>
                <a:xfrm>
                  <a:off x="5546861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8" name="Google Shape;1168;p5"/>
                <p:cNvSpPr/>
                <p:nvPr/>
              </p:nvSpPr>
              <p:spPr>
                <a:xfrm>
                  <a:off x="5591559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69" name="Google Shape;1169;p5"/>
                <p:cNvSpPr/>
                <p:nvPr/>
              </p:nvSpPr>
              <p:spPr>
                <a:xfrm>
                  <a:off x="5636257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70" name="Google Shape;1170;p5"/>
                <p:cNvSpPr/>
                <p:nvPr/>
              </p:nvSpPr>
              <p:spPr>
                <a:xfrm>
                  <a:off x="5680954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71" name="Google Shape;1171;p5"/>
                <p:cNvSpPr/>
                <p:nvPr/>
              </p:nvSpPr>
              <p:spPr>
                <a:xfrm>
                  <a:off x="5725652" y="2669401"/>
                  <a:ext cx="35846" cy="72328"/>
                </a:xfrm>
                <a:custGeom>
                  <a:rect b="b" l="l" r="r" t="t"/>
                  <a:pathLst>
                    <a:path extrusionOk="0" h="72328" w="35846">
                      <a:moveTo>
                        <a:pt x="0" y="0"/>
                      </a:moveTo>
                      <a:lnTo>
                        <a:pt x="35846" y="0"/>
                      </a:lnTo>
                      <a:lnTo>
                        <a:pt x="35846" y="72329"/>
                      </a:lnTo>
                      <a:lnTo>
                        <a:pt x="0" y="72329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1172" name="Google Shape;1172;p5"/>
              <p:cNvGrpSpPr/>
              <p:nvPr/>
            </p:nvGrpSpPr>
            <p:grpSpPr>
              <a:xfrm rot="-580044">
                <a:off x="5354084" y="1540361"/>
                <a:ext cx="1259684" cy="1095261"/>
                <a:chOff x="5241420" y="1573756"/>
                <a:chExt cx="1259684" cy="1095261"/>
              </a:xfrm>
            </p:grpSpPr>
            <p:grpSp>
              <p:nvGrpSpPr>
                <p:cNvPr id="1173" name="Google Shape;1173;p5"/>
                <p:cNvGrpSpPr/>
                <p:nvPr/>
              </p:nvGrpSpPr>
              <p:grpSpPr>
                <a:xfrm rot="-1895259">
                  <a:off x="5356038" y="1690817"/>
                  <a:ext cx="620391" cy="613119"/>
                  <a:chOff x="5188984" y="1725986"/>
                  <a:chExt cx="620391" cy="613119"/>
                </a:xfrm>
              </p:grpSpPr>
              <p:sp>
                <p:nvSpPr>
                  <p:cNvPr id="1174" name="Google Shape;1174;p5"/>
                  <p:cNvSpPr/>
                  <p:nvPr/>
                </p:nvSpPr>
                <p:spPr>
                  <a:xfrm>
                    <a:off x="5252118" y="1785027"/>
                    <a:ext cx="548552" cy="551339"/>
                  </a:xfrm>
                  <a:custGeom>
                    <a:rect b="b" l="l" r="r" t="t"/>
                    <a:pathLst>
                      <a:path extrusionOk="0" h="551339" w="548552">
                        <a:moveTo>
                          <a:pt x="501556" y="276941"/>
                        </a:moveTo>
                        <a:lnTo>
                          <a:pt x="548552" y="255522"/>
                        </a:lnTo>
                        <a:lnTo>
                          <a:pt x="538772" y="199087"/>
                        </a:lnTo>
                        <a:lnTo>
                          <a:pt x="486934" y="195077"/>
                        </a:lnTo>
                        <a:cubicBezTo>
                          <a:pt x="480322" y="177770"/>
                          <a:pt x="471598" y="161343"/>
                          <a:pt x="460966" y="146173"/>
                        </a:cubicBezTo>
                        <a:lnTo>
                          <a:pt x="487716" y="101035"/>
                        </a:lnTo>
                        <a:lnTo>
                          <a:pt x="447175" y="60494"/>
                        </a:lnTo>
                        <a:lnTo>
                          <a:pt x="401695" y="87538"/>
                        </a:lnTo>
                        <a:cubicBezTo>
                          <a:pt x="375497" y="69702"/>
                          <a:pt x="345837" y="57589"/>
                          <a:pt x="314646" y="51985"/>
                        </a:cubicBezTo>
                        <a:lnTo>
                          <a:pt x="301540" y="0"/>
                        </a:lnTo>
                        <a:lnTo>
                          <a:pt x="244225" y="0"/>
                        </a:lnTo>
                        <a:lnTo>
                          <a:pt x="231021" y="52278"/>
                        </a:lnTo>
                        <a:cubicBezTo>
                          <a:pt x="213264" y="55667"/>
                          <a:pt x="195977" y="61169"/>
                          <a:pt x="179525" y="68661"/>
                        </a:cubicBezTo>
                        <a:lnTo>
                          <a:pt x="138544" y="33206"/>
                        </a:lnTo>
                        <a:lnTo>
                          <a:pt x="91645" y="66069"/>
                        </a:lnTo>
                        <a:lnTo>
                          <a:pt x="111207" y="116782"/>
                        </a:lnTo>
                        <a:cubicBezTo>
                          <a:pt x="98585" y="129658"/>
                          <a:pt x="87538" y="143992"/>
                          <a:pt x="78295" y="159475"/>
                        </a:cubicBezTo>
                        <a:lnTo>
                          <a:pt x="24501" y="153900"/>
                        </a:lnTo>
                        <a:lnTo>
                          <a:pt x="4939" y="207694"/>
                        </a:lnTo>
                        <a:lnTo>
                          <a:pt x="49588" y="237965"/>
                        </a:lnTo>
                        <a:cubicBezTo>
                          <a:pt x="47446" y="250533"/>
                          <a:pt x="46366" y="263263"/>
                          <a:pt x="46361" y="276012"/>
                        </a:cubicBezTo>
                        <a:cubicBezTo>
                          <a:pt x="46361" y="281441"/>
                          <a:pt x="46361" y="286771"/>
                          <a:pt x="46996" y="292102"/>
                        </a:cubicBezTo>
                        <a:lnTo>
                          <a:pt x="0" y="318314"/>
                        </a:lnTo>
                        <a:lnTo>
                          <a:pt x="14671" y="373673"/>
                        </a:lnTo>
                        <a:lnTo>
                          <a:pt x="67878" y="372988"/>
                        </a:lnTo>
                        <a:cubicBezTo>
                          <a:pt x="75762" y="389596"/>
                          <a:pt x="85616" y="405191"/>
                          <a:pt x="97221" y="419447"/>
                        </a:cubicBezTo>
                        <a:lnTo>
                          <a:pt x="74236" y="467128"/>
                        </a:lnTo>
                        <a:lnTo>
                          <a:pt x="118249" y="503952"/>
                        </a:lnTo>
                        <a:lnTo>
                          <a:pt x="160795" y="473485"/>
                        </a:lnTo>
                        <a:cubicBezTo>
                          <a:pt x="176904" y="482787"/>
                          <a:pt x="194104" y="490064"/>
                          <a:pt x="211997" y="495150"/>
                        </a:cubicBezTo>
                        <a:lnTo>
                          <a:pt x="220556" y="546450"/>
                        </a:lnTo>
                        <a:lnTo>
                          <a:pt x="277626" y="551340"/>
                        </a:lnTo>
                        <a:lnTo>
                          <a:pt x="294840" y="502778"/>
                        </a:lnTo>
                        <a:cubicBezTo>
                          <a:pt x="313575" y="501111"/>
                          <a:pt x="332022" y="497101"/>
                          <a:pt x="349759" y="490846"/>
                        </a:cubicBezTo>
                        <a:lnTo>
                          <a:pt x="385752" y="527475"/>
                        </a:lnTo>
                        <a:lnTo>
                          <a:pt x="435389" y="498817"/>
                        </a:lnTo>
                        <a:lnTo>
                          <a:pt x="421745" y="449474"/>
                        </a:lnTo>
                        <a:cubicBezTo>
                          <a:pt x="436133" y="437253"/>
                          <a:pt x="448945" y="423286"/>
                          <a:pt x="459890" y="407905"/>
                        </a:cubicBezTo>
                        <a:lnTo>
                          <a:pt x="510310" y="417197"/>
                        </a:lnTo>
                        <a:lnTo>
                          <a:pt x="534762" y="365310"/>
                        </a:lnTo>
                        <a:lnTo>
                          <a:pt x="495199" y="332643"/>
                        </a:lnTo>
                        <a:cubicBezTo>
                          <a:pt x="499624" y="314411"/>
                          <a:pt x="501761" y="295701"/>
                          <a:pt x="501556" y="276941"/>
                        </a:cubicBezTo>
                        <a:close/>
                        <a:moveTo>
                          <a:pt x="416806" y="275963"/>
                        </a:moveTo>
                        <a:cubicBezTo>
                          <a:pt x="416806" y="354962"/>
                          <a:pt x="352762" y="419007"/>
                          <a:pt x="273763" y="419007"/>
                        </a:cubicBezTo>
                        <a:cubicBezTo>
                          <a:pt x="194764" y="419007"/>
                          <a:pt x="130720" y="354962"/>
                          <a:pt x="130720" y="275963"/>
                        </a:cubicBezTo>
                        <a:cubicBezTo>
                          <a:pt x="130720" y="196964"/>
                          <a:pt x="194764" y="132920"/>
                          <a:pt x="273763" y="132920"/>
                        </a:cubicBezTo>
                        <a:cubicBezTo>
                          <a:pt x="352762" y="132920"/>
                          <a:pt x="416806" y="196964"/>
                          <a:pt x="416806" y="275963"/>
                        </a:cubicBezTo>
                        <a:cubicBezTo>
                          <a:pt x="416806" y="275978"/>
                          <a:pt x="416806" y="275998"/>
                          <a:pt x="416806" y="276012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175" name="Google Shape;1175;p5"/>
                  <p:cNvSpPr/>
                  <p:nvPr/>
                </p:nvSpPr>
                <p:spPr>
                  <a:xfrm>
                    <a:off x="5248885" y="1781897"/>
                    <a:ext cx="554165" cy="557208"/>
                  </a:xfrm>
                  <a:custGeom>
                    <a:rect b="b" l="l" r="r" t="t"/>
                    <a:pathLst>
                      <a:path extrusionOk="0" h="557208" w="554165">
                        <a:moveTo>
                          <a:pt x="280370" y="557208"/>
                        </a:moveTo>
                        <a:lnTo>
                          <a:pt x="280370" y="557208"/>
                        </a:lnTo>
                        <a:lnTo>
                          <a:pt x="223300" y="552318"/>
                        </a:lnTo>
                        <a:cubicBezTo>
                          <a:pt x="222092" y="552220"/>
                          <a:pt x="221104" y="551315"/>
                          <a:pt x="220904" y="550117"/>
                        </a:cubicBezTo>
                        <a:lnTo>
                          <a:pt x="212394" y="500138"/>
                        </a:lnTo>
                        <a:cubicBezTo>
                          <a:pt x="195356" y="495198"/>
                          <a:pt x="178944" y="488308"/>
                          <a:pt x="163491" y="479598"/>
                        </a:cubicBezTo>
                        <a:lnTo>
                          <a:pt x="122314" y="508940"/>
                        </a:lnTo>
                        <a:cubicBezTo>
                          <a:pt x="121370" y="509693"/>
                          <a:pt x="120030" y="509693"/>
                          <a:pt x="119086" y="508940"/>
                        </a:cubicBezTo>
                        <a:lnTo>
                          <a:pt x="75073" y="472116"/>
                        </a:lnTo>
                        <a:cubicBezTo>
                          <a:pt x="74144" y="471338"/>
                          <a:pt x="73860" y="470028"/>
                          <a:pt x="74388" y="468937"/>
                        </a:cubicBezTo>
                        <a:lnTo>
                          <a:pt x="96590" y="422723"/>
                        </a:lnTo>
                        <a:cubicBezTo>
                          <a:pt x="85729" y="409138"/>
                          <a:pt x="76427" y="394374"/>
                          <a:pt x="68862" y="378710"/>
                        </a:cubicBezTo>
                        <a:lnTo>
                          <a:pt x="17366" y="379346"/>
                        </a:lnTo>
                        <a:cubicBezTo>
                          <a:pt x="16144" y="379404"/>
                          <a:pt x="15053" y="378578"/>
                          <a:pt x="14775" y="377390"/>
                        </a:cubicBezTo>
                        <a:lnTo>
                          <a:pt x="103" y="322031"/>
                        </a:lnTo>
                        <a:cubicBezTo>
                          <a:pt x="-234" y="320872"/>
                          <a:pt x="275" y="319634"/>
                          <a:pt x="1326" y="319047"/>
                        </a:cubicBezTo>
                        <a:lnTo>
                          <a:pt x="46855" y="293618"/>
                        </a:lnTo>
                        <a:cubicBezTo>
                          <a:pt x="46513" y="288140"/>
                          <a:pt x="46366" y="283495"/>
                          <a:pt x="46366" y="278946"/>
                        </a:cubicBezTo>
                        <a:cubicBezTo>
                          <a:pt x="46371" y="266613"/>
                          <a:pt x="47369" y="254299"/>
                          <a:pt x="49350" y="242122"/>
                        </a:cubicBezTo>
                        <a:lnTo>
                          <a:pt x="6070" y="212780"/>
                        </a:lnTo>
                        <a:cubicBezTo>
                          <a:pt x="5072" y="212080"/>
                          <a:pt x="4671" y="210794"/>
                          <a:pt x="5092" y="209650"/>
                        </a:cubicBezTo>
                        <a:lnTo>
                          <a:pt x="24653" y="155856"/>
                        </a:lnTo>
                        <a:cubicBezTo>
                          <a:pt x="25103" y="154731"/>
                          <a:pt x="26238" y="154037"/>
                          <a:pt x="27441" y="154144"/>
                        </a:cubicBezTo>
                        <a:lnTo>
                          <a:pt x="79719" y="159524"/>
                        </a:lnTo>
                        <a:cubicBezTo>
                          <a:pt x="88575" y="144906"/>
                          <a:pt x="99040" y="131321"/>
                          <a:pt x="110919" y="119032"/>
                        </a:cubicBezTo>
                        <a:lnTo>
                          <a:pt x="92189" y="69883"/>
                        </a:lnTo>
                        <a:cubicBezTo>
                          <a:pt x="91734" y="68754"/>
                          <a:pt x="92145" y="67463"/>
                          <a:pt x="93167" y="66802"/>
                        </a:cubicBezTo>
                        <a:lnTo>
                          <a:pt x="140066" y="33939"/>
                        </a:lnTo>
                        <a:cubicBezTo>
                          <a:pt x="141024" y="33181"/>
                          <a:pt x="142384" y="33181"/>
                          <a:pt x="143342" y="33939"/>
                        </a:cubicBezTo>
                        <a:lnTo>
                          <a:pt x="183003" y="68172"/>
                        </a:lnTo>
                        <a:cubicBezTo>
                          <a:pt x="198677" y="61198"/>
                          <a:pt x="215079" y="56000"/>
                          <a:pt x="231907" y="52669"/>
                        </a:cubicBezTo>
                        <a:lnTo>
                          <a:pt x="244671" y="2005"/>
                        </a:lnTo>
                        <a:cubicBezTo>
                          <a:pt x="244993" y="836"/>
                          <a:pt x="246050" y="20"/>
                          <a:pt x="247263" y="0"/>
                        </a:cubicBezTo>
                        <a:lnTo>
                          <a:pt x="304578" y="0"/>
                        </a:lnTo>
                        <a:cubicBezTo>
                          <a:pt x="305786" y="10"/>
                          <a:pt x="306832" y="836"/>
                          <a:pt x="307121" y="2005"/>
                        </a:cubicBezTo>
                        <a:lnTo>
                          <a:pt x="319836" y="52327"/>
                        </a:lnTo>
                        <a:cubicBezTo>
                          <a:pt x="350171" y="58005"/>
                          <a:pt x="379034" y="69786"/>
                          <a:pt x="404684" y="86951"/>
                        </a:cubicBezTo>
                        <a:lnTo>
                          <a:pt x="448697" y="60787"/>
                        </a:lnTo>
                        <a:cubicBezTo>
                          <a:pt x="449729" y="60142"/>
                          <a:pt x="451074" y="60308"/>
                          <a:pt x="451924" y="61178"/>
                        </a:cubicBezTo>
                        <a:lnTo>
                          <a:pt x="492417" y="101671"/>
                        </a:lnTo>
                        <a:cubicBezTo>
                          <a:pt x="493258" y="102536"/>
                          <a:pt x="493414" y="103857"/>
                          <a:pt x="492808" y="104898"/>
                        </a:cubicBezTo>
                        <a:lnTo>
                          <a:pt x="467085" y="149009"/>
                        </a:lnTo>
                        <a:cubicBezTo>
                          <a:pt x="477081" y="163597"/>
                          <a:pt x="485365" y="179286"/>
                          <a:pt x="491781" y="195761"/>
                        </a:cubicBezTo>
                        <a:lnTo>
                          <a:pt x="541956" y="199625"/>
                        </a:lnTo>
                        <a:cubicBezTo>
                          <a:pt x="543164" y="199723"/>
                          <a:pt x="544152" y="200627"/>
                          <a:pt x="544352" y="201825"/>
                        </a:cubicBezTo>
                        <a:lnTo>
                          <a:pt x="554133" y="258260"/>
                        </a:lnTo>
                        <a:cubicBezTo>
                          <a:pt x="554319" y="259449"/>
                          <a:pt x="553703" y="260622"/>
                          <a:pt x="552617" y="261146"/>
                        </a:cubicBezTo>
                        <a:lnTo>
                          <a:pt x="507137" y="281832"/>
                        </a:lnTo>
                        <a:cubicBezTo>
                          <a:pt x="506961" y="299721"/>
                          <a:pt x="504696" y="317527"/>
                          <a:pt x="500388" y="334892"/>
                        </a:cubicBezTo>
                        <a:lnTo>
                          <a:pt x="538631" y="366484"/>
                        </a:lnTo>
                        <a:cubicBezTo>
                          <a:pt x="539555" y="367242"/>
                          <a:pt x="539858" y="368523"/>
                          <a:pt x="539364" y="369614"/>
                        </a:cubicBezTo>
                        <a:lnTo>
                          <a:pt x="515157" y="421550"/>
                        </a:lnTo>
                        <a:cubicBezTo>
                          <a:pt x="514643" y="422645"/>
                          <a:pt x="513465" y="423266"/>
                          <a:pt x="512272" y="423066"/>
                        </a:cubicBezTo>
                        <a:lnTo>
                          <a:pt x="463368" y="414067"/>
                        </a:lnTo>
                        <a:cubicBezTo>
                          <a:pt x="452814" y="428592"/>
                          <a:pt x="440642" y="441864"/>
                          <a:pt x="427081" y="453630"/>
                        </a:cubicBezTo>
                        <a:lnTo>
                          <a:pt x="440237" y="501311"/>
                        </a:lnTo>
                        <a:cubicBezTo>
                          <a:pt x="440559" y="502480"/>
                          <a:pt x="440060" y="503727"/>
                          <a:pt x="439014" y="504343"/>
                        </a:cubicBezTo>
                        <a:lnTo>
                          <a:pt x="389377" y="533001"/>
                        </a:lnTo>
                        <a:cubicBezTo>
                          <a:pt x="388335" y="533573"/>
                          <a:pt x="387044" y="533392"/>
                          <a:pt x="386198" y="532561"/>
                        </a:cubicBezTo>
                        <a:lnTo>
                          <a:pt x="351330" y="497155"/>
                        </a:lnTo>
                        <a:cubicBezTo>
                          <a:pt x="334404" y="502950"/>
                          <a:pt x="316857" y="506740"/>
                          <a:pt x="299052" y="508451"/>
                        </a:cubicBezTo>
                        <a:lnTo>
                          <a:pt x="282424" y="555448"/>
                        </a:lnTo>
                        <a:cubicBezTo>
                          <a:pt x="282106" y="556362"/>
                          <a:pt x="281324" y="557032"/>
                          <a:pt x="280370" y="557208"/>
                        </a:cubicBezTo>
                        <a:close/>
                        <a:moveTo>
                          <a:pt x="225549" y="547134"/>
                        </a:moveTo>
                        <a:lnTo>
                          <a:pt x="278561" y="551731"/>
                        </a:lnTo>
                        <a:lnTo>
                          <a:pt x="295090" y="505077"/>
                        </a:lnTo>
                        <a:cubicBezTo>
                          <a:pt x="295423" y="504104"/>
                          <a:pt x="296313" y="503429"/>
                          <a:pt x="297340" y="503365"/>
                        </a:cubicBezTo>
                        <a:cubicBezTo>
                          <a:pt x="315855" y="501712"/>
                          <a:pt x="334091" y="497751"/>
                          <a:pt x="351623" y="491580"/>
                        </a:cubicBezTo>
                        <a:cubicBezTo>
                          <a:pt x="352596" y="491237"/>
                          <a:pt x="353682" y="491487"/>
                          <a:pt x="354411" y="492215"/>
                        </a:cubicBezTo>
                        <a:lnTo>
                          <a:pt x="388985" y="527377"/>
                        </a:lnTo>
                        <a:lnTo>
                          <a:pt x="435053" y="500774"/>
                        </a:lnTo>
                        <a:lnTo>
                          <a:pt x="421947" y="453386"/>
                        </a:lnTo>
                        <a:cubicBezTo>
                          <a:pt x="421658" y="452403"/>
                          <a:pt x="421986" y="451342"/>
                          <a:pt x="422778" y="450696"/>
                        </a:cubicBezTo>
                        <a:cubicBezTo>
                          <a:pt x="436979" y="438597"/>
                          <a:pt x="449645" y="424802"/>
                          <a:pt x="460483" y="409617"/>
                        </a:cubicBezTo>
                        <a:cubicBezTo>
                          <a:pt x="461079" y="408771"/>
                          <a:pt x="462106" y="408355"/>
                          <a:pt x="463123" y="408541"/>
                        </a:cubicBezTo>
                        <a:lnTo>
                          <a:pt x="511489" y="417442"/>
                        </a:lnTo>
                        <a:lnTo>
                          <a:pt x="533985" y="369272"/>
                        </a:lnTo>
                        <a:lnTo>
                          <a:pt x="496036" y="337924"/>
                        </a:lnTo>
                        <a:cubicBezTo>
                          <a:pt x="495204" y="337279"/>
                          <a:pt x="494857" y="336193"/>
                          <a:pt x="495155" y="335186"/>
                        </a:cubicBezTo>
                        <a:cubicBezTo>
                          <a:pt x="499747" y="317174"/>
                          <a:pt x="502095" y="298660"/>
                          <a:pt x="502149" y="280071"/>
                        </a:cubicBezTo>
                        <a:cubicBezTo>
                          <a:pt x="502153" y="279034"/>
                          <a:pt x="502765" y="278096"/>
                          <a:pt x="503713" y="277675"/>
                        </a:cubicBezTo>
                        <a:lnTo>
                          <a:pt x="548852" y="257087"/>
                        </a:lnTo>
                        <a:lnTo>
                          <a:pt x="539609" y="204711"/>
                        </a:lnTo>
                        <a:lnTo>
                          <a:pt x="489776" y="200847"/>
                        </a:lnTo>
                        <a:cubicBezTo>
                          <a:pt x="488754" y="200774"/>
                          <a:pt x="487874" y="200099"/>
                          <a:pt x="487526" y="199136"/>
                        </a:cubicBezTo>
                        <a:cubicBezTo>
                          <a:pt x="481007" y="181975"/>
                          <a:pt x="472400" y="165681"/>
                          <a:pt x="461901" y="150623"/>
                        </a:cubicBezTo>
                        <a:cubicBezTo>
                          <a:pt x="461343" y="149743"/>
                          <a:pt x="461343" y="148618"/>
                          <a:pt x="461901" y="147738"/>
                        </a:cubicBezTo>
                        <a:lnTo>
                          <a:pt x="487575" y="104360"/>
                        </a:lnTo>
                        <a:lnTo>
                          <a:pt x="449968" y="66753"/>
                        </a:lnTo>
                        <a:lnTo>
                          <a:pt x="406248" y="92721"/>
                        </a:lnTo>
                        <a:cubicBezTo>
                          <a:pt x="405388" y="93284"/>
                          <a:pt x="404273" y="93284"/>
                          <a:pt x="403412" y="92721"/>
                        </a:cubicBezTo>
                        <a:cubicBezTo>
                          <a:pt x="377547" y="75180"/>
                          <a:pt x="348293" y="63247"/>
                          <a:pt x="317537" y="57706"/>
                        </a:cubicBezTo>
                        <a:cubicBezTo>
                          <a:pt x="316510" y="57525"/>
                          <a:pt x="315689" y="56758"/>
                          <a:pt x="315434" y="55750"/>
                        </a:cubicBezTo>
                        <a:lnTo>
                          <a:pt x="302768" y="5771"/>
                        </a:lnTo>
                        <a:lnTo>
                          <a:pt x="249512" y="5771"/>
                        </a:lnTo>
                        <a:lnTo>
                          <a:pt x="236846" y="56092"/>
                        </a:lnTo>
                        <a:cubicBezTo>
                          <a:pt x="236582" y="57095"/>
                          <a:pt x="235760" y="57858"/>
                          <a:pt x="234743" y="58049"/>
                        </a:cubicBezTo>
                        <a:cubicBezTo>
                          <a:pt x="217192" y="61389"/>
                          <a:pt x="200105" y="66807"/>
                          <a:pt x="183835" y="74187"/>
                        </a:cubicBezTo>
                        <a:cubicBezTo>
                          <a:pt x="182896" y="74627"/>
                          <a:pt x="181785" y="74470"/>
                          <a:pt x="180998" y="73796"/>
                        </a:cubicBezTo>
                        <a:lnTo>
                          <a:pt x="141631" y="39563"/>
                        </a:lnTo>
                        <a:lnTo>
                          <a:pt x="98058" y="70030"/>
                        </a:lnTo>
                        <a:lnTo>
                          <a:pt x="116690" y="118934"/>
                        </a:lnTo>
                        <a:cubicBezTo>
                          <a:pt x="117057" y="119897"/>
                          <a:pt x="116827" y="120988"/>
                          <a:pt x="116103" y="121721"/>
                        </a:cubicBezTo>
                        <a:cubicBezTo>
                          <a:pt x="103652" y="134470"/>
                          <a:pt x="92737" y="148633"/>
                          <a:pt x="83582" y="163925"/>
                        </a:cubicBezTo>
                        <a:cubicBezTo>
                          <a:pt x="83044" y="164800"/>
                          <a:pt x="82061" y="165294"/>
                          <a:pt x="81039" y="165197"/>
                        </a:cubicBezTo>
                        <a:lnTo>
                          <a:pt x="29152" y="159866"/>
                        </a:lnTo>
                        <a:lnTo>
                          <a:pt x="10960" y="209846"/>
                        </a:lnTo>
                        <a:lnTo>
                          <a:pt x="53898" y="239188"/>
                        </a:lnTo>
                        <a:cubicBezTo>
                          <a:pt x="54768" y="239760"/>
                          <a:pt x="55213" y="240802"/>
                          <a:pt x="55022" y="241829"/>
                        </a:cubicBezTo>
                        <a:cubicBezTo>
                          <a:pt x="52929" y="254255"/>
                          <a:pt x="51863" y="266833"/>
                          <a:pt x="51844" y="279435"/>
                        </a:cubicBezTo>
                        <a:cubicBezTo>
                          <a:pt x="51844" y="284326"/>
                          <a:pt x="51844" y="289216"/>
                          <a:pt x="52479" y="295329"/>
                        </a:cubicBezTo>
                        <a:cubicBezTo>
                          <a:pt x="52523" y="296351"/>
                          <a:pt x="51995" y="297315"/>
                          <a:pt x="51110" y="297823"/>
                        </a:cubicBezTo>
                        <a:lnTo>
                          <a:pt x="5923" y="323058"/>
                        </a:lnTo>
                        <a:lnTo>
                          <a:pt x="19714" y="374406"/>
                        </a:lnTo>
                        <a:lnTo>
                          <a:pt x="70965" y="373477"/>
                        </a:lnTo>
                        <a:lnTo>
                          <a:pt x="70965" y="373477"/>
                        </a:lnTo>
                        <a:cubicBezTo>
                          <a:pt x="71992" y="373472"/>
                          <a:pt x="72926" y="374064"/>
                          <a:pt x="73361" y="374993"/>
                        </a:cubicBezTo>
                        <a:cubicBezTo>
                          <a:pt x="81093" y="391405"/>
                          <a:pt x="90781" y="406825"/>
                          <a:pt x="102214" y="420914"/>
                        </a:cubicBezTo>
                        <a:cubicBezTo>
                          <a:pt x="102855" y="421701"/>
                          <a:pt x="102987" y="422782"/>
                          <a:pt x="102557" y="423701"/>
                        </a:cubicBezTo>
                        <a:lnTo>
                          <a:pt x="80452" y="469573"/>
                        </a:lnTo>
                        <a:lnTo>
                          <a:pt x="121189" y="503806"/>
                        </a:lnTo>
                        <a:lnTo>
                          <a:pt x="162072" y="474463"/>
                        </a:lnTo>
                        <a:cubicBezTo>
                          <a:pt x="162953" y="473906"/>
                          <a:pt x="164077" y="473906"/>
                          <a:pt x="164958" y="474463"/>
                        </a:cubicBezTo>
                        <a:cubicBezTo>
                          <a:pt x="180895" y="483618"/>
                          <a:pt x="197894" y="490797"/>
                          <a:pt x="215573" y="495834"/>
                        </a:cubicBezTo>
                        <a:cubicBezTo>
                          <a:pt x="216566" y="496103"/>
                          <a:pt x="217309" y="496925"/>
                          <a:pt x="217480" y="497937"/>
                        </a:cubicBezTo>
                        <a:close/>
                        <a:moveTo>
                          <a:pt x="276996" y="424875"/>
                        </a:moveTo>
                        <a:cubicBezTo>
                          <a:pt x="196535" y="424846"/>
                          <a:pt x="131332" y="359603"/>
                          <a:pt x="131361" y="279142"/>
                        </a:cubicBezTo>
                        <a:cubicBezTo>
                          <a:pt x="131390" y="198681"/>
                          <a:pt x="196633" y="133478"/>
                          <a:pt x="277094" y="133507"/>
                        </a:cubicBezTo>
                        <a:cubicBezTo>
                          <a:pt x="357535" y="133536"/>
                          <a:pt x="422729" y="198749"/>
                          <a:pt x="422729" y="279191"/>
                        </a:cubicBezTo>
                        <a:cubicBezTo>
                          <a:pt x="422592" y="359603"/>
                          <a:pt x="357408" y="424743"/>
                          <a:pt x="276996" y="424826"/>
                        </a:cubicBezTo>
                        <a:close/>
                        <a:moveTo>
                          <a:pt x="276996" y="138789"/>
                        </a:moveTo>
                        <a:cubicBezTo>
                          <a:pt x="199454" y="138789"/>
                          <a:pt x="136594" y="201649"/>
                          <a:pt x="136594" y="279191"/>
                        </a:cubicBezTo>
                        <a:cubicBezTo>
                          <a:pt x="136594" y="356733"/>
                          <a:pt x="199454" y="419593"/>
                          <a:pt x="276996" y="419593"/>
                        </a:cubicBezTo>
                        <a:cubicBezTo>
                          <a:pt x="354538" y="419593"/>
                          <a:pt x="417398" y="356733"/>
                          <a:pt x="417398" y="279191"/>
                        </a:cubicBezTo>
                        <a:cubicBezTo>
                          <a:pt x="417345" y="201664"/>
                          <a:pt x="354523" y="138823"/>
                          <a:pt x="276996" y="13874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176" name="Google Shape;1176;p5"/>
                  <p:cNvSpPr/>
                  <p:nvPr/>
                </p:nvSpPr>
                <p:spPr>
                  <a:xfrm>
                    <a:off x="5192898" y="2108502"/>
                    <a:ext cx="27554" cy="65161"/>
                  </a:xfrm>
                  <a:custGeom>
                    <a:rect b="b" l="l" r="r" t="t"/>
                    <a:pathLst>
                      <a:path extrusionOk="0" h="65161" w="27554">
                        <a:moveTo>
                          <a:pt x="19657" y="65162"/>
                        </a:moveTo>
                        <a:cubicBezTo>
                          <a:pt x="16214" y="65152"/>
                          <a:pt x="13168" y="62917"/>
                          <a:pt x="12126" y="59636"/>
                        </a:cubicBezTo>
                        <a:cubicBezTo>
                          <a:pt x="6825" y="43146"/>
                          <a:pt x="2800" y="26274"/>
                          <a:pt x="96" y="9167"/>
                        </a:cubicBezTo>
                        <a:cubicBezTo>
                          <a:pt x="-579" y="4834"/>
                          <a:pt x="2389" y="771"/>
                          <a:pt x="6722" y="96"/>
                        </a:cubicBezTo>
                        <a:cubicBezTo>
                          <a:pt x="11055" y="-579"/>
                          <a:pt x="15119" y="2389"/>
                          <a:pt x="15794" y="6722"/>
                        </a:cubicBezTo>
                        <a:cubicBezTo>
                          <a:pt x="18381" y="23012"/>
                          <a:pt x="22205" y="39087"/>
                          <a:pt x="27237" y="54794"/>
                        </a:cubicBezTo>
                        <a:cubicBezTo>
                          <a:pt x="28430" y="58902"/>
                          <a:pt x="26161" y="63220"/>
                          <a:pt x="22102" y="64575"/>
                        </a:cubicBezTo>
                        <a:cubicBezTo>
                          <a:pt x="21330" y="64913"/>
                          <a:pt x="20498" y="65113"/>
                          <a:pt x="19657" y="6516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177" name="Google Shape;1177;p5"/>
                  <p:cNvSpPr/>
                  <p:nvPr/>
                </p:nvSpPr>
                <p:spPr>
                  <a:xfrm>
                    <a:off x="5188984" y="1725986"/>
                    <a:ext cx="597375" cy="355543"/>
                  </a:xfrm>
                  <a:custGeom>
                    <a:rect b="b" l="l" r="r" t="t"/>
                    <a:pathLst>
                      <a:path extrusionOk="0" h="355543" w="597375">
                        <a:moveTo>
                          <a:pt x="7971" y="355544"/>
                        </a:moveTo>
                        <a:cubicBezTo>
                          <a:pt x="3663" y="355544"/>
                          <a:pt x="132" y="352125"/>
                          <a:pt x="0" y="347817"/>
                        </a:cubicBezTo>
                        <a:cubicBezTo>
                          <a:pt x="0" y="344736"/>
                          <a:pt x="0" y="341655"/>
                          <a:pt x="0" y="338574"/>
                        </a:cubicBezTo>
                        <a:cubicBezTo>
                          <a:pt x="44" y="151537"/>
                          <a:pt x="151704" y="-46"/>
                          <a:pt x="338741" y="0"/>
                        </a:cubicBezTo>
                        <a:cubicBezTo>
                          <a:pt x="437394" y="24"/>
                          <a:pt x="531133" y="43064"/>
                          <a:pt x="595451" y="117872"/>
                        </a:cubicBezTo>
                        <a:cubicBezTo>
                          <a:pt x="598312" y="121193"/>
                          <a:pt x="597940" y="126210"/>
                          <a:pt x="594620" y="129071"/>
                        </a:cubicBezTo>
                        <a:cubicBezTo>
                          <a:pt x="591299" y="131932"/>
                          <a:pt x="586282" y="131560"/>
                          <a:pt x="583421" y="128240"/>
                        </a:cubicBezTo>
                        <a:cubicBezTo>
                          <a:pt x="467284" y="-6993"/>
                          <a:pt x="263508" y="-22473"/>
                          <a:pt x="128274" y="93665"/>
                        </a:cubicBezTo>
                        <a:cubicBezTo>
                          <a:pt x="56875" y="154980"/>
                          <a:pt x="15796" y="244410"/>
                          <a:pt x="15796" y="338525"/>
                        </a:cubicBezTo>
                        <a:cubicBezTo>
                          <a:pt x="15796" y="341460"/>
                          <a:pt x="15796" y="344394"/>
                          <a:pt x="15796" y="347328"/>
                        </a:cubicBezTo>
                        <a:cubicBezTo>
                          <a:pt x="15933" y="351700"/>
                          <a:pt x="12500" y="355358"/>
                          <a:pt x="8123" y="355495"/>
                        </a:cubicBezTo>
                        <a:cubicBezTo>
                          <a:pt x="8108" y="355495"/>
                          <a:pt x="8089" y="355495"/>
                          <a:pt x="8069" y="35549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178" name="Google Shape;1178;p5"/>
                  <p:cNvSpPr/>
                  <p:nvPr/>
                </p:nvSpPr>
                <p:spPr>
                  <a:xfrm>
                    <a:off x="5742329" y="1819015"/>
                    <a:ext cx="67046" cy="72377"/>
                  </a:xfrm>
                  <a:custGeom>
                    <a:rect b="b" l="l" r="r" t="t"/>
                    <a:pathLst>
                      <a:path extrusionOk="0" h="72377" w="67046">
                        <a:moveTo>
                          <a:pt x="58293" y="0"/>
                        </a:moveTo>
                        <a:lnTo>
                          <a:pt x="67047" y="72377"/>
                        </a:lnTo>
                        <a:lnTo>
                          <a:pt x="0" y="43818"/>
                        </a:lnTo>
                        <a:lnTo>
                          <a:pt x="58293" y="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grpSp>
              <p:nvGrpSpPr>
                <p:cNvPr id="1179" name="Google Shape;1179;p5"/>
                <p:cNvGrpSpPr/>
                <p:nvPr/>
              </p:nvGrpSpPr>
              <p:grpSpPr>
                <a:xfrm rot="-1895259">
                  <a:off x="5887829" y="2051349"/>
                  <a:ext cx="514844" cy="521459"/>
                  <a:chOff x="5720775" y="2086518"/>
                  <a:chExt cx="514844" cy="521459"/>
                </a:xfrm>
              </p:grpSpPr>
              <p:sp>
                <p:nvSpPr>
                  <p:cNvPr id="1180" name="Google Shape;1180;p5"/>
                  <p:cNvSpPr/>
                  <p:nvPr/>
                </p:nvSpPr>
                <p:spPr>
                  <a:xfrm>
                    <a:off x="5723256" y="2089452"/>
                    <a:ext cx="459400" cy="458569"/>
                  </a:xfrm>
                  <a:custGeom>
                    <a:rect b="b" l="l" r="r" t="t"/>
                    <a:pathLst>
                      <a:path extrusionOk="0" h="458569" w="459400">
                        <a:moveTo>
                          <a:pt x="419251" y="230190"/>
                        </a:moveTo>
                        <a:lnTo>
                          <a:pt x="459401" y="218208"/>
                        </a:lnTo>
                        <a:lnTo>
                          <a:pt x="449033" y="159524"/>
                        </a:lnTo>
                        <a:lnTo>
                          <a:pt x="406927" y="162067"/>
                        </a:lnTo>
                        <a:cubicBezTo>
                          <a:pt x="401431" y="147611"/>
                          <a:pt x="394188" y="133884"/>
                          <a:pt x="385361" y="121183"/>
                        </a:cubicBezTo>
                        <a:lnTo>
                          <a:pt x="411818" y="87831"/>
                        </a:lnTo>
                        <a:lnTo>
                          <a:pt x="369663" y="45872"/>
                        </a:lnTo>
                        <a:lnTo>
                          <a:pt x="336017" y="72573"/>
                        </a:lnTo>
                        <a:cubicBezTo>
                          <a:pt x="314235" y="57853"/>
                          <a:pt x="289617" y="47857"/>
                          <a:pt x="263738" y="43231"/>
                        </a:cubicBezTo>
                        <a:lnTo>
                          <a:pt x="258847" y="0"/>
                        </a:lnTo>
                        <a:lnTo>
                          <a:pt x="199185" y="0"/>
                        </a:lnTo>
                        <a:lnTo>
                          <a:pt x="194294" y="43524"/>
                        </a:lnTo>
                        <a:cubicBezTo>
                          <a:pt x="179506" y="46331"/>
                          <a:pt x="165109" y="50899"/>
                          <a:pt x="151406" y="57120"/>
                        </a:cubicBezTo>
                        <a:lnTo>
                          <a:pt x="122064" y="24207"/>
                        </a:lnTo>
                        <a:lnTo>
                          <a:pt x="73160" y="58440"/>
                        </a:lnTo>
                        <a:lnTo>
                          <a:pt x="94140" y="97221"/>
                        </a:lnTo>
                        <a:cubicBezTo>
                          <a:pt x="83640" y="107930"/>
                          <a:pt x="74446" y="119848"/>
                          <a:pt x="66754" y="132725"/>
                        </a:cubicBezTo>
                        <a:lnTo>
                          <a:pt x="23914" y="122504"/>
                        </a:lnTo>
                        <a:lnTo>
                          <a:pt x="3668" y="177912"/>
                        </a:lnTo>
                        <a:lnTo>
                          <a:pt x="42791" y="197473"/>
                        </a:lnTo>
                        <a:cubicBezTo>
                          <a:pt x="41001" y="207924"/>
                          <a:pt x="40101" y="218511"/>
                          <a:pt x="40101" y="229114"/>
                        </a:cubicBezTo>
                        <a:cubicBezTo>
                          <a:pt x="40101" y="233613"/>
                          <a:pt x="40101" y="238063"/>
                          <a:pt x="40639" y="242513"/>
                        </a:cubicBezTo>
                        <a:lnTo>
                          <a:pt x="0" y="258554"/>
                        </a:lnTo>
                        <a:lnTo>
                          <a:pt x="15405" y="316113"/>
                        </a:lnTo>
                        <a:lnTo>
                          <a:pt x="58098" y="309805"/>
                        </a:lnTo>
                        <a:cubicBezTo>
                          <a:pt x="64656" y="323625"/>
                          <a:pt x="72867" y="336599"/>
                          <a:pt x="82549" y="348439"/>
                        </a:cubicBezTo>
                        <a:lnTo>
                          <a:pt x="58880" y="384285"/>
                        </a:lnTo>
                        <a:lnTo>
                          <a:pt x="104556" y="422577"/>
                        </a:lnTo>
                        <a:lnTo>
                          <a:pt x="135365" y="393234"/>
                        </a:lnTo>
                        <a:cubicBezTo>
                          <a:pt x="148789" y="400956"/>
                          <a:pt x="163113" y="407001"/>
                          <a:pt x="178009" y="411231"/>
                        </a:cubicBezTo>
                        <a:lnTo>
                          <a:pt x="179134" y="453386"/>
                        </a:lnTo>
                        <a:lnTo>
                          <a:pt x="238503" y="458570"/>
                        </a:lnTo>
                        <a:lnTo>
                          <a:pt x="246915" y="417637"/>
                        </a:lnTo>
                        <a:cubicBezTo>
                          <a:pt x="262486" y="416278"/>
                          <a:pt x="277827" y="412991"/>
                          <a:pt x="292591" y="407857"/>
                        </a:cubicBezTo>
                        <a:lnTo>
                          <a:pt x="317385" y="441258"/>
                        </a:lnTo>
                        <a:lnTo>
                          <a:pt x="368978" y="411475"/>
                        </a:lnTo>
                        <a:lnTo>
                          <a:pt x="352498" y="373428"/>
                        </a:lnTo>
                        <a:cubicBezTo>
                          <a:pt x="364440" y="363232"/>
                          <a:pt x="375096" y="351622"/>
                          <a:pt x="384236" y="338854"/>
                        </a:cubicBezTo>
                        <a:lnTo>
                          <a:pt x="423652" y="351960"/>
                        </a:lnTo>
                        <a:lnTo>
                          <a:pt x="448838" y="298166"/>
                        </a:lnTo>
                        <a:lnTo>
                          <a:pt x="413285" y="276550"/>
                        </a:lnTo>
                        <a:cubicBezTo>
                          <a:pt x="417192" y="261405"/>
                          <a:pt x="419197" y="245829"/>
                          <a:pt x="419251" y="230190"/>
                        </a:cubicBezTo>
                        <a:close/>
                        <a:moveTo>
                          <a:pt x="348732" y="229358"/>
                        </a:moveTo>
                        <a:cubicBezTo>
                          <a:pt x="348732" y="295099"/>
                          <a:pt x="295442" y="348390"/>
                          <a:pt x="229701" y="348390"/>
                        </a:cubicBezTo>
                        <a:cubicBezTo>
                          <a:pt x="163959" y="348390"/>
                          <a:pt x="110669" y="295099"/>
                          <a:pt x="110669" y="229358"/>
                        </a:cubicBezTo>
                        <a:cubicBezTo>
                          <a:pt x="110669" y="163617"/>
                          <a:pt x="163959" y="110327"/>
                          <a:pt x="229701" y="110327"/>
                        </a:cubicBezTo>
                        <a:cubicBezTo>
                          <a:pt x="229715" y="110327"/>
                          <a:pt x="229735" y="110327"/>
                          <a:pt x="229749" y="110327"/>
                        </a:cubicBezTo>
                        <a:cubicBezTo>
                          <a:pt x="295461" y="110327"/>
                          <a:pt x="348732" y="163597"/>
                          <a:pt x="348732" y="229309"/>
                        </a:cubicBezTo>
                        <a:cubicBezTo>
                          <a:pt x="348732" y="229324"/>
                          <a:pt x="348732" y="229344"/>
                          <a:pt x="348732" y="229358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181" name="Google Shape;1181;p5"/>
                  <p:cNvSpPr/>
                  <p:nvPr/>
                </p:nvSpPr>
                <p:spPr>
                  <a:xfrm>
                    <a:off x="5720775" y="2086518"/>
                    <a:ext cx="464520" cy="464489"/>
                  </a:xfrm>
                  <a:custGeom>
                    <a:rect b="b" l="l" r="r" t="t"/>
                    <a:pathLst>
                      <a:path extrusionOk="0" h="464489" w="464520">
                        <a:moveTo>
                          <a:pt x="240935" y="464487"/>
                        </a:moveTo>
                        <a:lnTo>
                          <a:pt x="240691" y="464487"/>
                        </a:lnTo>
                        <a:lnTo>
                          <a:pt x="181371" y="459597"/>
                        </a:lnTo>
                        <a:cubicBezTo>
                          <a:pt x="180026" y="459499"/>
                          <a:pt x="178970" y="458403"/>
                          <a:pt x="178926" y="457054"/>
                        </a:cubicBezTo>
                        <a:lnTo>
                          <a:pt x="177850" y="416806"/>
                        </a:lnTo>
                        <a:cubicBezTo>
                          <a:pt x="164039" y="412742"/>
                          <a:pt x="150738" y="407133"/>
                          <a:pt x="138189" y="400081"/>
                        </a:cubicBezTo>
                        <a:lnTo>
                          <a:pt x="108847" y="427907"/>
                        </a:lnTo>
                        <a:cubicBezTo>
                          <a:pt x="107844" y="428802"/>
                          <a:pt x="106328" y="428802"/>
                          <a:pt x="105326" y="427907"/>
                        </a:cubicBezTo>
                        <a:lnTo>
                          <a:pt x="59650" y="389615"/>
                        </a:lnTo>
                        <a:cubicBezTo>
                          <a:pt x="58623" y="388730"/>
                          <a:pt x="58412" y="387224"/>
                          <a:pt x="59160" y="386094"/>
                        </a:cubicBezTo>
                        <a:lnTo>
                          <a:pt x="81754" y="351862"/>
                        </a:lnTo>
                        <a:cubicBezTo>
                          <a:pt x="72942" y="340766"/>
                          <a:pt x="65381" y="328725"/>
                          <a:pt x="59209" y="315967"/>
                        </a:cubicBezTo>
                        <a:lnTo>
                          <a:pt x="18424" y="322031"/>
                        </a:lnTo>
                        <a:cubicBezTo>
                          <a:pt x="17084" y="322246"/>
                          <a:pt x="15807" y="321395"/>
                          <a:pt x="15490" y="320074"/>
                        </a:cubicBezTo>
                        <a:lnTo>
                          <a:pt x="85" y="262417"/>
                        </a:lnTo>
                        <a:cubicBezTo>
                          <a:pt x="-252" y="261116"/>
                          <a:pt x="442" y="259766"/>
                          <a:pt x="1699" y="259287"/>
                        </a:cubicBezTo>
                        <a:lnTo>
                          <a:pt x="40528" y="243931"/>
                        </a:lnTo>
                        <a:cubicBezTo>
                          <a:pt x="40235" y="239579"/>
                          <a:pt x="40137" y="235862"/>
                          <a:pt x="40137" y="232292"/>
                        </a:cubicBezTo>
                        <a:cubicBezTo>
                          <a:pt x="40142" y="222189"/>
                          <a:pt x="40944" y="212100"/>
                          <a:pt x="42533" y="202119"/>
                        </a:cubicBezTo>
                        <a:lnTo>
                          <a:pt x="4975" y="183389"/>
                        </a:lnTo>
                        <a:cubicBezTo>
                          <a:pt x="3763" y="182797"/>
                          <a:pt x="3190" y="181384"/>
                          <a:pt x="3655" y="180112"/>
                        </a:cubicBezTo>
                        <a:lnTo>
                          <a:pt x="24048" y="124117"/>
                        </a:lnTo>
                        <a:cubicBezTo>
                          <a:pt x="24542" y="122870"/>
                          <a:pt x="25867" y="122166"/>
                          <a:pt x="27178" y="122455"/>
                        </a:cubicBezTo>
                        <a:lnTo>
                          <a:pt x="68110" y="132235"/>
                        </a:lnTo>
                        <a:cubicBezTo>
                          <a:pt x="75357" y="120381"/>
                          <a:pt x="83867" y="109344"/>
                          <a:pt x="93491" y="99323"/>
                        </a:cubicBezTo>
                        <a:lnTo>
                          <a:pt x="73440" y="62254"/>
                        </a:lnTo>
                        <a:cubicBezTo>
                          <a:pt x="72805" y="61066"/>
                          <a:pt x="73162" y="59594"/>
                          <a:pt x="74272" y="58831"/>
                        </a:cubicBezTo>
                        <a:lnTo>
                          <a:pt x="123176" y="24599"/>
                        </a:lnTo>
                        <a:cubicBezTo>
                          <a:pt x="124286" y="23816"/>
                          <a:pt x="125811" y="24007"/>
                          <a:pt x="126697" y="25039"/>
                        </a:cubicBezTo>
                        <a:lnTo>
                          <a:pt x="154572" y="56484"/>
                        </a:lnTo>
                        <a:cubicBezTo>
                          <a:pt x="167291" y="50855"/>
                          <a:pt x="180593" y="46639"/>
                          <a:pt x="194233" y="43915"/>
                        </a:cubicBezTo>
                        <a:lnTo>
                          <a:pt x="199123" y="2347"/>
                        </a:lnTo>
                        <a:cubicBezTo>
                          <a:pt x="199294" y="1017"/>
                          <a:pt x="200419" y="15"/>
                          <a:pt x="201764" y="0"/>
                        </a:cubicBezTo>
                        <a:lnTo>
                          <a:pt x="261377" y="0"/>
                        </a:lnTo>
                        <a:cubicBezTo>
                          <a:pt x="262707" y="15"/>
                          <a:pt x="263822" y="1022"/>
                          <a:pt x="263969" y="2347"/>
                        </a:cubicBezTo>
                        <a:lnTo>
                          <a:pt x="268859" y="43671"/>
                        </a:lnTo>
                        <a:cubicBezTo>
                          <a:pt x="293766" y="48395"/>
                          <a:pt x="317480" y="58058"/>
                          <a:pt x="338596" y="72084"/>
                        </a:cubicBezTo>
                        <a:lnTo>
                          <a:pt x="370726" y="46605"/>
                        </a:lnTo>
                        <a:cubicBezTo>
                          <a:pt x="371738" y="45730"/>
                          <a:pt x="373235" y="45730"/>
                          <a:pt x="374247" y="46605"/>
                        </a:cubicBezTo>
                        <a:lnTo>
                          <a:pt x="416353" y="88760"/>
                        </a:lnTo>
                        <a:cubicBezTo>
                          <a:pt x="417248" y="89763"/>
                          <a:pt x="417248" y="91279"/>
                          <a:pt x="416353" y="92281"/>
                        </a:cubicBezTo>
                        <a:lnTo>
                          <a:pt x="391119" y="124069"/>
                        </a:lnTo>
                        <a:cubicBezTo>
                          <a:pt x="399217" y="135942"/>
                          <a:pt x="405961" y="148692"/>
                          <a:pt x="411218" y="162067"/>
                        </a:cubicBezTo>
                        <a:lnTo>
                          <a:pt x="451368" y="159670"/>
                        </a:lnTo>
                        <a:cubicBezTo>
                          <a:pt x="452718" y="159597"/>
                          <a:pt x="453911" y="160541"/>
                          <a:pt x="454155" y="161871"/>
                        </a:cubicBezTo>
                        <a:lnTo>
                          <a:pt x="464474" y="220555"/>
                        </a:lnTo>
                        <a:cubicBezTo>
                          <a:pt x="464728" y="221881"/>
                          <a:pt x="463917" y="223182"/>
                          <a:pt x="462616" y="223539"/>
                        </a:cubicBezTo>
                        <a:lnTo>
                          <a:pt x="424373" y="234933"/>
                        </a:lnTo>
                        <a:cubicBezTo>
                          <a:pt x="424177" y="249487"/>
                          <a:pt x="422339" y="263972"/>
                          <a:pt x="418896" y="278115"/>
                        </a:cubicBezTo>
                        <a:lnTo>
                          <a:pt x="452639" y="298850"/>
                        </a:lnTo>
                        <a:cubicBezTo>
                          <a:pt x="453774" y="299564"/>
                          <a:pt x="454214" y="301002"/>
                          <a:pt x="453666" y="302225"/>
                        </a:cubicBezTo>
                        <a:lnTo>
                          <a:pt x="428481" y="356019"/>
                        </a:lnTo>
                        <a:cubicBezTo>
                          <a:pt x="427909" y="357227"/>
                          <a:pt x="426535" y="357833"/>
                          <a:pt x="425253" y="357437"/>
                        </a:cubicBezTo>
                        <a:lnTo>
                          <a:pt x="387646" y="344918"/>
                        </a:lnTo>
                        <a:cubicBezTo>
                          <a:pt x="379108" y="356713"/>
                          <a:pt x="369264" y="367506"/>
                          <a:pt x="358304" y="377096"/>
                        </a:cubicBezTo>
                        <a:lnTo>
                          <a:pt x="374002" y="413383"/>
                        </a:lnTo>
                        <a:cubicBezTo>
                          <a:pt x="374535" y="414605"/>
                          <a:pt x="374071" y="416028"/>
                          <a:pt x="372926" y="416708"/>
                        </a:cubicBezTo>
                        <a:lnTo>
                          <a:pt x="321284" y="446490"/>
                        </a:lnTo>
                        <a:cubicBezTo>
                          <a:pt x="320135" y="447180"/>
                          <a:pt x="318653" y="446882"/>
                          <a:pt x="317861" y="445806"/>
                        </a:cubicBezTo>
                        <a:lnTo>
                          <a:pt x="294192" y="413921"/>
                        </a:lnTo>
                        <a:cubicBezTo>
                          <a:pt x="280420" y="418591"/>
                          <a:pt x="266165" y="421677"/>
                          <a:pt x="251694" y="423114"/>
                        </a:cubicBezTo>
                        <a:lnTo>
                          <a:pt x="243674" y="462237"/>
                        </a:lnTo>
                        <a:cubicBezTo>
                          <a:pt x="243474" y="463577"/>
                          <a:pt x="242290" y="464551"/>
                          <a:pt x="240935" y="464487"/>
                        </a:cubicBezTo>
                        <a:close/>
                        <a:moveTo>
                          <a:pt x="184158" y="454168"/>
                        </a:moveTo>
                        <a:lnTo>
                          <a:pt x="238833" y="459059"/>
                        </a:lnTo>
                        <a:lnTo>
                          <a:pt x="246706" y="420425"/>
                        </a:lnTo>
                        <a:cubicBezTo>
                          <a:pt x="246960" y="419276"/>
                          <a:pt x="247929" y="418425"/>
                          <a:pt x="249102" y="418322"/>
                        </a:cubicBezTo>
                        <a:cubicBezTo>
                          <a:pt x="264463" y="416938"/>
                          <a:pt x="279589" y="413652"/>
                          <a:pt x="294143" y="408541"/>
                        </a:cubicBezTo>
                        <a:cubicBezTo>
                          <a:pt x="295248" y="408160"/>
                          <a:pt x="296475" y="408536"/>
                          <a:pt x="297175" y="409470"/>
                        </a:cubicBezTo>
                        <a:lnTo>
                          <a:pt x="320551" y="440964"/>
                        </a:lnTo>
                        <a:lnTo>
                          <a:pt x="368085" y="413529"/>
                        </a:lnTo>
                        <a:lnTo>
                          <a:pt x="352485" y="377634"/>
                        </a:lnTo>
                        <a:cubicBezTo>
                          <a:pt x="352050" y="376553"/>
                          <a:pt x="352343" y="375321"/>
                          <a:pt x="353218" y="374553"/>
                        </a:cubicBezTo>
                        <a:cubicBezTo>
                          <a:pt x="365033" y="364499"/>
                          <a:pt x="375528" y="352996"/>
                          <a:pt x="384468" y="340321"/>
                        </a:cubicBezTo>
                        <a:cubicBezTo>
                          <a:pt x="385172" y="339391"/>
                          <a:pt x="386385" y="339000"/>
                          <a:pt x="387500" y="339343"/>
                        </a:cubicBezTo>
                        <a:lnTo>
                          <a:pt x="424667" y="351764"/>
                        </a:lnTo>
                        <a:lnTo>
                          <a:pt x="447847" y="302029"/>
                        </a:lnTo>
                        <a:lnTo>
                          <a:pt x="414446" y="281489"/>
                        </a:lnTo>
                        <a:cubicBezTo>
                          <a:pt x="413463" y="280868"/>
                          <a:pt x="412988" y="279685"/>
                          <a:pt x="413272" y="278555"/>
                        </a:cubicBezTo>
                        <a:cubicBezTo>
                          <a:pt x="417101" y="263615"/>
                          <a:pt x="419057" y="248255"/>
                          <a:pt x="419091" y="232830"/>
                        </a:cubicBezTo>
                        <a:cubicBezTo>
                          <a:pt x="419096" y="231666"/>
                          <a:pt x="419874" y="230644"/>
                          <a:pt x="420999" y="230336"/>
                        </a:cubicBezTo>
                        <a:lnTo>
                          <a:pt x="458850" y="219039"/>
                        </a:lnTo>
                        <a:lnTo>
                          <a:pt x="449314" y="165001"/>
                        </a:lnTo>
                        <a:lnTo>
                          <a:pt x="409604" y="167397"/>
                        </a:lnTo>
                        <a:cubicBezTo>
                          <a:pt x="408440" y="167485"/>
                          <a:pt x="407355" y="166786"/>
                          <a:pt x="406963" y="165686"/>
                        </a:cubicBezTo>
                        <a:cubicBezTo>
                          <a:pt x="401535" y="151440"/>
                          <a:pt x="394390" y="137908"/>
                          <a:pt x="385690" y="125389"/>
                        </a:cubicBezTo>
                        <a:cubicBezTo>
                          <a:pt x="384991" y="124465"/>
                          <a:pt x="384991" y="123183"/>
                          <a:pt x="385690" y="122259"/>
                        </a:cubicBezTo>
                        <a:lnTo>
                          <a:pt x="410631" y="90765"/>
                        </a:lnTo>
                        <a:lnTo>
                          <a:pt x="371753" y="52180"/>
                        </a:lnTo>
                        <a:lnTo>
                          <a:pt x="339965" y="77415"/>
                        </a:lnTo>
                        <a:cubicBezTo>
                          <a:pt x="339041" y="78114"/>
                          <a:pt x="337760" y="78114"/>
                          <a:pt x="336835" y="77415"/>
                        </a:cubicBezTo>
                        <a:cubicBezTo>
                          <a:pt x="315386" y="62836"/>
                          <a:pt x="291111" y="52938"/>
                          <a:pt x="265583" y="48366"/>
                        </a:cubicBezTo>
                        <a:cubicBezTo>
                          <a:pt x="264439" y="48155"/>
                          <a:pt x="263563" y="47226"/>
                          <a:pt x="263431" y="46067"/>
                        </a:cubicBezTo>
                        <a:lnTo>
                          <a:pt x="258541" y="5135"/>
                        </a:lnTo>
                        <a:lnTo>
                          <a:pt x="204013" y="5135"/>
                        </a:lnTo>
                        <a:lnTo>
                          <a:pt x="199123" y="46312"/>
                        </a:lnTo>
                        <a:cubicBezTo>
                          <a:pt x="199030" y="47466"/>
                          <a:pt x="198164" y="48415"/>
                          <a:pt x="197020" y="48610"/>
                        </a:cubicBezTo>
                        <a:cubicBezTo>
                          <a:pt x="182452" y="51393"/>
                          <a:pt x="168265" y="55907"/>
                          <a:pt x="154767" y="62059"/>
                        </a:cubicBezTo>
                        <a:cubicBezTo>
                          <a:pt x="153701" y="62518"/>
                          <a:pt x="152459" y="62245"/>
                          <a:pt x="151686" y="61374"/>
                        </a:cubicBezTo>
                        <a:lnTo>
                          <a:pt x="124056" y="30271"/>
                        </a:lnTo>
                        <a:lnTo>
                          <a:pt x="79113" y="61716"/>
                        </a:lnTo>
                        <a:lnTo>
                          <a:pt x="98968" y="98394"/>
                        </a:lnTo>
                        <a:cubicBezTo>
                          <a:pt x="99501" y="99426"/>
                          <a:pt x="99325" y="100678"/>
                          <a:pt x="98528" y="101524"/>
                        </a:cubicBezTo>
                        <a:cubicBezTo>
                          <a:pt x="88165" y="112077"/>
                          <a:pt x="79103" y="123834"/>
                          <a:pt x="71533" y="136539"/>
                        </a:cubicBezTo>
                        <a:cubicBezTo>
                          <a:pt x="70907" y="137517"/>
                          <a:pt x="69738" y="138006"/>
                          <a:pt x="68599" y="137762"/>
                        </a:cubicBezTo>
                        <a:lnTo>
                          <a:pt x="28058" y="127981"/>
                        </a:lnTo>
                        <a:lnTo>
                          <a:pt x="9328" y="179525"/>
                        </a:lnTo>
                        <a:lnTo>
                          <a:pt x="46397" y="198060"/>
                        </a:lnTo>
                        <a:cubicBezTo>
                          <a:pt x="47433" y="198598"/>
                          <a:pt x="48010" y="199742"/>
                          <a:pt x="47815" y="200896"/>
                        </a:cubicBezTo>
                        <a:cubicBezTo>
                          <a:pt x="46069" y="211205"/>
                          <a:pt x="45184" y="221641"/>
                          <a:pt x="45174" y="232097"/>
                        </a:cubicBezTo>
                        <a:cubicBezTo>
                          <a:pt x="45174" y="236058"/>
                          <a:pt x="45174" y="240264"/>
                          <a:pt x="45712" y="245301"/>
                        </a:cubicBezTo>
                        <a:cubicBezTo>
                          <a:pt x="45776" y="246445"/>
                          <a:pt x="45111" y="247506"/>
                          <a:pt x="44049" y="247942"/>
                        </a:cubicBezTo>
                        <a:lnTo>
                          <a:pt x="5611" y="263151"/>
                        </a:lnTo>
                        <a:lnTo>
                          <a:pt x="19793" y="316113"/>
                        </a:lnTo>
                        <a:lnTo>
                          <a:pt x="60139" y="310147"/>
                        </a:lnTo>
                        <a:cubicBezTo>
                          <a:pt x="61303" y="309976"/>
                          <a:pt x="62437" y="310592"/>
                          <a:pt x="62926" y="311663"/>
                        </a:cubicBezTo>
                        <a:cubicBezTo>
                          <a:pt x="69362" y="325273"/>
                          <a:pt x="77407" y="338061"/>
                          <a:pt x="86889" y="349759"/>
                        </a:cubicBezTo>
                        <a:cubicBezTo>
                          <a:pt x="87574" y="350688"/>
                          <a:pt x="87574" y="351960"/>
                          <a:pt x="86889" y="352889"/>
                        </a:cubicBezTo>
                        <a:lnTo>
                          <a:pt x="64540" y="386779"/>
                        </a:lnTo>
                        <a:lnTo>
                          <a:pt x="106548" y="422039"/>
                        </a:lnTo>
                        <a:lnTo>
                          <a:pt x="135890" y="394506"/>
                        </a:lnTo>
                        <a:cubicBezTo>
                          <a:pt x="136727" y="393684"/>
                          <a:pt x="138008" y="393523"/>
                          <a:pt x="139020" y="394115"/>
                        </a:cubicBezTo>
                        <a:cubicBezTo>
                          <a:pt x="152234" y="401744"/>
                          <a:pt x="166348" y="407710"/>
                          <a:pt x="181028" y="411867"/>
                        </a:cubicBezTo>
                        <a:cubicBezTo>
                          <a:pt x="182143" y="412165"/>
                          <a:pt x="182941" y="413158"/>
                          <a:pt x="182985" y="414312"/>
                        </a:cubicBezTo>
                        <a:close/>
                        <a:moveTo>
                          <a:pt x="232231" y="353818"/>
                        </a:moveTo>
                        <a:cubicBezTo>
                          <a:pt x="165032" y="353818"/>
                          <a:pt x="110558" y="299344"/>
                          <a:pt x="110558" y="232146"/>
                        </a:cubicBezTo>
                        <a:cubicBezTo>
                          <a:pt x="110558" y="164947"/>
                          <a:pt x="165032" y="110473"/>
                          <a:pt x="232231" y="110473"/>
                        </a:cubicBezTo>
                        <a:cubicBezTo>
                          <a:pt x="299429" y="110473"/>
                          <a:pt x="353903" y="164947"/>
                          <a:pt x="353903" y="232146"/>
                        </a:cubicBezTo>
                        <a:cubicBezTo>
                          <a:pt x="353903" y="299369"/>
                          <a:pt x="299454" y="353882"/>
                          <a:pt x="232231" y="353965"/>
                        </a:cubicBezTo>
                        <a:close/>
                        <a:moveTo>
                          <a:pt x="232231" y="115755"/>
                        </a:moveTo>
                        <a:cubicBezTo>
                          <a:pt x="167952" y="115726"/>
                          <a:pt x="115820" y="167818"/>
                          <a:pt x="115791" y="232097"/>
                        </a:cubicBezTo>
                        <a:cubicBezTo>
                          <a:pt x="115762" y="296376"/>
                          <a:pt x="167854" y="348507"/>
                          <a:pt x="232133" y="348536"/>
                        </a:cubicBezTo>
                        <a:cubicBezTo>
                          <a:pt x="296412" y="348566"/>
                          <a:pt x="348543" y="296474"/>
                          <a:pt x="348572" y="232195"/>
                        </a:cubicBezTo>
                        <a:cubicBezTo>
                          <a:pt x="348572" y="232180"/>
                          <a:pt x="348572" y="232160"/>
                          <a:pt x="348572" y="232146"/>
                        </a:cubicBezTo>
                        <a:cubicBezTo>
                          <a:pt x="348411" y="167974"/>
                          <a:pt x="296402" y="116009"/>
                          <a:pt x="232231" y="11590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182" name="Google Shape;1182;p5"/>
                  <p:cNvSpPr/>
                  <p:nvPr/>
                </p:nvSpPr>
                <p:spPr>
                  <a:xfrm>
                    <a:off x="5768062" y="2196743"/>
                    <a:ext cx="466716" cy="411234"/>
                  </a:xfrm>
                  <a:custGeom>
                    <a:rect b="b" l="l" r="r" t="t"/>
                    <a:pathLst>
                      <a:path extrusionOk="0" h="411234" w="466716">
                        <a:moveTo>
                          <a:pt x="183036" y="411234"/>
                        </a:moveTo>
                        <a:cubicBezTo>
                          <a:pt x="117286" y="411073"/>
                          <a:pt x="53623" y="388142"/>
                          <a:pt x="2875" y="346339"/>
                        </a:cubicBezTo>
                        <a:cubicBezTo>
                          <a:pt x="-499" y="343542"/>
                          <a:pt x="-973" y="338539"/>
                          <a:pt x="1824" y="335165"/>
                        </a:cubicBezTo>
                        <a:cubicBezTo>
                          <a:pt x="4621" y="331790"/>
                          <a:pt x="9624" y="331316"/>
                          <a:pt x="12998" y="334113"/>
                        </a:cubicBezTo>
                        <a:cubicBezTo>
                          <a:pt x="126822" y="428214"/>
                          <a:pt x="295378" y="412227"/>
                          <a:pt x="389478" y="298404"/>
                        </a:cubicBezTo>
                        <a:cubicBezTo>
                          <a:pt x="456027" y="217908"/>
                          <a:pt x="469622" y="106027"/>
                          <a:pt x="424278" y="11936"/>
                        </a:cubicBezTo>
                        <a:cubicBezTo>
                          <a:pt x="422087" y="8117"/>
                          <a:pt x="423413" y="3246"/>
                          <a:pt x="427232" y="1055"/>
                        </a:cubicBezTo>
                        <a:cubicBezTo>
                          <a:pt x="431051" y="-1131"/>
                          <a:pt x="435922" y="189"/>
                          <a:pt x="438113" y="4009"/>
                        </a:cubicBezTo>
                        <a:cubicBezTo>
                          <a:pt x="438299" y="4341"/>
                          <a:pt x="438465" y="4684"/>
                          <a:pt x="438607" y="5041"/>
                        </a:cubicBezTo>
                        <a:cubicBezTo>
                          <a:pt x="506480" y="146015"/>
                          <a:pt x="447219" y="315320"/>
                          <a:pt x="306249" y="383188"/>
                        </a:cubicBezTo>
                        <a:cubicBezTo>
                          <a:pt x="267811" y="401693"/>
                          <a:pt x="225695" y="411283"/>
                          <a:pt x="183036" y="41123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183" name="Google Shape;1183;p5"/>
                  <p:cNvSpPr/>
                  <p:nvPr/>
                </p:nvSpPr>
                <p:spPr>
                  <a:xfrm>
                    <a:off x="6172387" y="2160314"/>
                    <a:ext cx="63232" cy="72915"/>
                  </a:xfrm>
                  <a:custGeom>
                    <a:rect b="b" l="l" r="r" t="t"/>
                    <a:pathLst>
                      <a:path extrusionOk="0" h="72915" w="63232">
                        <a:moveTo>
                          <a:pt x="245" y="72915"/>
                        </a:moveTo>
                        <a:lnTo>
                          <a:pt x="0" y="0"/>
                        </a:lnTo>
                        <a:lnTo>
                          <a:pt x="63233" y="36238"/>
                        </a:lnTo>
                        <a:lnTo>
                          <a:pt x="245" y="72915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</p:grpSp>
          <p:grpSp>
            <p:nvGrpSpPr>
              <p:cNvPr id="1184" name="Google Shape;1184;p5"/>
              <p:cNvGrpSpPr/>
              <p:nvPr/>
            </p:nvGrpSpPr>
            <p:grpSpPr>
              <a:xfrm>
                <a:off x="5026428" y="2224446"/>
                <a:ext cx="788033" cy="1076398"/>
                <a:chOff x="5026428" y="2224446"/>
                <a:chExt cx="788033" cy="1076398"/>
              </a:xfrm>
            </p:grpSpPr>
            <p:sp>
              <p:nvSpPr>
                <p:cNvPr id="1185" name="Google Shape;1185;p5"/>
                <p:cNvSpPr/>
                <p:nvPr/>
              </p:nvSpPr>
              <p:spPr>
                <a:xfrm>
                  <a:off x="5026428" y="3173695"/>
                  <a:ext cx="505370" cy="127149"/>
                </a:xfrm>
                <a:custGeom>
                  <a:rect b="b" l="l" r="r" t="t"/>
                  <a:pathLst>
                    <a:path extrusionOk="0" h="127149" w="505370">
                      <a:moveTo>
                        <a:pt x="505370" y="63575"/>
                      </a:moveTo>
                      <a:cubicBezTo>
                        <a:pt x="505370" y="98686"/>
                        <a:pt x="392239" y="127149"/>
                        <a:pt x="252685" y="127149"/>
                      </a:cubicBezTo>
                      <a:cubicBezTo>
                        <a:pt x="113131" y="127149"/>
                        <a:pt x="0" y="98686"/>
                        <a:pt x="0" y="63575"/>
                      </a:cubicBezTo>
                      <a:cubicBezTo>
                        <a:pt x="0" y="28463"/>
                        <a:pt x="113131" y="0"/>
                        <a:pt x="252685" y="0"/>
                      </a:cubicBezTo>
                      <a:cubicBezTo>
                        <a:pt x="392239" y="0"/>
                        <a:pt x="505370" y="28463"/>
                        <a:pt x="505370" y="63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86" name="Google Shape;1186;p5"/>
                <p:cNvSpPr/>
                <p:nvPr/>
              </p:nvSpPr>
              <p:spPr>
                <a:xfrm>
                  <a:off x="5524365" y="3051925"/>
                  <a:ext cx="287406" cy="132431"/>
                </a:xfrm>
                <a:custGeom>
                  <a:rect b="b" l="l" r="r" t="t"/>
                  <a:pathLst>
                    <a:path extrusionOk="0" h="132431" w="287406">
                      <a:moveTo>
                        <a:pt x="287064" y="132431"/>
                      </a:moveTo>
                      <a:cubicBezTo>
                        <a:pt x="287064" y="129595"/>
                        <a:pt x="287407" y="126758"/>
                        <a:pt x="287407" y="123824"/>
                      </a:cubicBezTo>
                      <a:cubicBezTo>
                        <a:pt x="287407" y="55359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24"/>
                      </a:cubicBezTo>
                      <a:cubicBezTo>
                        <a:pt x="0" y="126758"/>
                        <a:pt x="0" y="129595"/>
                        <a:pt x="391" y="1324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87" name="Google Shape;1187;p5"/>
                <p:cNvSpPr/>
                <p:nvPr/>
              </p:nvSpPr>
              <p:spPr>
                <a:xfrm>
                  <a:off x="5521724" y="3049284"/>
                  <a:ext cx="292737" cy="137761"/>
                </a:xfrm>
                <a:custGeom>
                  <a:rect b="b" l="l" r="r" t="t"/>
                  <a:pathLst>
                    <a:path extrusionOk="0" h="137761" w="292737">
                      <a:moveTo>
                        <a:pt x="289705" y="137762"/>
                      </a:moveTo>
                      <a:lnTo>
                        <a:pt x="3032" y="137762"/>
                      </a:lnTo>
                      <a:cubicBezTo>
                        <a:pt x="1648" y="137766"/>
                        <a:pt x="494" y="136695"/>
                        <a:pt x="391" y="135316"/>
                      </a:cubicBezTo>
                      <a:cubicBezTo>
                        <a:pt x="147" y="131991"/>
                        <a:pt x="0" y="129154"/>
                        <a:pt x="0" y="126465"/>
                      </a:cubicBezTo>
                      <a:cubicBezTo>
                        <a:pt x="0" y="56728"/>
                        <a:pt x="65678" y="0"/>
                        <a:pt x="146369" y="0"/>
                      </a:cubicBezTo>
                      <a:cubicBezTo>
                        <a:pt x="227060" y="0"/>
                        <a:pt x="292737" y="56728"/>
                        <a:pt x="292737" y="126465"/>
                      </a:cubicBezTo>
                      <a:cubicBezTo>
                        <a:pt x="292737" y="129154"/>
                        <a:pt x="292737" y="131942"/>
                        <a:pt x="292346" y="135316"/>
                      </a:cubicBezTo>
                      <a:cubicBezTo>
                        <a:pt x="292219" y="136686"/>
                        <a:pt x="291079" y="137742"/>
                        <a:pt x="289705" y="137762"/>
                      </a:cubicBezTo>
                      <a:close/>
                      <a:moveTo>
                        <a:pt x="5477" y="132578"/>
                      </a:moveTo>
                      <a:lnTo>
                        <a:pt x="287162" y="132578"/>
                      </a:lnTo>
                      <a:cubicBezTo>
                        <a:pt x="287162" y="130426"/>
                        <a:pt x="287162" y="128470"/>
                        <a:pt x="287162" y="126612"/>
                      </a:cubicBezTo>
                      <a:cubicBezTo>
                        <a:pt x="287162" y="59809"/>
                        <a:pt x="223881" y="5428"/>
                        <a:pt x="146124" y="5428"/>
                      </a:cubicBezTo>
                      <a:cubicBezTo>
                        <a:pt x="68367" y="5428"/>
                        <a:pt x="5037" y="59809"/>
                        <a:pt x="5037" y="126612"/>
                      </a:cubicBezTo>
                      <a:cubicBezTo>
                        <a:pt x="5282" y="128372"/>
                        <a:pt x="5379" y="130279"/>
                        <a:pt x="5477" y="13257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88" name="Google Shape;1188;p5"/>
                <p:cNvSpPr/>
                <p:nvPr/>
              </p:nvSpPr>
              <p:spPr>
                <a:xfrm>
                  <a:off x="5524365" y="3063711"/>
                  <a:ext cx="287406" cy="132431"/>
                </a:xfrm>
                <a:custGeom>
                  <a:rect b="b" l="l" r="r" t="t"/>
                  <a:pathLst>
                    <a:path extrusionOk="0" h="132431" w="287406">
                      <a:moveTo>
                        <a:pt x="287064" y="132431"/>
                      </a:moveTo>
                      <a:cubicBezTo>
                        <a:pt x="287064" y="129595"/>
                        <a:pt x="287407" y="126709"/>
                        <a:pt x="287407" y="123824"/>
                      </a:cubicBezTo>
                      <a:cubicBezTo>
                        <a:pt x="287407" y="55359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24"/>
                      </a:cubicBezTo>
                      <a:cubicBezTo>
                        <a:pt x="0" y="126709"/>
                        <a:pt x="0" y="129595"/>
                        <a:pt x="391" y="1324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89" name="Google Shape;1189;p5"/>
                <p:cNvSpPr/>
                <p:nvPr/>
              </p:nvSpPr>
              <p:spPr>
                <a:xfrm>
                  <a:off x="5521724" y="3061070"/>
                  <a:ext cx="292737" cy="137712"/>
                </a:xfrm>
                <a:custGeom>
                  <a:rect b="b" l="l" r="r" t="t"/>
                  <a:pathLst>
                    <a:path extrusionOk="0" h="137712" w="292737">
                      <a:moveTo>
                        <a:pt x="289705" y="137713"/>
                      </a:moveTo>
                      <a:lnTo>
                        <a:pt x="3032" y="137713"/>
                      </a:lnTo>
                      <a:cubicBezTo>
                        <a:pt x="1663" y="137718"/>
                        <a:pt x="518" y="136681"/>
                        <a:pt x="391" y="135317"/>
                      </a:cubicBezTo>
                      <a:cubicBezTo>
                        <a:pt x="147" y="131942"/>
                        <a:pt x="0" y="129155"/>
                        <a:pt x="0" y="126465"/>
                      </a:cubicBezTo>
                      <a:cubicBezTo>
                        <a:pt x="0" y="56728"/>
                        <a:pt x="65678" y="0"/>
                        <a:pt x="146369" y="0"/>
                      </a:cubicBezTo>
                      <a:cubicBezTo>
                        <a:pt x="227060" y="0"/>
                        <a:pt x="292737" y="56728"/>
                        <a:pt x="292737" y="126465"/>
                      </a:cubicBezTo>
                      <a:cubicBezTo>
                        <a:pt x="292737" y="129155"/>
                        <a:pt x="292737" y="131942"/>
                        <a:pt x="292346" y="135317"/>
                      </a:cubicBezTo>
                      <a:cubicBezTo>
                        <a:pt x="292219" y="136681"/>
                        <a:pt x="291075" y="137718"/>
                        <a:pt x="289705" y="137713"/>
                      </a:cubicBezTo>
                      <a:close/>
                      <a:moveTo>
                        <a:pt x="5477" y="132431"/>
                      </a:moveTo>
                      <a:lnTo>
                        <a:pt x="287162" y="132431"/>
                      </a:lnTo>
                      <a:cubicBezTo>
                        <a:pt x="287162" y="130279"/>
                        <a:pt x="287162" y="128323"/>
                        <a:pt x="287162" y="126465"/>
                      </a:cubicBezTo>
                      <a:cubicBezTo>
                        <a:pt x="287162" y="59663"/>
                        <a:pt x="223881" y="5282"/>
                        <a:pt x="146124" y="5282"/>
                      </a:cubicBezTo>
                      <a:cubicBezTo>
                        <a:pt x="68367" y="5282"/>
                        <a:pt x="5037" y="59663"/>
                        <a:pt x="5037" y="126465"/>
                      </a:cubicBezTo>
                      <a:cubicBezTo>
                        <a:pt x="5282" y="128323"/>
                        <a:pt x="5379" y="130279"/>
                        <a:pt x="5477" y="1324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0" name="Google Shape;1190;p5"/>
                <p:cNvSpPr/>
                <p:nvPr/>
              </p:nvSpPr>
              <p:spPr>
                <a:xfrm>
                  <a:off x="5342399" y="2395315"/>
                  <a:ext cx="230967" cy="242127"/>
                </a:xfrm>
                <a:custGeom>
                  <a:rect b="b" l="l" r="r" t="t"/>
                  <a:pathLst>
                    <a:path extrusionOk="0" h="242127" w="230967">
                      <a:moveTo>
                        <a:pt x="16916" y="1888"/>
                      </a:moveTo>
                      <a:lnTo>
                        <a:pt x="115750" y="158135"/>
                      </a:lnTo>
                      <a:lnTo>
                        <a:pt x="224365" y="97005"/>
                      </a:lnTo>
                      <a:lnTo>
                        <a:pt x="230967" y="150017"/>
                      </a:lnTo>
                      <a:cubicBezTo>
                        <a:pt x="230967" y="150017"/>
                        <a:pt x="126362" y="232322"/>
                        <a:pt x="111789" y="238826"/>
                      </a:cubicBezTo>
                      <a:cubicBezTo>
                        <a:pt x="97216" y="245330"/>
                        <a:pt x="70710" y="241515"/>
                        <a:pt x="64108" y="233544"/>
                      </a:cubicBezTo>
                      <a:cubicBezTo>
                        <a:pt x="57506" y="225573"/>
                        <a:pt x="1902" y="28540"/>
                        <a:pt x="1902" y="28540"/>
                      </a:cubicBezTo>
                      <a:cubicBezTo>
                        <a:pt x="1902" y="28540"/>
                        <a:pt x="-7878" y="-8676"/>
                        <a:pt x="16916" y="18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1" name="Google Shape;1191;p5"/>
                <p:cNvSpPr/>
                <p:nvPr/>
              </p:nvSpPr>
              <p:spPr>
                <a:xfrm>
                  <a:off x="5339724" y="2392407"/>
                  <a:ext cx="236307" cy="247854"/>
                </a:xfrm>
                <a:custGeom>
                  <a:rect b="b" l="l" r="r" t="t"/>
                  <a:pathLst>
                    <a:path extrusionOk="0" h="247854" w="236307">
                      <a:moveTo>
                        <a:pt x="95832" y="247847"/>
                      </a:moveTo>
                      <a:cubicBezTo>
                        <a:pt x="83019" y="247847"/>
                        <a:pt x="69766" y="244326"/>
                        <a:pt x="64729" y="238067"/>
                      </a:cubicBezTo>
                      <a:cubicBezTo>
                        <a:pt x="57931" y="229900"/>
                        <a:pt x="7658" y="52233"/>
                        <a:pt x="1985" y="31791"/>
                      </a:cubicBezTo>
                      <a:cubicBezTo>
                        <a:pt x="1350" y="29493"/>
                        <a:pt x="-3492" y="9638"/>
                        <a:pt x="4773" y="2449"/>
                      </a:cubicBezTo>
                      <a:cubicBezTo>
                        <a:pt x="8441" y="-681"/>
                        <a:pt x="13771" y="-828"/>
                        <a:pt x="20618" y="2107"/>
                      </a:cubicBezTo>
                      <a:cubicBezTo>
                        <a:pt x="21112" y="2307"/>
                        <a:pt x="21527" y="2669"/>
                        <a:pt x="21791" y="3134"/>
                      </a:cubicBezTo>
                      <a:lnTo>
                        <a:pt x="119305" y="157278"/>
                      </a:lnTo>
                      <a:lnTo>
                        <a:pt x="225720" y="97567"/>
                      </a:lnTo>
                      <a:cubicBezTo>
                        <a:pt x="226497" y="97151"/>
                        <a:pt x="227436" y="97151"/>
                        <a:pt x="228214" y="97567"/>
                      </a:cubicBezTo>
                      <a:cubicBezTo>
                        <a:pt x="229001" y="97977"/>
                        <a:pt x="229549" y="98740"/>
                        <a:pt x="229681" y="99620"/>
                      </a:cubicBezTo>
                      <a:lnTo>
                        <a:pt x="236283" y="152583"/>
                      </a:lnTo>
                      <a:cubicBezTo>
                        <a:pt x="236410" y="153498"/>
                        <a:pt x="236033" y="154412"/>
                        <a:pt x="235305" y="154979"/>
                      </a:cubicBezTo>
                      <a:cubicBezTo>
                        <a:pt x="231001" y="158354"/>
                        <a:pt x="130211" y="237382"/>
                        <a:pt x="115540" y="244082"/>
                      </a:cubicBezTo>
                      <a:cubicBezTo>
                        <a:pt x="109300" y="246679"/>
                        <a:pt x="102590" y="247960"/>
                        <a:pt x="95832" y="247847"/>
                      </a:cubicBezTo>
                      <a:close/>
                      <a:moveTo>
                        <a:pt x="11864" y="5530"/>
                      </a:moveTo>
                      <a:cubicBezTo>
                        <a:pt x="10558" y="5476"/>
                        <a:pt x="9272" y="5892"/>
                        <a:pt x="8245" y="6704"/>
                      </a:cubicBezTo>
                      <a:cubicBezTo>
                        <a:pt x="3893" y="10469"/>
                        <a:pt x="5213" y="23380"/>
                        <a:pt x="7071" y="30617"/>
                      </a:cubicBezTo>
                      <a:cubicBezTo>
                        <a:pt x="29225" y="109157"/>
                        <a:pt x="63946" y="228482"/>
                        <a:pt x="68837" y="234888"/>
                      </a:cubicBezTo>
                      <a:cubicBezTo>
                        <a:pt x="74607" y="241783"/>
                        <a:pt x="99940" y="245549"/>
                        <a:pt x="113339" y="239436"/>
                      </a:cubicBezTo>
                      <a:cubicBezTo>
                        <a:pt x="126739" y="233323"/>
                        <a:pt x="219264" y="161190"/>
                        <a:pt x="230708" y="151947"/>
                      </a:cubicBezTo>
                      <a:lnTo>
                        <a:pt x="224742" y="104364"/>
                      </a:lnTo>
                      <a:lnTo>
                        <a:pt x="119697" y="163489"/>
                      </a:lnTo>
                      <a:cubicBezTo>
                        <a:pt x="118464" y="164168"/>
                        <a:pt x="116914" y="163758"/>
                        <a:pt x="116176" y="162559"/>
                      </a:cubicBezTo>
                      <a:lnTo>
                        <a:pt x="17781" y="6997"/>
                      </a:lnTo>
                      <a:cubicBezTo>
                        <a:pt x="15913" y="6161"/>
                        <a:pt x="13908" y="5662"/>
                        <a:pt x="11864" y="553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2" name="Google Shape;1192;p5"/>
                <p:cNvSpPr/>
                <p:nvPr/>
              </p:nvSpPr>
              <p:spPr>
                <a:xfrm>
                  <a:off x="5485976" y="2468700"/>
                  <a:ext cx="103284" cy="141722"/>
                </a:xfrm>
                <a:custGeom>
                  <a:rect b="b" l="l" r="r" t="t"/>
                  <a:pathLst>
                    <a:path extrusionOk="0" h="141722" w="103284">
                      <a:moveTo>
                        <a:pt x="75507" y="15894"/>
                      </a:moveTo>
                      <a:lnTo>
                        <a:pt x="0" y="63575"/>
                      </a:lnTo>
                      <a:lnTo>
                        <a:pt x="40150" y="141723"/>
                      </a:lnTo>
                      <a:lnTo>
                        <a:pt x="103285" y="72867"/>
                      </a:lnTo>
                      <a:lnTo>
                        <a:pt x="96683" y="0"/>
                      </a:lnTo>
                      <a:lnTo>
                        <a:pt x="75507" y="15894"/>
                      </a:ln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3" name="Google Shape;1193;p5"/>
                <p:cNvSpPr/>
                <p:nvPr/>
              </p:nvSpPr>
              <p:spPr>
                <a:xfrm>
                  <a:off x="5483322" y="2466187"/>
                  <a:ext cx="108599" cy="146882"/>
                </a:xfrm>
                <a:custGeom>
                  <a:rect b="b" l="l" r="r" t="t"/>
                  <a:pathLst>
                    <a:path extrusionOk="0" h="146882" w="108599">
                      <a:moveTo>
                        <a:pt x="42803" y="146877"/>
                      </a:moveTo>
                      <a:lnTo>
                        <a:pt x="42461" y="146877"/>
                      </a:lnTo>
                      <a:cubicBezTo>
                        <a:pt x="41615" y="146725"/>
                        <a:pt x="40882" y="146207"/>
                        <a:pt x="40456" y="145458"/>
                      </a:cubicBezTo>
                      <a:lnTo>
                        <a:pt x="306" y="67213"/>
                      </a:lnTo>
                      <a:cubicBezTo>
                        <a:pt x="-339" y="65990"/>
                        <a:pt x="67" y="64474"/>
                        <a:pt x="1235" y="63740"/>
                      </a:cubicBezTo>
                      <a:lnTo>
                        <a:pt x="76645" y="16353"/>
                      </a:lnTo>
                      <a:lnTo>
                        <a:pt x="97722" y="557"/>
                      </a:lnTo>
                      <a:cubicBezTo>
                        <a:pt x="98872" y="-338"/>
                        <a:pt x="100534" y="-133"/>
                        <a:pt x="101429" y="1017"/>
                      </a:cubicBezTo>
                      <a:cubicBezTo>
                        <a:pt x="101742" y="1418"/>
                        <a:pt x="101933" y="1907"/>
                        <a:pt x="101977" y="2415"/>
                      </a:cubicBezTo>
                      <a:lnTo>
                        <a:pt x="108579" y="75282"/>
                      </a:lnTo>
                      <a:cubicBezTo>
                        <a:pt x="108677" y="76020"/>
                        <a:pt x="108422" y="76763"/>
                        <a:pt x="107894" y="77287"/>
                      </a:cubicBezTo>
                      <a:lnTo>
                        <a:pt x="44760" y="146192"/>
                      </a:lnTo>
                      <a:cubicBezTo>
                        <a:pt x="44227" y="146676"/>
                        <a:pt x="43522" y="146926"/>
                        <a:pt x="42803" y="146877"/>
                      </a:cubicBezTo>
                      <a:close/>
                      <a:moveTo>
                        <a:pt x="6126" y="67017"/>
                      </a:moveTo>
                      <a:lnTo>
                        <a:pt x="43439" y="139639"/>
                      </a:lnTo>
                      <a:lnTo>
                        <a:pt x="103199" y="74450"/>
                      </a:lnTo>
                      <a:lnTo>
                        <a:pt x="97135" y="7501"/>
                      </a:lnTo>
                      <a:lnTo>
                        <a:pt x="79726" y="20510"/>
                      </a:lnTo>
                      <a:lnTo>
                        <a:pt x="79726" y="20510"/>
                      </a:lnTo>
                      <a:close/>
                      <a:moveTo>
                        <a:pt x="78161" y="18407"/>
                      </a:moveTo>
                      <a:lnTo>
                        <a:pt x="78161" y="1840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4" name="Google Shape;1194;p5"/>
                <p:cNvSpPr/>
                <p:nvPr/>
              </p:nvSpPr>
              <p:spPr>
                <a:xfrm>
                  <a:off x="5249918" y="2658104"/>
                  <a:ext cx="270382" cy="478131"/>
                </a:xfrm>
                <a:custGeom>
                  <a:rect b="b" l="l" r="r" t="t"/>
                  <a:pathLst>
                    <a:path extrusionOk="0" h="478131" w="270382">
                      <a:moveTo>
                        <a:pt x="0" y="104752"/>
                      </a:moveTo>
                      <a:lnTo>
                        <a:pt x="184367" y="290048"/>
                      </a:lnTo>
                      <a:cubicBezTo>
                        <a:pt x="184367" y="290048"/>
                        <a:pt x="138006" y="333767"/>
                        <a:pt x="104898" y="370885"/>
                      </a:cubicBezTo>
                      <a:cubicBezTo>
                        <a:pt x="71791" y="408003"/>
                        <a:pt x="17508" y="455635"/>
                        <a:pt x="17508" y="455635"/>
                      </a:cubicBezTo>
                      <a:lnTo>
                        <a:pt x="36042" y="478131"/>
                      </a:lnTo>
                      <a:cubicBezTo>
                        <a:pt x="36042" y="478131"/>
                        <a:pt x="250631" y="316749"/>
                        <a:pt x="260999" y="305941"/>
                      </a:cubicBezTo>
                      <a:cubicBezTo>
                        <a:pt x="271366" y="295134"/>
                        <a:pt x="271611" y="274154"/>
                        <a:pt x="268970" y="246377"/>
                      </a:cubicBezTo>
                      <a:cubicBezTo>
                        <a:pt x="266329" y="218599"/>
                        <a:pt x="188181" y="0"/>
                        <a:pt x="18818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5" name="Google Shape;1195;p5"/>
                <p:cNvSpPr/>
                <p:nvPr/>
              </p:nvSpPr>
              <p:spPr>
                <a:xfrm>
                  <a:off x="5247261" y="2655567"/>
                  <a:ext cx="276171" cy="483390"/>
                </a:xfrm>
                <a:custGeom>
                  <a:rect b="b" l="l" r="r" t="t"/>
                  <a:pathLst>
                    <a:path extrusionOk="0" h="483390" w="276171">
                      <a:moveTo>
                        <a:pt x="38698" y="483358"/>
                      </a:moveTo>
                      <a:cubicBezTo>
                        <a:pt x="37901" y="483353"/>
                        <a:pt x="37153" y="482996"/>
                        <a:pt x="36644" y="482380"/>
                      </a:cubicBezTo>
                      <a:lnTo>
                        <a:pt x="18110" y="459835"/>
                      </a:lnTo>
                      <a:cubicBezTo>
                        <a:pt x="17200" y="458735"/>
                        <a:pt x="17327" y="457111"/>
                        <a:pt x="18403" y="456167"/>
                      </a:cubicBezTo>
                      <a:cubicBezTo>
                        <a:pt x="18941" y="455727"/>
                        <a:pt x="72980" y="408193"/>
                        <a:pt x="105599" y="371662"/>
                      </a:cubicBezTo>
                      <a:cubicBezTo>
                        <a:pt x="134550" y="339239"/>
                        <a:pt x="174064" y="301338"/>
                        <a:pt x="183258" y="292536"/>
                      </a:cubicBezTo>
                      <a:lnTo>
                        <a:pt x="798" y="109147"/>
                      </a:lnTo>
                      <a:cubicBezTo>
                        <a:pt x="216" y="108570"/>
                        <a:pt x="-72" y="107763"/>
                        <a:pt x="16" y="106946"/>
                      </a:cubicBezTo>
                      <a:cubicBezTo>
                        <a:pt x="148" y="106120"/>
                        <a:pt x="651" y="105396"/>
                        <a:pt x="1385" y="104990"/>
                      </a:cubicBezTo>
                      <a:lnTo>
                        <a:pt x="189957" y="238"/>
                      </a:lnTo>
                      <a:cubicBezTo>
                        <a:pt x="190676" y="-79"/>
                        <a:pt x="191488" y="-79"/>
                        <a:pt x="192207" y="238"/>
                      </a:cubicBezTo>
                      <a:cubicBezTo>
                        <a:pt x="192931" y="537"/>
                        <a:pt x="193493" y="1124"/>
                        <a:pt x="193772" y="1852"/>
                      </a:cubicBezTo>
                      <a:cubicBezTo>
                        <a:pt x="196951" y="10753"/>
                        <a:pt x="272018" y="221038"/>
                        <a:pt x="274707" y="248816"/>
                      </a:cubicBezTo>
                      <a:cubicBezTo>
                        <a:pt x="277544" y="278745"/>
                        <a:pt x="277055" y="299480"/>
                        <a:pt x="266003" y="310581"/>
                      </a:cubicBezTo>
                      <a:cubicBezTo>
                        <a:pt x="254950" y="321682"/>
                        <a:pt x="49310" y="476413"/>
                        <a:pt x="40557" y="483015"/>
                      </a:cubicBezTo>
                      <a:cubicBezTo>
                        <a:pt x="39994" y="483333"/>
                        <a:pt x="39339" y="483455"/>
                        <a:pt x="38698" y="483358"/>
                      </a:cubicBezTo>
                      <a:close/>
                      <a:moveTo>
                        <a:pt x="24027" y="458466"/>
                      </a:moveTo>
                      <a:lnTo>
                        <a:pt x="39334" y="477049"/>
                      </a:lnTo>
                      <a:cubicBezTo>
                        <a:pt x="61243" y="460520"/>
                        <a:pt x="252407" y="316401"/>
                        <a:pt x="262188" y="306620"/>
                      </a:cubicBezTo>
                      <a:cubicBezTo>
                        <a:pt x="271969" y="296839"/>
                        <a:pt x="271969" y="276691"/>
                        <a:pt x="269377" y="249158"/>
                      </a:cubicBezTo>
                      <a:cubicBezTo>
                        <a:pt x="266932" y="223728"/>
                        <a:pt x="199102" y="32515"/>
                        <a:pt x="189762" y="6351"/>
                      </a:cubicBezTo>
                      <a:lnTo>
                        <a:pt x="7204" y="107924"/>
                      </a:lnTo>
                      <a:lnTo>
                        <a:pt x="189126" y="290726"/>
                      </a:lnTo>
                      <a:cubicBezTo>
                        <a:pt x="189615" y="291245"/>
                        <a:pt x="189894" y="291924"/>
                        <a:pt x="189909" y="292633"/>
                      </a:cubicBezTo>
                      <a:cubicBezTo>
                        <a:pt x="189869" y="293347"/>
                        <a:pt x="189576" y="294027"/>
                        <a:pt x="189077" y="294541"/>
                      </a:cubicBezTo>
                      <a:cubicBezTo>
                        <a:pt x="188588" y="294981"/>
                        <a:pt x="142423" y="338554"/>
                        <a:pt x="109755" y="375183"/>
                      </a:cubicBezTo>
                      <a:cubicBezTo>
                        <a:pt x="80218" y="407997"/>
                        <a:pt x="33808" y="449614"/>
                        <a:pt x="23685" y="45846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6" name="Google Shape;1196;p5"/>
                <p:cNvSpPr/>
                <p:nvPr/>
              </p:nvSpPr>
              <p:spPr>
                <a:xfrm>
                  <a:off x="5225954" y="3003657"/>
                  <a:ext cx="167250" cy="209063"/>
                </a:xfrm>
                <a:custGeom>
                  <a:rect b="b" l="l" r="r" t="t"/>
                  <a:pathLst>
                    <a:path extrusionOk="0" h="209063" w="167250">
                      <a:moveTo>
                        <a:pt x="122553" y="0"/>
                      </a:moveTo>
                      <a:lnTo>
                        <a:pt x="167251" y="78001"/>
                      </a:lnTo>
                      <a:lnTo>
                        <a:pt x="76681" y="125389"/>
                      </a:lnTo>
                      <a:cubicBezTo>
                        <a:pt x="73493" y="135830"/>
                        <a:pt x="73493" y="146980"/>
                        <a:pt x="76681" y="157421"/>
                      </a:cubicBezTo>
                      <a:cubicBezTo>
                        <a:pt x="82256" y="172777"/>
                        <a:pt x="96243" y="188083"/>
                        <a:pt x="97563" y="196544"/>
                      </a:cubicBezTo>
                      <a:cubicBezTo>
                        <a:pt x="98884" y="205004"/>
                        <a:pt x="100351" y="209063"/>
                        <a:pt x="82256" y="209063"/>
                      </a:cubicBezTo>
                      <a:cubicBezTo>
                        <a:pt x="64162" y="209063"/>
                        <a:pt x="44649" y="193756"/>
                        <a:pt x="34869" y="182606"/>
                      </a:cubicBezTo>
                      <a:cubicBezTo>
                        <a:pt x="25088" y="171456"/>
                        <a:pt x="23719" y="140794"/>
                        <a:pt x="15307" y="128274"/>
                      </a:cubicBezTo>
                      <a:cubicBezTo>
                        <a:pt x="6896" y="115755"/>
                        <a:pt x="-6993" y="97612"/>
                        <a:pt x="4157" y="80887"/>
                      </a:cubicBezTo>
                      <a:cubicBezTo>
                        <a:pt x="15307" y="64162"/>
                        <a:pt x="37558" y="61325"/>
                        <a:pt x="37558" y="61325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7" name="Google Shape;1197;p5"/>
                <p:cNvSpPr/>
                <p:nvPr/>
              </p:nvSpPr>
              <p:spPr>
                <a:xfrm>
                  <a:off x="5223246" y="3000900"/>
                  <a:ext cx="172603" cy="214362"/>
                </a:xfrm>
                <a:custGeom>
                  <a:rect b="b" l="l" r="r" t="t"/>
                  <a:pathLst>
                    <a:path extrusionOk="0" h="214362" w="172603">
                      <a:moveTo>
                        <a:pt x="84867" y="214363"/>
                      </a:moveTo>
                      <a:cubicBezTo>
                        <a:pt x="64816" y="214363"/>
                        <a:pt x="44423" y="197198"/>
                        <a:pt x="35523" y="187026"/>
                      </a:cubicBezTo>
                      <a:cubicBezTo>
                        <a:pt x="29850" y="180571"/>
                        <a:pt x="26916" y="168589"/>
                        <a:pt x="24079" y="156999"/>
                      </a:cubicBezTo>
                      <a:cubicBezTo>
                        <a:pt x="22534" y="148490"/>
                        <a:pt x="19751" y="140249"/>
                        <a:pt x="15815" y="132547"/>
                      </a:cubicBezTo>
                      <a:lnTo>
                        <a:pt x="14005" y="129857"/>
                      </a:lnTo>
                      <a:cubicBezTo>
                        <a:pt x="5251" y="116947"/>
                        <a:pt x="-6730" y="99293"/>
                        <a:pt x="4665" y="82225"/>
                      </a:cubicBezTo>
                      <a:cubicBezTo>
                        <a:pt x="15326" y="66185"/>
                        <a:pt x="35229" y="62322"/>
                        <a:pt x="39240" y="61686"/>
                      </a:cubicBezTo>
                      <a:lnTo>
                        <a:pt x="123696" y="752"/>
                      </a:lnTo>
                      <a:cubicBezTo>
                        <a:pt x="124303" y="189"/>
                        <a:pt x="125124" y="-75"/>
                        <a:pt x="125946" y="18"/>
                      </a:cubicBezTo>
                      <a:cubicBezTo>
                        <a:pt x="126674" y="170"/>
                        <a:pt x="127300" y="635"/>
                        <a:pt x="127657" y="1290"/>
                      </a:cubicBezTo>
                      <a:lnTo>
                        <a:pt x="172257" y="79536"/>
                      </a:lnTo>
                      <a:cubicBezTo>
                        <a:pt x="172610" y="80162"/>
                        <a:pt x="172698" y="80900"/>
                        <a:pt x="172502" y="81590"/>
                      </a:cubicBezTo>
                      <a:cubicBezTo>
                        <a:pt x="172306" y="82274"/>
                        <a:pt x="171827" y="82846"/>
                        <a:pt x="171182" y="83155"/>
                      </a:cubicBezTo>
                      <a:lnTo>
                        <a:pt x="81590" y="130004"/>
                      </a:lnTo>
                      <a:cubicBezTo>
                        <a:pt x="78856" y="139609"/>
                        <a:pt x="78959" y="149800"/>
                        <a:pt x="81884" y="159346"/>
                      </a:cubicBezTo>
                      <a:cubicBezTo>
                        <a:pt x="85092" y="167054"/>
                        <a:pt x="89107" y="174399"/>
                        <a:pt x="93865" y="181255"/>
                      </a:cubicBezTo>
                      <a:cubicBezTo>
                        <a:pt x="97860" y="186547"/>
                        <a:pt x="100922" y="192488"/>
                        <a:pt x="102912" y="198812"/>
                      </a:cubicBezTo>
                      <a:lnTo>
                        <a:pt x="102912" y="199692"/>
                      </a:lnTo>
                      <a:cubicBezTo>
                        <a:pt x="103597" y="203898"/>
                        <a:pt x="104232" y="207516"/>
                        <a:pt x="101787" y="210402"/>
                      </a:cubicBezTo>
                      <a:cubicBezTo>
                        <a:pt x="99342" y="213287"/>
                        <a:pt x="94647" y="214363"/>
                        <a:pt x="84867" y="214363"/>
                      </a:cubicBezTo>
                      <a:close/>
                      <a:moveTo>
                        <a:pt x="124430" y="6620"/>
                      </a:moveTo>
                      <a:lnTo>
                        <a:pt x="41831" y="66185"/>
                      </a:lnTo>
                      <a:cubicBezTo>
                        <a:pt x="41484" y="66469"/>
                        <a:pt x="41054" y="66635"/>
                        <a:pt x="40609" y="66674"/>
                      </a:cubicBezTo>
                      <a:cubicBezTo>
                        <a:pt x="40609" y="66674"/>
                        <a:pt x="19385" y="69559"/>
                        <a:pt x="9066" y="85013"/>
                      </a:cubicBezTo>
                      <a:cubicBezTo>
                        <a:pt x="-324" y="99097"/>
                        <a:pt x="10044" y="114355"/>
                        <a:pt x="18358" y="126728"/>
                      </a:cubicBezTo>
                      <a:lnTo>
                        <a:pt x="20216" y="129466"/>
                      </a:lnTo>
                      <a:cubicBezTo>
                        <a:pt x="24559" y="137707"/>
                        <a:pt x="27610" y="146563"/>
                        <a:pt x="29263" y="155728"/>
                      </a:cubicBezTo>
                      <a:cubicBezTo>
                        <a:pt x="31904" y="166682"/>
                        <a:pt x="34691" y="178028"/>
                        <a:pt x="39484" y="183505"/>
                      </a:cubicBezTo>
                      <a:cubicBezTo>
                        <a:pt x="50243" y="195829"/>
                        <a:pt x="69071" y="209081"/>
                        <a:pt x="84867" y="209081"/>
                      </a:cubicBezTo>
                      <a:cubicBezTo>
                        <a:pt x="92251" y="209081"/>
                        <a:pt x="96603" y="208348"/>
                        <a:pt x="97777" y="206930"/>
                      </a:cubicBezTo>
                      <a:cubicBezTo>
                        <a:pt x="98951" y="205511"/>
                        <a:pt x="98217" y="203555"/>
                        <a:pt x="97777" y="200523"/>
                      </a:cubicBezTo>
                      <a:lnTo>
                        <a:pt x="97777" y="199643"/>
                      </a:lnTo>
                      <a:cubicBezTo>
                        <a:pt x="95841" y="194063"/>
                        <a:pt x="93053" y="188821"/>
                        <a:pt x="89512" y="184092"/>
                      </a:cubicBezTo>
                      <a:cubicBezTo>
                        <a:pt x="84524" y="176903"/>
                        <a:pt x="80323" y="169196"/>
                        <a:pt x="76993" y="161107"/>
                      </a:cubicBezTo>
                      <a:cubicBezTo>
                        <a:pt x="73575" y="150104"/>
                        <a:pt x="73575" y="138318"/>
                        <a:pt x="76993" y="127315"/>
                      </a:cubicBezTo>
                      <a:cubicBezTo>
                        <a:pt x="77174" y="126645"/>
                        <a:pt x="77639" y="126092"/>
                        <a:pt x="78265" y="125799"/>
                      </a:cubicBezTo>
                      <a:lnTo>
                        <a:pt x="166291" y="7968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8" name="Google Shape;1198;p5"/>
                <p:cNvSpPr/>
                <p:nvPr/>
              </p:nvSpPr>
              <p:spPr>
                <a:xfrm>
                  <a:off x="5225815" y="3076328"/>
                  <a:ext cx="94425" cy="136251"/>
                </a:xfrm>
                <a:custGeom>
                  <a:rect b="b" l="l" r="r" t="t"/>
                  <a:pathLst>
                    <a:path extrusionOk="0" h="136251" w="94425">
                      <a:moveTo>
                        <a:pt x="94426" y="134876"/>
                      </a:moveTo>
                      <a:cubicBezTo>
                        <a:pt x="74864" y="129252"/>
                        <a:pt x="56721" y="113603"/>
                        <a:pt x="44300" y="96536"/>
                      </a:cubicBezTo>
                      <a:cubicBezTo>
                        <a:pt x="30411" y="77463"/>
                        <a:pt x="33883" y="44453"/>
                        <a:pt x="19848" y="32325"/>
                      </a:cubicBezTo>
                      <a:cubicBezTo>
                        <a:pt x="11338" y="24843"/>
                        <a:pt x="10654" y="10172"/>
                        <a:pt x="11387" y="0"/>
                      </a:cubicBezTo>
                      <a:cubicBezTo>
                        <a:pt x="8610" y="2318"/>
                        <a:pt x="6169" y="5018"/>
                        <a:pt x="4150" y="8020"/>
                      </a:cubicBezTo>
                      <a:cubicBezTo>
                        <a:pt x="-7000" y="24745"/>
                        <a:pt x="6937" y="42888"/>
                        <a:pt x="15300" y="55408"/>
                      </a:cubicBezTo>
                      <a:cubicBezTo>
                        <a:pt x="23662" y="67927"/>
                        <a:pt x="25080" y="98590"/>
                        <a:pt x="34861" y="109740"/>
                      </a:cubicBezTo>
                      <a:cubicBezTo>
                        <a:pt x="44642" y="120890"/>
                        <a:pt x="64203" y="136197"/>
                        <a:pt x="82249" y="136197"/>
                      </a:cubicBezTo>
                      <a:cubicBezTo>
                        <a:pt x="86352" y="136417"/>
                        <a:pt x="90465" y="135972"/>
                        <a:pt x="94426" y="13487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199" name="Google Shape;1199;p5"/>
                <p:cNvSpPr/>
                <p:nvPr/>
              </p:nvSpPr>
              <p:spPr>
                <a:xfrm>
                  <a:off x="5223246" y="3073905"/>
                  <a:ext cx="99880" cy="141448"/>
                </a:xfrm>
                <a:custGeom>
                  <a:rect b="b" l="l" r="r" t="t"/>
                  <a:pathLst>
                    <a:path extrusionOk="0" h="141448" w="99880">
                      <a:moveTo>
                        <a:pt x="84867" y="141358"/>
                      </a:moveTo>
                      <a:cubicBezTo>
                        <a:pt x="64816" y="141358"/>
                        <a:pt x="44423" y="124193"/>
                        <a:pt x="35523" y="114021"/>
                      </a:cubicBezTo>
                      <a:cubicBezTo>
                        <a:pt x="29850" y="107566"/>
                        <a:pt x="26916" y="95584"/>
                        <a:pt x="24079" y="83994"/>
                      </a:cubicBezTo>
                      <a:cubicBezTo>
                        <a:pt x="22534" y="75485"/>
                        <a:pt x="19751" y="67245"/>
                        <a:pt x="15815" y="59542"/>
                      </a:cubicBezTo>
                      <a:lnTo>
                        <a:pt x="14005" y="56853"/>
                      </a:lnTo>
                      <a:cubicBezTo>
                        <a:pt x="5251" y="43942"/>
                        <a:pt x="-6730" y="26288"/>
                        <a:pt x="4665" y="9220"/>
                      </a:cubicBezTo>
                      <a:cubicBezTo>
                        <a:pt x="6826" y="5988"/>
                        <a:pt x="9447" y="3093"/>
                        <a:pt x="12440" y="613"/>
                      </a:cubicBezTo>
                      <a:cubicBezTo>
                        <a:pt x="13252" y="-57"/>
                        <a:pt x="14382" y="-189"/>
                        <a:pt x="15326" y="271"/>
                      </a:cubicBezTo>
                      <a:cubicBezTo>
                        <a:pt x="16294" y="755"/>
                        <a:pt x="16856" y="1787"/>
                        <a:pt x="16744" y="2863"/>
                      </a:cubicBezTo>
                      <a:cubicBezTo>
                        <a:pt x="16157" y="11128"/>
                        <a:pt x="16304" y="25994"/>
                        <a:pt x="24324" y="32988"/>
                      </a:cubicBezTo>
                      <a:cubicBezTo>
                        <a:pt x="32344" y="39981"/>
                        <a:pt x="34789" y="52158"/>
                        <a:pt x="37577" y="65215"/>
                      </a:cubicBezTo>
                      <a:cubicBezTo>
                        <a:pt x="40071" y="76854"/>
                        <a:pt x="42467" y="88885"/>
                        <a:pt x="49020" y="97638"/>
                      </a:cubicBezTo>
                      <a:cubicBezTo>
                        <a:pt x="62713" y="116466"/>
                        <a:pt x="80465" y="130061"/>
                        <a:pt x="97924" y="135001"/>
                      </a:cubicBezTo>
                      <a:cubicBezTo>
                        <a:pt x="99049" y="135284"/>
                        <a:pt x="99851" y="136287"/>
                        <a:pt x="99880" y="137446"/>
                      </a:cubicBezTo>
                      <a:cubicBezTo>
                        <a:pt x="99895" y="138595"/>
                        <a:pt x="99191" y="139627"/>
                        <a:pt x="98120" y="140038"/>
                      </a:cubicBezTo>
                      <a:cubicBezTo>
                        <a:pt x="93806" y="141211"/>
                        <a:pt x="89327" y="141656"/>
                        <a:pt x="84867" y="141358"/>
                      </a:cubicBezTo>
                      <a:close/>
                      <a:moveTo>
                        <a:pt x="11511" y="9318"/>
                      </a:moveTo>
                      <a:cubicBezTo>
                        <a:pt x="10704" y="10223"/>
                        <a:pt x="9971" y="11186"/>
                        <a:pt x="9310" y="12204"/>
                      </a:cubicBezTo>
                      <a:cubicBezTo>
                        <a:pt x="-79" y="26288"/>
                        <a:pt x="10289" y="41546"/>
                        <a:pt x="18602" y="53918"/>
                      </a:cubicBezTo>
                      <a:lnTo>
                        <a:pt x="20460" y="56657"/>
                      </a:lnTo>
                      <a:cubicBezTo>
                        <a:pt x="24803" y="64897"/>
                        <a:pt x="27855" y="73754"/>
                        <a:pt x="29508" y="82918"/>
                      </a:cubicBezTo>
                      <a:cubicBezTo>
                        <a:pt x="32149" y="93873"/>
                        <a:pt x="34936" y="105218"/>
                        <a:pt x="39729" y="110696"/>
                      </a:cubicBezTo>
                      <a:cubicBezTo>
                        <a:pt x="50487" y="123019"/>
                        <a:pt x="69315" y="136272"/>
                        <a:pt x="85111" y="136272"/>
                      </a:cubicBezTo>
                      <a:lnTo>
                        <a:pt x="86187" y="136272"/>
                      </a:lnTo>
                      <a:cubicBezTo>
                        <a:pt x="69697" y="128091"/>
                        <a:pt x="55520" y="115899"/>
                        <a:pt x="44961" y="100817"/>
                      </a:cubicBezTo>
                      <a:cubicBezTo>
                        <a:pt x="37919" y="91036"/>
                        <a:pt x="35181" y="78566"/>
                        <a:pt x="32638" y="66585"/>
                      </a:cubicBezTo>
                      <a:cubicBezTo>
                        <a:pt x="30094" y="54603"/>
                        <a:pt x="27747" y="42915"/>
                        <a:pt x="21047" y="37242"/>
                      </a:cubicBezTo>
                      <a:cubicBezTo>
                        <a:pt x="13467" y="30298"/>
                        <a:pt x="11316" y="19099"/>
                        <a:pt x="11267" y="912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0" name="Google Shape;1200;p5"/>
                <p:cNvSpPr/>
                <p:nvPr/>
              </p:nvSpPr>
              <p:spPr>
                <a:xfrm>
                  <a:off x="5234758" y="2741094"/>
                  <a:ext cx="251232" cy="485222"/>
                </a:xfrm>
                <a:custGeom>
                  <a:rect b="b" l="l" r="r" t="t"/>
                  <a:pathLst>
                    <a:path extrusionOk="0" h="485222" w="251232">
                      <a:moveTo>
                        <a:pt x="0" y="0"/>
                      </a:moveTo>
                      <a:cubicBezTo>
                        <a:pt x="0" y="0"/>
                        <a:pt x="35749" y="65824"/>
                        <a:pt x="63575" y="104214"/>
                      </a:cubicBezTo>
                      <a:cubicBezTo>
                        <a:pt x="100644" y="155416"/>
                        <a:pt x="167740" y="233564"/>
                        <a:pt x="167740" y="233564"/>
                      </a:cubicBezTo>
                      <a:lnTo>
                        <a:pt x="157176" y="481261"/>
                      </a:lnTo>
                      <a:lnTo>
                        <a:pt x="190284" y="485222"/>
                      </a:lnTo>
                      <a:cubicBezTo>
                        <a:pt x="190284" y="485222"/>
                        <a:pt x="249898" y="241535"/>
                        <a:pt x="251218" y="221631"/>
                      </a:cubicBezTo>
                      <a:cubicBezTo>
                        <a:pt x="252539" y="201728"/>
                        <a:pt x="165099" y="15013"/>
                        <a:pt x="165099" y="15013"/>
                      </a:cubicBezTo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1" name="Google Shape;1201;p5"/>
                <p:cNvSpPr/>
                <p:nvPr/>
              </p:nvSpPr>
              <p:spPr>
                <a:xfrm>
                  <a:off x="5232294" y="2738454"/>
                  <a:ext cx="256339" cy="490503"/>
                </a:xfrm>
                <a:custGeom>
                  <a:rect b="b" l="l" r="r" t="t"/>
                  <a:pathLst>
                    <a:path extrusionOk="0" h="490503" w="256339">
                      <a:moveTo>
                        <a:pt x="192748" y="490503"/>
                      </a:moveTo>
                      <a:lnTo>
                        <a:pt x="192406" y="490503"/>
                      </a:lnTo>
                      <a:lnTo>
                        <a:pt x="159298" y="486542"/>
                      </a:lnTo>
                      <a:cubicBezTo>
                        <a:pt x="157919" y="486366"/>
                        <a:pt x="156911" y="485143"/>
                        <a:pt x="156999" y="483754"/>
                      </a:cubicBezTo>
                      <a:lnTo>
                        <a:pt x="167514" y="237133"/>
                      </a:lnTo>
                      <a:cubicBezTo>
                        <a:pt x="160374" y="228722"/>
                        <a:pt x="98608" y="156344"/>
                        <a:pt x="63887" y="108419"/>
                      </a:cubicBezTo>
                      <a:cubicBezTo>
                        <a:pt x="36305" y="70323"/>
                        <a:pt x="312" y="4596"/>
                        <a:pt x="312" y="3912"/>
                      </a:cubicBezTo>
                      <a:cubicBezTo>
                        <a:pt x="-373" y="2630"/>
                        <a:pt x="107" y="1031"/>
                        <a:pt x="1388" y="342"/>
                      </a:cubicBezTo>
                      <a:cubicBezTo>
                        <a:pt x="2630" y="-367"/>
                        <a:pt x="4214" y="63"/>
                        <a:pt x="4924" y="1305"/>
                      </a:cubicBezTo>
                      <a:cubicBezTo>
                        <a:pt x="4933" y="1329"/>
                        <a:pt x="4948" y="1349"/>
                        <a:pt x="4958" y="1368"/>
                      </a:cubicBezTo>
                      <a:cubicBezTo>
                        <a:pt x="5349" y="2053"/>
                        <a:pt x="41000" y="67486"/>
                        <a:pt x="68533" y="105289"/>
                      </a:cubicBezTo>
                      <a:cubicBezTo>
                        <a:pt x="105112" y="155855"/>
                        <a:pt x="171915" y="233710"/>
                        <a:pt x="172600" y="234492"/>
                      </a:cubicBezTo>
                      <a:cubicBezTo>
                        <a:pt x="173001" y="235011"/>
                        <a:pt x="173226" y="235646"/>
                        <a:pt x="173235" y="236302"/>
                      </a:cubicBezTo>
                      <a:lnTo>
                        <a:pt x="162379" y="481554"/>
                      </a:lnTo>
                      <a:lnTo>
                        <a:pt x="190743" y="484977"/>
                      </a:lnTo>
                      <a:cubicBezTo>
                        <a:pt x="196758" y="460134"/>
                        <a:pt x="249818" y="242513"/>
                        <a:pt x="251041" y="224125"/>
                      </a:cubicBezTo>
                      <a:cubicBezTo>
                        <a:pt x="252068" y="208378"/>
                        <a:pt x="189422" y="70567"/>
                        <a:pt x="165166" y="18729"/>
                      </a:cubicBezTo>
                      <a:cubicBezTo>
                        <a:pt x="164570" y="17404"/>
                        <a:pt x="165132" y="15844"/>
                        <a:pt x="166438" y="15208"/>
                      </a:cubicBezTo>
                      <a:cubicBezTo>
                        <a:pt x="167758" y="14587"/>
                        <a:pt x="169333" y="15150"/>
                        <a:pt x="169954" y="16470"/>
                      </a:cubicBezTo>
                      <a:cubicBezTo>
                        <a:pt x="169954" y="16470"/>
                        <a:pt x="169959" y="16475"/>
                        <a:pt x="169959" y="16480"/>
                      </a:cubicBezTo>
                      <a:cubicBezTo>
                        <a:pt x="178957" y="35650"/>
                        <a:pt x="257643" y="204466"/>
                        <a:pt x="256323" y="224418"/>
                      </a:cubicBezTo>
                      <a:cubicBezTo>
                        <a:pt x="255002" y="244371"/>
                        <a:pt x="197638" y="478473"/>
                        <a:pt x="195291" y="488498"/>
                      </a:cubicBezTo>
                      <a:cubicBezTo>
                        <a:pt x="195017" y="489677"/>
                        <a:pt x="193961" y="490513"/>
                        <a:pt x="192748" y="49050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2" name="Google Shape;1202;p5"/>
                <p:cNvSpPr/>
                <p:nvPr/>
              </p:nvSpPr>
              <p:spPr>
                <a:xfrm>
                  <a:off x="5416471" y="2739140"/>
                  <a:ext cx="71851" cy="237326"/>
                </a:xfrm>
                <a:custGeom>
                  <a:rect b="b" l="l" r="r" t="t"/>
                  <a:pathLst>
                    <a:path extrusionOk="0" h="237326" w="71851">
                      <a:moveTo>
                        <a:pt x="68917" y="237327"/>
                      </a:moveTo>
                      <a:cubicBezTo>
                        <a:pt x="67450" y="237327"/>
                        <a:pt x="66252" y="236153"/>
                        <a:pt x="66228" y="234686"/>
                      </a:cubicBezTo>
                      <a:cubicBezTo>
                        <a:pt x="65934" y="164852"/>
                        <a:pt x="36886" y="109199"/>
                        <a:pt x="5978" y="50270"/>
                      </a:cubicBezTo>
                      <a:lnTo>
                        <a:pt x="257" y="39316"/>
                      </a:lnTo>
                      <a:cubicBezTo>
                        <a:pt x="-86" y="38587"/>
                        <a:pt x="-86" y="37746"/>
                        <a:pt x="257" y="37018"/>
                      </a:cubicBezTo>
                      <a:lnTo>
                        <a:pt x="15857" y="1611"/>
                      </a:lnTo>
                      <a:cubicBezTo>
                        <a:pt x="16439" y="262"/>
                        <a:pt x="18004" y="-364"/>
                        <a:pt x="19354" y="218"/>
                      </a:cubicBezTo>
                      <a:cubicBezTo>
                        <a:pt x="20703" y="800"/>
                        <a:pt x="21329" y="2365"/>
                        <a:pt x="20747" y="3714"/>
                      </a:cubicBezTo>
                      <a:lnTo>
                        <a:pt x="6076" y="37947"/>
                      </a:lnTo>
                      <a:lnTo>
                        <a:pt x="10967" y="47728"/>
                      </a:lnTo>
                      <a:cubicBezTo>
                        <a:pt x="42118" y="107243"/>
                        <a:pt x="71509" y="163434"/>
                        <a:pt x="71852" y="234539"/>
                      </a:cubicBezTo>
                      <a:cubicBezTo>
                        <a:pt x="71852" y="236007"/>
                        <a:pt x="70678" y="237205"/>
                        <a:pt x="69211" y="2372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3" name="Google Shape;1203;p5"/>
                <p:cNvSpPr/>
                <p:nvPr/>
              </p:nvSpPr>
              <p:spPr>
                <a:xfrm>
                  <a:off x="5418671" y="3067990"/>
                  <a:ext cx="7079" cy="20955"/>
                </a:xfrm>
                <a:custGeom>
                  <a:rect b="b" l="l" r="r" t="t"/>
                  <a:pathLst>
                    <a:path extrusionOk="0" h="20955" w="7079">
                      <a:moveTo>
                        <a:pt x="2654" y="20955"/>
                      </a:moveTo>
                      <a:lnTo>
                        <a:pt x="2360" y="20955"/>
                      </a:lnTo>
                      <a:cubicBezTo>
                        <a:pt x="918" y="20799"/>
                        <a:pt x="-129" y="19513"/>
                        <a:pt x="13" y="18070"/>
                      </a:cubicBezTo>
                      <a:cubicBezTo>
                        <a:pt x="13" y="18070"/>
                        <a:pt x="649" y="11566"/>
                        <a:pt x="1822" y="2323"/>
                      </a:cubicBezTo>
                      <a:cubicBezTo>
                        <a:pt x="1969" y="900"/>
                        <a:pt x="3245" y="-137"/>
                        <a:pt x="4668" y="15"/>
                      </a:cubicBezTo>
                      <a:cubicBezTo>
                        <a:pt x="4698" y="15"/>
                        <a:pt x="4727" y="20"/>
                        <a:pt x="4756" y="25"/>
                      </a:cubicBezTo>
                      <a:cubicBezTo>
                        <a:pt x="6180" y="171"/>
                        <a:pt x="7216" y="1448"/>
                        <a:pt x="7065" y="2871"/>
                      </a:cubicBezTo>
                      <a:cubicBezTo>
                        <a:pt x="7065" y="2900"/>
                        <a:pt x="7060" y="2929"/>
                        <a:pt x="7055" y="2959"/>
                      </a:cubicBezTo>
                      <a:cubicBezTo>
                        <a:pt x="5930" y="12153"/>
                        <a:pt x="5294" y="18559"/>
                        <a:pt x="5294" y="18608"/>
                      </a:cubicBezTo>
                      <a:cubicBezTo>
                        <a:pt x="5123" y="19938"/>
                        <a:pt x="3998" y="20941"/>
                        <a:pt x="2654" y="20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4" name="Google Shape;1204;p5"/>
                <p:cNvSpPr/>
                <p:nvPr/>
              </p:nvSpPr>
              <p:spPr>
                <a:xfrm>
                  <a:off x="5295132" y="2781315"/>
                  <a:ext cx="151720" cy="274033"/>
                </a:xfrm>
                <a:custGeom>
                  <a:rect b="b" l="l" r="r" t="t"/>
                  <a:pathLst>
                    <a:path extrusionOk="0" h="274033" w="151720">
                      <a:moveTo>
                        <a:pt x="130301" y="274034"/>
                      </a:moveTo>
                      <a:lnTo>
                        <a:pt x="129958" y="274034"/>
                      </a:lnTo>
                      <a:cubicBezTo>
                        <a:pt x="128535" y="273863"/>
                        <a:pt x="127523" y="272572"/>
                        <a:pt x="127694" y="271149"/>
                      </a:cubicBezTo>
                      <a:cubicBezTo>
                        <a:pt x="127699" y="271119"/>
                        <a:pt x="127704" y="271085"/>
                        <a:pt x="127709" y="271051"/>
                      </a:cubicBezTo>
                      <a:cubicBezTo>
                        <a:pt x="131034" y="247333"/>
                        <a:pt x="134164" y="232368"/>
                        <a:pt x="137049" y="226597"/>
                      </a:cubicBezTo>
                      <a:cubicBezTo>
                        <a:pt x="138795" y="224054"/>
                        <a:pt x="139397" y="220900"/>
                        <a:pt x="138712" y="217892"/>
                      </a:cubicBezTo>
                      <a:cubicBezTo>
                        <a:pt x="137392" y="215105"/>
                        <a:pt x="132501" y="213882"/>
                        <a:pt x="127758" y="212709"/>
                      </a:cubicBezTo>
                      <a:cubicBezTo>
                        <a:pt x="125885" y="212430"/>
                        <a:pt x="124344" y="211095"/>
                        <a:pt x="123796" y="209286"/>
                      </a:cubicBezTo>
                      <a:cubicBezTo>
                        <a:pt x="122818" y="205471"/>
                        <a:pt x="127220" y="201461"/>
                        <a:pt x="133577" y="195397"/>
                      </a:cubicBezTo>
                      <a:cubicBezTo>
                        <a:pt x="138189" y="191543"/>
                        <a:pt x="142297" y="187122"/>
                        <a:pt x="145803" y="182242"/>
                      </a:cubicBezTo>
                      <a:cubicBezTo>
                        <a:pt x="146537" y="181019"/>
                        <a:pt x="146341" y="180432"/>
                        <a:pt x="146243" y="180237"/>
                      </a:cubicBezTo>
                      <a:cubicBezTo>
                        <a:pt x="145363" y="177547"/>
                        <a:pt x="138321" y="174613"/>
                        <a:pt x="131572" y="171825"/>
                      </a:cubicBezTo>
                      <a:cubicBezTo>
                        <a:pt x="121801" y="168334"/>
                        <a:pt x="112656" y="163296"/>
                        <a:pt x="104479" y="156910"/>
                      </a:cubicBezTo>
                      <a:cubicBezTo>
                        <a:pt x="90297" y="144488"/>
                        <a:pt x="26967" y="45898"/>
                        <a:pt x="412" y="4086"/>
                      </a:cubicBezTo>
                      <a:cubicBezTo>
                        <a:pt x="-360" y="2853"/>
                        <a:pt x="-18" y="1225"/>
                        <a:pt x="1195" y="418"/>
                      </a:cubicBezTo>
                      <a:cubicBezTo>
                        <a:pt x="2422" y="-369"/>
                        <a:pt x="4056" y="-12"/>
                        <a:pt x="4843" y="1220"/>
                      </a:cubicBezTo>
                      <a:cubicBezTo>
                        <a:pt x="4848" y="1230"/>
                        <a:pt x="4858" y="1239"/>
                        <a:pt x="4863" y="1249"/>
                      </a:cubicBezTo>
                      <a:cubicBezTo>
                        <a:pt x="59928" y="87907"/>
                        <a:pt x="98464" y="144635"/>
                        <a:pt x="107952" y="152851"/>
                      </a:cubicBezTo>
                      <a:cubicBezTo>
                        <a:pt x="115678" y="158871"/>
                        <a:pt x="124334" y="163595"/>
                        <a:pt x="133577" y="166837"/>
                      </a:cubicBezTo>
                      <a:cubicBezTo>
                        <a:pt x="142967" y="170749"/>
                        <a:pt x="149764" y="173537"/>
                        <a:pt x="151378" y="178525"/>
                      </a:cubicBezTo>
                      <a:cubicBezTo>
                        <a:pt x="152058" y="180692"/>
                        <a:pt x="151715" y="183049"/>
                        <a:pt x="150449" y="184931"/>
                      </a:cubicBezTo>
                      <a:cubicBezTo>
                        <a:pt x="146708" y="190247"/>
                        <a:pt x="142287" y="195050"/>
                        <a:pt x="137294" y="199211"/>
                      </a:cubicBezTo>
                      <a:cubicBezTo>
                        <a:pt x="134320" y="201725"/>
                        <a:pt x="131601" y="204527"/>
                        <a:pt x="129176" y="207574"/>
                      </a:cubicBezTo>
                      <a:cubicBezTo>
                        <a:pt x="135044" y="209041"/>
                        <a:pt x="141108" y="210606"/>
                        <a:pt x="143407" y="215643"/>
                      </a:cubicBezTo>
                      <a:cubicBezTo>
                        <a:pt x="144918" y="220103"/>
                        <a:pt x="144287" y="225013"/>
                        <a:pt x="141695" y="228945"/>
                      </a:cubicBezTo>
                      <a:cubicBezTo>
                        <a:pt x="139886" y="232515"/>
                        <a:pt x="136805" y="242882"/>
                        <a:pt x="132844" y="271735"/>
                      </a:cubicBezTo>
                      <a:cubicBezTo>
                        <a:pt x="132658" y="273012"/>
                        <a:pt x="131592" y="273975"/>
                        <a:pt x="130301" y="2740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5" name="Google Shape;1205;p5"/>
                <p:cNvSpPr/>
                <p:nvPr/>
              </p:nvSpPr>
              <p:spPr>
                <a:xfrm>
                  <a:off x="5283873" y="2763156"/>
                  <a:ext cx="11417" cy="15202"/>
                </a:xfrm>
                <a:custGeom>
                  <a:rect b="b" l="l" r="r" t="t"/>
                  <a:pathLst>
                    <a:path extrusionOk="0" h="15202" w="11417">
                      <a:moveTo>
                        <a:pt x="8786" y="15202"/>
                      </a:moveTo>
                      <a:cubicBezTo>
                        <a:pt x="7862" y="15207"/>
                        <a:pt x="7006" y="14723"/>
                        <a:pt x="6537" y="13931"/>
                      </a:cubicBezTo>
                      <a:lnTo>
                        <a:pt x="473" y="4150"/>
                      </a:lnTo>
                      <a:cubicBezTo>
                        <a:pt x="-359" y="2952"/>
                        <a:pt x="-65" y="1309"/>
                        <a:pt x="1133" y="473"/>
                      </a:cubicBezTo>
                      <a:cubicBezTo>
                        <a:pt x="2331" y="-359"/>
                        <a:pt x="3974" y="-65"/>
                        <a:pt x="4810" y="1133"/>
                      </a:cubicBezTo>
                      <a:cubicBezTo>
                        <a:pt x="4849" y="1191"/>
                        <a:pt x="4889" y="1250"/>
                        <a:pt x="4923" y="1314"/>
                      </a:cubicBezTo>
                      <a:lnTo>
                        <a:pt x="10987" y="11094"/>
                      </a:lnTo>
                      <a:cubicBezTo>
                        <a:pt x="11784" y="12317"/>
                        <a:pt x="11442" y="13950"/>
                        <a:pt x="10224" y="14752"/>
                      </a:cubicBezTo>
                      <a:cubicBezTo>
                        <a:pt x="10219" y="14752"/>
                        <a:pt x="10209" y="14757"/>
                        <a:pt x="10204" y="14762"/>
                      </a:cubicBezTo>
                      <a:cubicBezTo>
                        <a:pt x="9784" y="15046"/>
                        <a:pt x="9290" y="15202"/>
                        <a:pt x="8786" y="15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6" name="Google Shape;1206;p5"/>
                <p:cNvSpPr/>
                <p:nvPr/>
              </p:nvSpPr>
              <p:spPr>
                <a:xfrm>
                  <a:off x="5363593" y="3091977"/>
                  <a:ext cx="156077" cy="202355"/>
                </a:xfrm>
                <a:custGeom>
                  <a:rect b="b" l="l" r="r" t="t"/>
                  <a:pathLst>
                    <a:path extrusionOk="0" h="202355" w="156077">
                      <a:moveTo>
                        <a:pt x="23597" y="0"/>
                      </a:moveTo>
                      <a:lnTo>
                        <a:pt x="110450" y="7336"/>
                      </a:lnTo>
                      <a:lnTo>
                        <a:pt x="86879" y="129595"/>
                      </a:lnTo>
                      <a:cubicBezTo>
                        <a:pt x="93491" y="143747"/>
                        <a:pt x="105814" y="154418"/>
                        <a:pt x="120769" y="158937"/>
                      </a:cubicBezTo>
                      <a:cubicBezTo>
                        <a:pt x="145759" y="166272"/>
                        <a:pt x="156077" y="170674"/>
                        <a:pt x="156077" y="182460"/>
                      </a:cubicBezTo>
                      <a:cubicBezTo>
                        <a:pt x="156077" y="194245"/>
                        <a:pt x="145759" y="197131"/>
                        <a:pt x="104582" y="201581"/>
                      </a:cubicBezTo>
                      <a:cubicBezTo>
                        <a:pt x="63405" y="206031"/>
                        <a:pt x="20663" y="189844"/>
                        <a:pt x="20663" y="189844"/>
                      </a:cubicBezTo>
                      <a:cubicBezTo>
                        <a:pt x="20663" y="189844"/>
                        <a:pt x="1542" y="186861"/>
                        <a:pt x="75" y="173657"/>
                      </a:cubicBezTo>
                      <a:cubicBezTo>
                        <a:pt x="-1392" y="160453"/>
                        <a:pt x="19196" y="123580"/>
                        <a:pt x="19196" y="123580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7" name="Google Shape;1207;p5"/>
                <p:cNvSpPr/>
                <p:nvPr/>
              </p:nvSpPr>
              <p:spPr>
                <a:xfrm>
                  <a:off x="5360792" y="3089520"/>
                  <a:ext cx="161518" cy="207461"/>
                </a:xfrm>
                <a:custGeom>
                  <a:rect b="b" l="l" r="r" t="t"/>
                  <a:pathLst>
                    <a:path extrusionOk="0" h="207461" w="161518">
                      <a:moveTo>
                        <a:pt x="92369" y="207461"/>
                      </a:moveTo>
                      <a:cubicBezTo>
                        <a:pt x="68607" y="207114"/>
                        <a:pt x="45055" y="202918"/>
                        <a:pt x="22632" y="195040"/>
                      </a:cubicBezTo>
                      <a:cubicBezTo>
                        <a:pt x="19992" y="194600"/>
                        <a:pt x="1702" y="190883"/>
                        <a:pt x="88" y="176603"/>
                      </a:cubicBezTo>
                      <a:cubicBezTo>
                        <a:pt x="-1379" y="163399"/>
                        <a:pt x="15981" y="131367"/>
                        <a:pt x="19209" y="125548"/>
                      </a:cubicBezTo>
                      <a:lnTo>
                        <a:pt x="23610" y="2555"/>
                      </a:lnTo>
                      <a:cubicBezTo>
                        <a:pt x="23640" y="1817"/>
                        <a:pt x="23977" y="1127"/>
                        <a:pt x="24540" y="648"/>
                      </a:cubicBezTo>
                      <a:cubicBezTo>
                        <a:pt x="25078" y="173"/>
                        <a:pt x="25782" y="-57"/>
                        <a:pt x="26496" y="12"/>
                      </a:cubicBezTo>
                      <a:lnTo>
                        <a:pt x="113349" y="7347"/>
                      </a:lnTo>
                      <a:cubicBezTo>
                        <a:pt x="114087" y="7401"/>
                        <a:pt x="114767" y="7778"/>
                        <a:pt x="115207" y="8374"/>
                      </a:cubicBezTo>
                      <a:cubicBezTo>
                        <a:pt x="115652" y="8981"/>
                        <a:pt x="115828" y="9739"/>
                        <a:pt x="115696" y="10477"/>
                      </a:cubicBezTo>
                      <a:lnTo>
                        <a:pt x="92467" y="131465"/>
                      </a:lnTo>
                      <a:cubicBezTo>
                        <a:pt x="98859" y="144552"/>
                        <a:pt x="110385" y="154410"/>
                        <a:pt x="124303" y="158704"/>
                      </a:cubicBezTo>
                      <a:cubicBezTo>
                        <a:pt x="148070" y="165698"/>
                        <a:pt x="161519" y="170343"/>
                        <a:pt x="161519" y="184770"/>
                      </a:cubicBezTo>
                      <a:cubicBezTo>
                        <a:pt x="161519" y="199197"/>
                        <a:pt x="147532" y="202277"/>
                        <a:pt x="107725" y="206532"/>
                      </a:cubicBezTo>
                      <a:cubicBezTo>
                        <a:pt x="102624" y="207114"/>
                        <a:pt x="97499" y="207422"/>
                        <a:pt x="92369" y="207461"/>
                      </a:cubicBezTo>
                      <a:close/>
                      <a:moveTo>
                        <a:pt x="28794" y="5294"/>
                      </a:moveTo>
                      <a:lnTo>
                        <a:pt x="24442" y="126134"/>
                      </a:lnTo>
                      <a:cubicBezTo>
                        <a:pt x="24452" y="126565"/>
                        <a:pt x="24329" y="126990"/>
                        <a:pt x="24100" y="127357"/>
                      </a:cubicBezTo>
                      <a:cubicBezTo>
                        <a:pt x="18525" y="137138"/>
                        <a:pt x="4196" y="165649"/>
                        <a:pt x="5321" y="175821"/>
                      </a:cubicBezTo>
                      <a:cubicBezTo>
                        <a:pt x="6543" y="186873"/>
                        <a:pt x="23513" y="189660"/>
                        <a:pt x="23708" y="189660"/>
                      </a:cubicBezTo>
                      <a:lnTo>
                        <a:pt x="24197" y="189660"/>
                      </a:lnTo>
                      <a:cubicBezTo>
                        <a:pt x="24637" y="189660"/>
                        <a:pt x="66792" y="205554"/>
                        <a:pt x="106893" y="201250"/>
                      </a:cubicBezTo>
                      <a:cubicBezTo>
                        <a:pt x="147777" y="196898"/>
                        <a:pt x="155797" y="194111"/>
                        <a:pt x="155797" y="184770"/>
                      </a:cubicBezTo>
                      <a:cubicBezTo>
                        <a:pt x="155797" y="175429"/>
                        <a:pt x="147435" y="171175"/>
                        <a:pt x="122347" y="163790"/>
                      </a:cubicBezTo>
                      <a:cubicBezTo>
                        <a:pt x="106590" y="159047"/>
                        <a:pt x="93636" y="147750"/>
                        <a:pt x="86794" y="132785"/>
                      </a:cubicBezTo>
                      <a:cubicBezTo>
                        <a:pt x="86652" y="132306"/>
                        <a:pt x="86652" y="131797"/>
                        <a:pt x="86794" y="131318"/>
                      </a:cubicBezTo>
                      <a:lnTo>
                        <a:pt x="109779" y="12042"/>
                      </a:lnTo>
                      <a:close/>
                      <a:moveTo>
                        <a:pt x="21801" y="126037"/>
                      </a:moveTo>
                      <a:lnTo>
                        <a:pt x="21801" y="12603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8" name="Google Shape;1208;p5"/>
                <p:cNvSpPr/>
                <p:nvPr/>
              </p:nvSpPr>
              <p:spPr>
                <a:xfrm>
                  <a:off x="5363628" y="3256147"/>
                  <a:ext cx="155944" cy="38185"/>
                </a:xfrm>
                <a:custGeom>
                  <a:rect b="b" l="l" r="r" t="t"/>
                  <a:pathLst>
                    <a:path extrusionOk="0" h="38185" w="155944">
                      <a:moveTo>
                        <a:pt x="104546" y="37411"/>
                      </a:moveTo>
                      <a:cubicBezTo>
                        <a:pt x="143669" y="33254"/>
                        <a:pt x="154917" y="30369"/>
                        <a:pt x="155944" y="19953"/>
                      </a:cubicBezTo>
                      <a:cubicBezTo>
                        <a:pt x="132216" y="25450"/>
                        <a:pt x="107745" y="26970"/>
                        <a:pt x="83518" y="24452"/>
                      </a:cubicBezTo>
                      <a:cubicBezTo>
                        <a:pt x="54943" y="20877"/>
                        <a:pt x="27152" y="12612"/>
                        <a:pt x="1262" y="0"/>
                      </a:cubicBezTo>
                      <a:cubicBezTo>
                        <a:pt x="279" y="3061"/>
                        <a:pt x="-137" y="6279"/>
                        <a:pt x="39" y="9487"/>
                      </a:cubicBezTo>
                      <a:cubicBezTo>
                        <a:pt x="1506" y="22691"/>
                        <a:pt x="20628" y="25674"/>
                        <a:pt x="20628" y="25674"/>
                      </a:cubicBezTo>
                      <a:cubicBezTo>
                        <a:pt x="20628" y="25674"/>
                        <a:pt x="63321" y="41862"/>
                        <a:pt x="104546" y="3741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09" name="Google Shape;1209;p5"/>
                <p:cNvSpPr/>
                <p:nvPr/>
              </p:nvSpPr>
              <p:spPr>
                <a:xfrm>
                  <a:off x="5360836" y="3253671"/>
                  <a:ext cx="161239" cy="43317"/>
                </a:xfrm>
                <a:custGeom>
                  <a:rect b="b" l="l" r="r" t="t"/>
                  <a:pathLst>
                    <a:path extrusionOk="0" h="43317" w="161239">
                      <a:moveTo>
                        <a:pt x="92325" y="43310"/>
                      </a:moveTo>
                      <a:cubicBezTo>
                        <a:pt x="68563" y="42963"/>
                        <a:pt x="45011" y="38767"/>
                        <a:pt x="22589" y="30889"/>
                      </a:cubicBezTo>
                      <a:cubicBezTo>
                        <a:pt x="19948" y="30449"/>
                        <a:pt x="1658" y="26732"/>
                        <a:pt x="44" y="12452"/>
                      </a:cubicBezTo>
                      <a:cubicBezTo>
                        <a:pt x="-147" y="8916"/>
                        <a:pt x="284" y="5376"/>
                        <a:pt x="1315" y="1987"/>
                      </a:cubicBezTo>
                      <a:cubicBezTo>
                        <a:pt x="1531" y="1229"/>
                        <a:pt x="2069" y="603"/>
                        <a:pt x="2783" y="275"/>
                      </a:cubicBezTo>
                      <a:cubicBezTo>
                        <a:pt x="3506" y="-92"/>
                        <a:pt x="4357" y="-92"/>
                        <a:pt x="5081" y="275"/>
                      </a:cubicBezTo>
                      <a:cubicBezTo>
                        <a:pt x="30721" y="12726"/>
                        <a:pt x="58225" y="20888"/>
                        <a:pt x="86506" y="24433"/>
                      </a:cubicBezTo>
                      <a:cubicBezTo>
                        <a:pt x="110420" y="27001"/>
                        <a:pt x="134593" y="25500"/>
                        <a:pt x="158003" y="19983"/>
                      </a:cubicBezTo>
                      <a:cubicBezTo>
                        <a:pt x="158844" y="19792"/>
                        <a:pt x="159724" y="20032"/>
                        <a:pt x="160350" y="20619"/>
                      </a:cubicBezTo>
                      <a:cubicBezTo>
                        <a:pt x="160976" y="21172"/>
                        <a:pt x="161299" y="21988"/>
                        <a:pt x="161231" y="22820"/>
                      </a:cubicBezTo>
                      <a:cubicBezTo>
                        <a:pt x="159959" y="35828"/>
                        <a:pt x="145484" y="38615"/>
                        <a:pt x="107436" y="42675"/>
                      </a:cubicBezTo>
                      <a:cubicBezTo>
                        <a:pt x="102414" y="43149"/>
                        <a:pt x="97372" y="43359"/>
                        <a:pt x="92325" y="43310"/>
                      </a:cubicBezTo>
                      <a:close/>
                      <a:moveTo>
                        <a:pt x="5864" y="6437"/>
                      </a:moveTo>
                      <a:cubicBezTo>
                        <a:pt x="5467" y="8183"/>
                        <a:pt x="5335" y="9982"/>
                        <a:pt x="5472" y="11767"/>
                      </a:cubicBezTo>
                      <a:cubicBezTo>
                        <a:pt x="6695" y="22820"/>
                        <a:pt x="23664" y="25607"/>
                        <a:pt x="23860" y="25607"/>
                      </a:cubicBezTo>
                      <a:lnTo>
                        <a:pt x="24349" y="25607"/>
                      </a:lnTo>
                      <a:cubicBezTo>
                        <a:pt x="24789" y="25607"/>
                        <a:pt x="66944" y="41501"/>
                        <a:pt x="107045" y="37197"/>
                      </a:cubicBezTo>
                      <a:lnTo>
                        <a:pt x="107045" y="37197"/>
                      </a:lnTo>
                      <a:cubicBezTo>
                        <a:pt x="139322" y="33774"/>
                        <a:pt x="151059" y="31231"/>
                        <a:pt x="154824" y="25901"/>
                      </a:cubicBezTo>
                      <a:cubicBezTo>
                        <a:pt x="132221" y="30825"/>
                        <a:pt x="108962" y="32028"/>
                        <a:pt x="85968" y="29471"/>
                      </a:cubicBezTo>
                      <a:cubicBezTo>
                        <a:pt x="58215" y="26077"/>
                        <a:pt x="31181" y="18301"/>
                        <a:pt x="5864" y="64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10" name="Google Shape;1210;p5"/>
                <p:cNvSpPr/>
                <p:nvPr/>
              </p:nvSpPr>
              <p:spPr>
                <a:xfrm>
                  <a:off x="5098791" y="2394696"/>
                  <a:ext cx="346106" cy="369481"/>
                </a:xfrm>
                <a:custGeom>
                  <a:rect b="b" l="l" r="r" t="t"/>
                  <a:pathLst>
                    <a:path extrusionOk="0" h="369481" w="346106">
                      <a:moveTo>
                        <a:pt x="134891" y="34685"/>
                      </a:moveTo>
                      <a:cubicBezTo>
                        <a:pt x="134891" y="34685"/>
                        <a:pt x="34394" y="85936"/>
                        <a:pt x="11263" y="111073"/>
                      </a:cubicBezTo>
                      <a:cubicBezTo>
                        <a:pt x="-11869" y="136209"/>
                        <a:pt x="6372" y="159292"/>
                        <a:pt x="15273" y="185407"/>
                      </a:cubicBezTo>
                      <a:cubicBezTo>
                        <a:pt x="24173" y="211521"/>
                        <a:pt x="142080" y="361117"/>
                        <a:pt x="151127" y="368160"/>
                      </a:cubicBezTo>
                      <a:cubicBezTo>
                        <a:pt x="160174" y="375202"/>
                        <a:pt x="206388" y="353097"/>
                        <a:pt x="268740" y="325956"/>
                      </a:cubicBezTo>
                      <a:cubicBezTo>
                        <a:pt x="331093" y="298814"/>
                        <a:pt x="346106" y="287762"/>
                        <a:pt x="346106" y="272699"/>
                      </a:cubicBezTo>
                      <a:cubicBezTo>
                        <a:pt x="346106" y="257637"/>
                        <a:pt x="265513" y="13510"/>
                        <a:pt x="260525" y="2507"/>
                      </a:cubicBezTo>
                      <a:cubicBezTo>
                        <a:pt x="255536" y="-8497"/>
                        <a:pt x="161006" y="19379"/>
                        <a:pt x="134891" y="346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11" name="Google Shape;1211;p5"/>
                <p:cNvSpPr/>
                <p:nvPr/>
              </p:nvSpPr>
              <p:spPr>
                <a:xfrm>
                  <a:off x="5095965" y="2392043"/>
                  <a:ext cx="351376" cy="374797"/>
                </a:xfrm>
                <a:custGeom>
                  <a:rect b="b" l="l" r="r" t="t"/>
                  <a:pathLst>
                    <a:path extrusionOk="0" h="374797" w="351376">
                      <a:moveTo>
                        <a:pt x="159185" y="374774"/>
                      </a:moveTo>
                      <a:cubicBezTo>
                        <a:pt x="156759" y="374931"/>
                        <a:pt x="154353" y="374276"/>
                        <a:pt x="152338" y="372916"/>
                      </a:cubicBezTo>
                      <a:cubicBezTo>
                        <a:pt x="145247" y="367390"/>
                        <a:pt x="25189" y="216424"/>
                        <a:pt x="15408" y="188940"/>
                      </a:cubicBezTo>
                      <a:cubicBezTo>
                        <a:pt x="13648" y="184050"/>
                        <a:pt x="11496" y="178866"/>
                        <a:pt x="9442" y="173976"/>
                      </a:cubicBezTo>
                      <a:cubicBezTo>
                        <a:pt x="982" y="154023"/>
                        <a:pt x="-7772" y="133337"/>
                        <a:pt x="11936" y="111917"/>
                      </a:cubicBezTo>
                      <a:cubicBezTo>
                        <a:pt x="35019" y="86830"/>
                        <a:pt x="131310" y="37486"/>
                        <a:pt x="136249" y="34992"/>
                      </a:cubicBezTo>
                      <a:cubicBezTo>
                        <a:pt x="160994" y="20761"/>
                        <a:pt x="244131" y="-4718"/>
                        <a:pt x="261443" y="759"/>
                      </a:cubicBezTo>
                      <a:cubicBezTo>
                        <a:pt x="263228" y="1189"/>
                        <a:pt x="264734" y="2388"/>
                        <a:pt x="265551" y="4036"/>
                      </a:cubicBezTo>
                      <a:cubicBezTo>
                        <a:pt x="271126" y="16262"/>
                        <a:pt x="351376" y="260095"/>
                        <a:pt x="351376" y="275304"/>
                      </a:cubicBezTo>
                      <a:cubicBezTo>
                        <a:pt x="351376" y="292225"/>
                        <a:pt x="335140" y="303668"/>
                        <a:pt x="272397" y="331005"/>
                      </a:cubicBezTo>
                      <a:cubicBezTo>
                        <a:pt x="263790" y="334722"/>
                        <a:pt x="255476" y="338390"/>
                        <a:pt x="247554" y="341911"/>
                      </a:cubicBezTo>
                      <a:cubicBezTo>
                        <a:pt x="200117" y="362891"/>
                        <a:pt x="172438" y="374725"/>
                        <a:pt x="159185" y="374774"/>
                      </a:cubicBezTo>
                      <a:close/>
                      <a:moveTo>
                        <a:pt x="255427" y="5014"/>
                      </a:moveTo>
                      <a:cubicBezTo>
                        <a:pt x="234643" y="5014"/>
                        <a:pt x="163880" y="25260"/>
                        <a:pt x="139037" y="39638"/>
                      </a:cubicBezTo>
                      <a:lnTo>
                        <a:pt x="139037" y="39638"/>
                      </a:lnTo>
                      <a:cubicBezTo>
                        <a:pt x="138059" y="40127"/>
                        <a:pt x="38686" y="90937"/>
                        <a:pt x="16191" y="115438"/>
                      </a:cubicBezTo>
                      <a:cubicBezTo>
                        <a:pt x="-1219" y="134364"/>
                        <a:pt x="6117" y="151725"/>
                        <a:pt x="14675" y="171873"/>
                      </a:cubicBezTo>
                      <a:cubicBezTo>
                        <a:pt x="16778" y="176763"/>
                        <a:pt x="18929" y="181947"/>
                        <a:pt x="20739" y="187180"/>
                      </a:cubicBezTo>
                      <a:cubicBezTo>
                        <a:pt x="30177" y="214468"/>
                        <a:pt x="148720" y="363233"/>
                        <a:pt x="155713" y="368661"/>
                      </a:cubicBezTo>
                      <a:cubicBezTo>
                        <a:pt x="162706" y="374090"/>
                        <a:pt x="202807" y="355946"/>
                        <a:pt x="245744" y="337021"/>
                      </a:cubicBezTo>
                      <a:lnTo>
                        <a:pt x="270636" y="326115"/>
                      </a:lnTo>
                      <a:cubicBezTo>
                        <a:pt x="329321" y="300539"/>
                        <a:pt x="346437" y="289095"/>
                        <a:pt x="346437" y="275304"/>
                      </a:cubicBezTo>
                      <a:cubicBezTo>
                        <a:pt x="346437" y="262394"/>
                        <a:pt x="267751" y="21005"/>
                        <a:pt x="261051" y="6334"/>
                      </a:cubicBezTo>
                      <a:cubicBezTo>
                        <a:pt x="260220" y="5405"/>
                        <a:pt x="258117" y="5014"/>
                        <a:pt x="255427" y="5014"/>
                      </a:cubicBezTo>
                      <a:close/>
                      <a:moveTo>
                        <a:pt x="137716" y="37339"/>
                      </a:moveTo>
                      <a:lnTo>
                        <a:pt x="137716" y="3733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12" name="Google Shape;1212;p5"/>
                <p:cNvSpPr/>
                <p:nvPr/>
              </p:nvSpPr>
              <p:spPr>
                <a:xfrm>
                  <a:off x="5205562" y="2403316"/>
                  <a:ext cx="113426" cy="99577"/>
                </a:xfrm>
                <a:custGeom>
                  <a:rect b="b" l="l" r="r" t="t"/>
                  <a:pathLst>
                    <a:path extrusionOk="0" h="99577" w="113426">
                      <a:moveTo>
                        <a:pt x="0" y="40932"/>
                      </a:moveTo>
                      <a:cubicBezTo>
                        <a:pt x="12143" y="59071"/>
                        <a:pt x="27870" y="74534"/>
                        <a:pt x="46214" y="86364"/>
                      </a:cubicBezTo>
                      <a:cubicBezTo>
                        <a:pt x="78344" y="106463"/>
                        <a:pt x="99470" y="102453"/>
                        <a:pt x="110522" y="82305"/>
                      </a:cubicBezTo>
                      <a:cubicBezTo>
                        <a:pt x="119569" y="65873"/>
                        <a:pt x="105094" y="17165"/>
                        <a:pt x="99519" y="0"/>
                      </a:cubicBezTo>
                      <a:cubicBezTo>
                        <a:pt x="71791" y="7531"/>
                        <a:pt x="41275" y="18437"/>
                        <a:pt x="28120" y="26066"/>
                      </a:cubicBezTo>
                      <a:cubicBezTo>
                        <a:pt x="28120" y="26066"/>
                        <a:pt x="16481" y="32032"/>
                        <a:pt x="0" y="4093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13" name="Google Shape;1213;p5"/>
                <p:cNvSpPr/>
                <p:nvPr/>
              </p:nvSpPr>
              <p:spPr>
                <a:xfrm>
                  <a:off x="5202890" y="2400637"/>
                  <a:ext cx="118690" cy="104888"/>
                </a:xfrm>
                <a:custGeom>
                  <a:rect b="b" l="l" r="r" t="t"/>
                  <a:pathLst>
                    <a:path extrusionOk="0" h="104888" w="118690">
                      <a:moveTo>
                        <a:pt x="85710" y="104887"/>
                      </a:moveTo>
                      <a:cubicBezTo>
                        <a:pt x="74756" y="104887"/>
                        <a:pt x="61943" y="100339"/>
                        <a:pt x="47467" y="91292"/>
                      </a:cubicBezTo>
                      <a:cubicBezTo>
                        <a:pt x="28845" y="79213"/>
                        <a:pt x="12863" y="63491"/>
                        <a:pt x="471" y="45078"/>
                      </a:cubicBezTo>
                      <a:cubicBezTo>
                        <a:pt x="36" y="44467"/>
                        <a:pt x="-106" y="43699"/>
                        <a:pt x="80" y="42975"/>
                      </a:cubicBezTo>
                      <a:cubicBezTo>
                        <a:pt x="266" y="42247"/>
                        <a:pt x="745" y="41631"/>
                        <a:pt x="1400" y="41264"/>
                      </a:cubicBezTo>
                      <a:cubicBezTo>
                        <a:pt x="17636" y="32461"/>
                        <a:pt x="29471" y="26593"/>
                        <a:pt x="29569" y="26348"/>
                      </a:cubicBezTo>
                      <a:cubicBezTo>
                        <a:pt x="42382" y="18964"/>
                        <a:pt x="72017" y="8156"/>
                        <a:pt x="101457" y="87"/>
                      </a:cubicBezTo>
                      <a:cubicBezTo>
                        <a:pt x="102826" y="-270"/>
                        <a:pt x="104240" y="503"/>
                        <a:pt x="104685" y="1847"/>
                      </a:cubicBezTo>
                      <a:cubicBezTo>
                        <a:pt x="111091" y="21409"/>
                        <a:pt x="124931" y="69188"/>
                        <a:pt x="115492" y="86304"/>
                      </a:cubicBezTo>
                      <a:cubicBezTo>
                        <a:pt x="111287" y="94857"/>
                        <a:pt x="103638" y="101225"/>
                        <a:pt x="94464" y="103812"/>
                      </a:cubicBezTo>
                      <a:cubicBezTo>
                        <a:pt x="91603" y="104545"/>
                        <a:pt x="88664" y="104907"/>
                        <a:pt x="85710" y="104887"/>
                      </a:cubicBezTo>
                      <a:close/>
                      <a:moveTo>
                        <a:pt x="6486" y="44540"/>
                      </a:moveTo>
                      <a:cubicBezTo>
                        <a:pt x="18292" y="61334"/>
                        <a:pt x="33237" y="75682"/>
                        <a:pt x="50500" y="86793"/>
                      </a:cubicBezTo>
                      <a:cubicBezTo>
                        <a:pt x="67811" y="97601"/>
                        <a:pt x="82238" y="101464"/>
                        <a:pt x="93388" y="98677"/>
                      </a:cubicBezTo>
                      <a:cubicBezTo>
                        <a:pt x="101144" y="96427"/>
                        <a:pt x="107580" y="90984"/>
                        <a:pt x="111091" y="83712"/>
                      </a:cubicBezTo>
                      <a:cubicBezTo>
                        <a:pt x="119356" y="68797"/>
                        <a:pt x="106201" y="23121"/>
                        <a:pt x="100675" y="5906"/>
                      </a:cubicBezTo>
                      <a:cubicBezTo>
                        <a:pt x="72800" y="13633"/>
                        <a:pt x="44387" y="24050"/>
                        <a:pt x="32210" y="31043"/>
                      </a:cubicBezTo>
                      <a:cubicBezTo>
                        <a:pt x="31867" y="31141"/>
                        <a:pt x="21304" y="36520"/>
                        <a:pt x="6486" y="445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14" name="Google Shape;1214;p5"/>
                <p:cNvSpPr/>
                <p:nvPr/>
              </p:nvSpPr>
              <p:spPr>
                <a:xfrm>
                  <a:off x="5198471" y="2374952"/>
                  <a:ext cx="103602" cy="108979"/>
                </a:xfrm>
                <a:custGeom>
                  <a:rect b="b" l="l" r="r" t="t"/>
                  <a:pathLst>
                    <a:path extrusionOk="0" h="108979" w="103602">
                      <a:moveTo>
                        <a:pt x="98492" y="16236"/>
                      </a:moveTo>
                      <a:cubicBezTo>
                        <a:pt x="93934" y="21488"/>
                        <a:pt x="91758" y="28393"/>
                        <a:pt x="92477" y="35308"/>
                      </a:cubicBezTo>
                      <a:cubicBezTo>
                        <a:pt x="94482" y="45383"/>
                        <a:pt x="104556" y="84554"/>
                        <a:pt x="103529" y="97612"/>
                      </a:cubicBezTo>
                      <a:cubicBezTo>
                        <a:pt x="102502" y="110669"/>
                        <a:pt x="90472" y="112723"/>
                        <a:pt x="65335" y="102502"/>
                      </a:cubicBezTo>
                      <a:cubicBezTo>
                        <a:pt x="40199" y="92281"/>
                        <a:pt x="24158" y="63379"/>
                        <a:pt x="20099" y="56288"/>
                      </a:cubicBezTo>
                      <a:cubicBezTo>
                        <a:pt x="16040" y="49197"/>
                        <a:pt x="0" y="7042"/>
                        <a:pt x="0" y="7042"/>
                      </a:cubicBezTo>
                      <a:lnTo>
                        <a:pt x="11052" y="0"/>
                      </a:lnTo>
                      <a:cubicBezTo>
                        <a:pt x="11052" y="0"/>
                        <a:pt x="22153" y="17067"/>
                        <a:pt x="49246" y="17067"/>
                      </a:cubicBezTo>
                      <a:cubicBezTo>
                        <a:pt x="76339" y="17067"/>
                        <a:pt x="95509" y="2983"/>
                        <a:pt x="98492" y="9047"/>
                      </a:cubicBezTo>
                      <a:cubicBezTo>
                        <a:pt x="101475" y="15111"/>
                        <a:pt x="98492" y="16236"/>
                        <a:pt x="98492" y="162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15" name="Google Shape;1215;p5"/>
                <p:cNvSpPr/>
                <p:nvPr/>
              </p:nvSpPr>
              <p:spPr>
                <a:xfrm>
                  <a:off x="5195856" y="2372437"/>
                  <a:ext cx="108771" cy="114222"/>
                </a:xfrm>
                <a:custGeom>
                  <a:rect b="b" l="l" r="r" t="t"/>
                  <a:pathLst>
                    <a:path extrusionOk="0" h="114222" w="108771">
                      <a:moveTo>
                        <a:pt x="92989" y="114211"/>
                      </a:moveTo>
                      <a:cubicBezTo>
                        <a:pt x="83990" y="113590"/>
                        <a:pt x="75178" y="111355"/>
                        <a:pt x="66972" y="107609"/>
                      </a:cubicBezTo>
                      <a:cubicBezTo>
                        <a:pt x="50149" y="100909"/>
                        <a:pt x="34646" y="85162"/>
                        <a:pt x="20758" y="60857"/>
                      </a:cubicBezTo>
                      <a:lnTo>
                        <a:pt x="20416" y="60270"/>
                      </a:lnTo>
                      <a:cubicBezTo>
                        <a:pt x="16356" y="53131"/>
                        <a:pt x="854" y="12345"/>
                        <a:pt x="169" y="10633"/>
                      </a:cubicBezTo>
                      <a:cubicBezTo>
                        <a:pt x="-266" y="9464"/>
                        <a:pt x="160" y="8149"/>
                        <a:pt x="1196" y="7454"/>
                      </a:cubicBezTo>
                      <a:lnTo>
                        <a:pt x="12249" y="412"/>
                      </a:lnTo>
                      <a:cubicBezTo>
                        <a:pt x="13481" y="-360"/>
                        <a:pt x="15109" y="-18"/>
                        <a:pt x="15916" y="1195"/>
                      </a:cubicBezTo>
                      <a:cubicBezTo>
                        <a:pt x="16356" y="1831"/>
                        <a:pt x="26626" y="17089"/>
                        <a:pt x="51861" y="17089"/>
                      </a:cubicBezTo>
                      <a:cubicBezTo>
                        <a:pt x="63553" y="16751"/>
                        <a:pt x="75114" y="14521"/>
                        <a:pt x="86093" y="10487"/>
                      </a:cubicBezTo>
                      <a:cubicBezTo>
                        <a:pt x="94700" y="7650"/>
                        <a:pt x="100764" y="5596"/>
                        <a:pt x="103405" y="10487"/>
                      </a:cubicBezTo>
                      <a:cubicBezTo>
                        <a:pt x="104936" y="12863"/>
                        <a:pt x="105366" y="15788"/>
                        <a:pt x="104579" y="18507"/>
                      </a:cubicBezTo>
                      <a:cubicBezTo>
                        <a:pt x="104217" y="19421"/>
                        <a:pt x="103586" y="20204"/>
                        <a:pt x="102769" y="20756"/>
                      </a:cubicBezTo>
                      <a:cubicBezTo>
                        <a:pt x="98872" y="25314"/>
                        <a:pt x="96999" y="31266"/>
                        <a:pt x="97585" y="37237"/>
                      </a:cubicBezTo>
                      <a:cubicBezTo>
                        <a:pt x="98026" y="39389"/>
                        <a:pt x="98808" y="42812"/>
                        <a:pt x="99786" y="47018"/>
                      </a:cubicBezTo>
                      <a:cubicBezTo>
                        <a:pt x="103405" y="62960"/>
                        <a:pt x="109567" y="89613"/>
                        <a:pt x="108687" y="100274"/>
                      </a:cubicBezTo>
                      <a:cubicBezTo>
                        <a:pt x="108696" y="104895"/>
                        <a:pt x="106383" y="109218"/>
                        <a:pt x="102525" y="111766"/>
                      </a:cubicBezTo>
                      <a:cubicBezTo>
                        <a:pt x="99649" y="113483"/>
                        <a:pt x="96338" y="114333"/>
                        <a:pt x="92989" y="114211"/>
                      </a:cubicBezTo>
                      <a:close/>
                      <a:moveTo>
                        <a:pt x="5891" y="10780"/>
                      </a:moveTo>
                      <a:cubicBezTo>
                        <a:pt x="9119" y="19240"/>
                        <a:pt x="21638" y="51712"/>
                        <a:pt x="25012" y="57630"/>
                      </a:cubicBezTo>
                      <a:lnTo>
                        <a:pt x="25355" y="58217"/>
                      </a:lnTo>
                      <a:cubicBezTo>
                        <a:pt x="38608" y="81495"/>
                        <a:pt x="53279" y="96459"/>
                        <a:pt x="68928" y="102719"/>
                      </a:cubicBezTo>
                      <a:cubicBezTo>
                        <a:pt x="88245" y="110397"/>
                        <a:pt x="96363" y="109468"/>
                        <a:pt x="99835" y="107316"/>
                      </a:cubicBezTo>
                      <a:cubicBezTo>
                        <a:pt x="102226" y="105633"/>
                        <a:pt x="103605" y="102856"/>
                        <a:pt x="103503" y="99931"/>
                      </a:cubicBezTo>
                      <a:cubicBezTo>
                        <a:pt x="104285" y="90151"/>
                        <a:pt x="98026" y="62862"/>
                        <a:pt x="94700" y="48240"/>
                      </a:cubicBezTo>
                      <a:cubicBezTo>
                        <a:pt x="93722" y="43986"/>
                        <a:pt x="92940" y="40513"/>
                        <a:pt x="92499" y="38459"/>
                      </a:cubicBezTo>
                      <a:cubicBezTo>
                        <a:pt x="91595" y="30718"/>
                        <a:pt x="94011" y="22952"/>
                        <a:pt x="99150" y="17089"/>
                      </a:cubicBezTo>
                      <a:cubicBezTo>
                        <a:pt x="99326" y="16868"/>
                        <a:pt x="99542" y="16687"/>
                        <a:pt x="99786" y="16551"/>
                      </a:cubicBezTo>
                      <a:cubicBezTo>
                        <a:pt x="99811" y="15284"/>
                        <a:pt x="99454" y="14042"/>
                        <a:pt x="98759" y="12981"/>
                      </a:cubicBezTo>
                      <a:cubicBezTo>
                        <a:pt x="94984" y="13245"/>
                        <a:pt x="91282" y="14135"/>
                        <a:pt x="87805" y="15621"/>
                      </a:cubicBezTo>
                      <a:cubicBezTo>
                        <a:pt x="76273" y="19837"/>
                        <a:pt x="64135" y="22150"/>
                        <a:pt x="51861" y="22468"/>
                      </a:cubicBezTo>
                      <a:cubicBezTo>
                        <a:pt x="37165" y="23143"/>
                        <a:pt x="22934" y="17206"/>
                        <a:pt x="13080" y="628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1216" name="Google Shape;1216;p5"/>
                <p:cNvGrpSpPr/>
                <p:nvPr/>
              </p:nvGrpSpPr>
              <p:grpSpPr>
                <a:xfrm>
                  <a:off x="5198471" y="2375001"/>
                  <a:ext cx="98492" cy="105142"/>
                  <a:chOff x="5198471" y="2375001"/>
                  <a:chExt cx="98492" cy="105142"/>
                </a:xfrm>
              </p:grpSpPr>
              <p:sp>
                <p:nvSpPr>
                  <p:cNvPr id="1217" name="Google Shape;1217;p5"/>
                  <p:cNvSpPr/>
                  <p:nvPr/>
                </p:nvSpPr>
                <p:spPr>
                  <a:xfrm>
                    <a:off x="5198471" y="2375001"/>
                    <a:ext cx="98492" cy="105142"/>
                  </a:xfrm>
                  <a:custGeom>
                    <a:rect b="b" l="l" r="r" t="t"/>
                    <a:pathLst>
                      <a:path extrusionOk="0" h="105142" w="98492">
                        <a:moveTo>
                          <a:pt x="52229" y="60103"/>
                        </a:moveTo>
                        <a:lnTo>
                          <a:pt x="98492" y="16089"/>
                        </a:lnTo>
                        <a:lnTo>
                          <a:pt x="97025" y="7825"/>
                        </a:lnTo>
                        <a:cubicBezTo>
                          <a:pt x="91450" y="5820"/>
                          <a:pt x="73600" y="17067"/>
                          <a:pt x="49246" y="17067"/>
                        </a:cubicBezTo>
                        <a:cubicBezTo>
                          <a:pt x="22153" y="17067"/>
                          <a:pt x="11052" y="0"/>
                          <a:pt x="11052" y="0"/>
                        </a:cubicBezTo>
                        <a:lnTo>
                          <a:pt x="0" y="7042"/>
                        </a:lnTo>
                        <a:cubicBezTo>
                          <a:pt x="0" y="7042"/>
                          <a:pt x="16089" y="49246"/>
                          <a:pt x="20099" y="56288"/>
                        </a:cubicBezTo>
                        <a:cubicBezTo>
                          <a:pt x="24110" y="63330"/>
                          <a:pt x="40199" y="92477"/>
                          <a:pt x="65335" y="102502"/>
                        </a:cubicBezTo>
                        <a:cubicBezTo>
                          <a:pt x="67878" y="103529"/>
                          <a:pt x="70226" y="104409"/>
                          <a:pt x="72573" y="105143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218" name="Google Shape;1218;p5"/>
                  <p:cNvSpPr/>
                  <p:nvPr/>
                </p:nvSpPr>
                <p:spPr>
                  <a:xfrm>
                    <a:off x="5198471" y="2375001"/>
                    <a:ext cx="98492" cy="105142"/>
                  </a:xfrm>
                  <a:custGeom>
                    <a:rect b="b" l="l" r="r" t="t"/>
                    <a:pathLst>
                      <a:path extrusionOk="0" h="105142" w="98492">
                        <a:moveTo>
                          <a:pt x="52229" y="60103"/>
                        </a:moveTo>
                        <a:lnTo>
                          <a:pt x="98492" y="16089"/>
                        </a:lnTo>
                        <a:lnTo>
                          <a:pt x="97025" y="7825"/>
                        </a:lnTo>
                        <a:cubicBezTo>
                          <a:pt x="91450" y="5820"/>
                          <a:pt x="73600" y="17067"/>
                          <a:pt x="49246" y="17067"/>
                        </a:cubicBezTo>
                        <a:cubicBezTo>
                          <a:pt x="22153" y="17067"/>
                          <a:pt x="11052" y="0"/>
                          <a:pt x="11052" y="0"/>
                        </a:cubicBezTo>
                        <a:lnTo>
                          <a:pt x="0" y="7042"/>
                        </a:lnTo>
                        <a:cubicBezTo>
                          <a:pt x="0" y="7042"/>
                          <a:pt x="16089" y="49246"/>
                          <a:pt x="20099" y="56288"/>
                        </a:cubicBezTo>
                        <a:cubicBezTo>
                          <a:pt x="24110" y="63330"/>
                          <a:pt x="40199" y="92477"/>
                          <a:pt x="65335" y="102502"/>
                        </a:cubicBezTo>
                        <a:cubicBezTo>
                          <a:pt x="67878" y="103529"/>
                          <a:pt x="70226" y="104409"/>
                          <a:pt x="72573" y="1051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9803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sp>
              <p:nvSpPr>
                <p:cNvPr id="1219" name="Google Shape;1219;p5"/>
                <p:cNvSpPr/>
                <p:nvPr/>
              </p:nvSpPr>
              <p:spPr>
                <a:xfrm>
                  <a:off x="5157294" y="2327858"/>
                  <a:ext cx="48219" cy="48219"/>
                </a:xfrm>
                <a:custGeom>
                  <a:rect b="b" l="l" r="r" t="t"/>
                  <a:pathLst>
                    <a:path extrusionOk="0" h="48219" w="48219">
                      <a:moveTo>
                        <a:pt x="0" y="21077"/>
                      </a:moveTo>
                      <a:lnTo>
                        <a:pt x="21078" y="48219"/>
                      </a:lnTo>
                      <a:lnTo>
                        <a:pt x="48219" y="37167"/>
                      </a:lnTo>
                      <a:lnTo>
                        <a:pt x="28120" y="0"/>
                      </a:lnTo>
                      <a:lnTo>
                        <a:pt x="0" y="2107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20" name="Google Shape;1220;p5"/>
                <p:cNvSpPr/>
                <p:nvPr/>
              </p:nvSpPr>
              <p:spPr>
                <a:xfrm>
                  <a:off x="5154629" y="2325107"/>
                  <a:ext cx="53448" cy="53610"/>
                </a:xfrm>
                <a:custGeom>
                  <a:rect b="b" l="l" r="r" t="t"/>
                  <a:pathLst>
                    <a:path extrusionOk="0" h="53610" w="53448">
                      <a:moveTo>
                        <a:pt x="23743" y="53610"/>
                      </a:moveTo>
                      <a:cubicBezTo>
                        <a:pt x="22946" y="53620"/>
                        <a:pt x="22188" y="53258"/>
                        <a:pt x="21689" y="52632"/>
                      </a:cubicBezTo>
                      <a:lnTo>
                        <a:pt x="563" y="25393"/>
                      </a:lnTo>
                      <a:cubicBezTo>
                        <a:pt x="123" y="24825"/>
                        <a:pt x="-73" y="24101"/>
                        <a:pt x="25" y="23388"/>
                      </a:cubicBezTo>
                      <a:cubicBezTo>
                        <a:pt x="137" y="22693"/>
                        <a:pt x="504" y="22067"/>
                        <a:pt x="1052" y="21627"/>
                      </a:cubicBezTo>
                      <a:lnTo>
                        <a:pt x="29220" y="550"/>
                      </a:lnTo>
                      <a:cubicBezTo>
                        <a:pt x="29827" y="75"/>
                        <a:pt x="30619" y="-106"/>
                        <a:pt x="31372" y="61"/>
                      </a:cubicBezTo>
                      <a:cubicBezTo>
                        <a:pt x="32125" y="222"/>
                        <a:pt x="32766" y="706"/>
                        <a:pt x="33132" y="1381"/>
                      </a:cubicBezTo>
                      <a:lnTo>
                        <a:pt x="53232" y="38548"/>
                      </a:lnTo>
                      <a:cubicBezTo>
                        <a:pt x="53520" y="39252"/>
                        <a:pt x="53520" y="40044"/>
                        <a:pt x="53232" y="40748"/>
                      </a:cubicBezTo>
                      <a:cubicBezTo>
                        <a:pt x="52992" y="41448"/>
                        <a:pt x="52454" y="42000"/>
                        <a:pt x="51765" y="42264"/>
                      </a:cubicBezTo>
                      <a:lnTo>
                        <a:pt x="24623" y="53317"/>
                      </a:lnTo>
                      <a:cubicBezTo>
                        <a:pt x="24349" y="53468"/>
                        <a:pt x="24051" y="53566"/>
                        <a:pt x="23743" y="53610"/>
                      </a:cubicBezTo>
                      <a:close/>
                      <a:moveTo>
                        <a:pt x="6382" y="24268"/>
                      </a:moveTo>
                      <a:lnTo>
                        <a:pt x="24623" y="47693"/>
                      </a:lnTo>
                      <a:lnTo>
                        <a:pt x="47168" y="38499"/>
                      </a:lnTo>
                      <a:lnTo>
                        <a:pt x="29905" y="661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21" name="Google Shape;1221;p5"/>
                <p:cNvSpPr/>
                <p:nvPr/>
              </p:nvSpPr>
              <p:spPr>
                <a:xfrm>
                  <a:off x="5164124" y="2253136"/>
                  <a:ext cx="158174" cy="150589"/>
                </a:xfrm>
                <a:custGeom>
                  <a:rect b="b" l="l" r="r" t="t"/>
                  <a:pathLst>
                    <a:path extrusionOk="0" h="150589" w="158174">
                      <a:moveTo>
                        <a:pt x="29359" y="107145"/>
                      </a:moveTo>
                      <a:cubicBezTo>
                        <a:pt x="29359" y="107145"/>
                        <a:pt x="-814" y="66898"/>
                        <a:pt x="17" y="54867"/>
                      </a:cubicBezTo>
                      <a:cubicBezTo>
                        <a:pt x="848" y="42837"/>
                        <a:pt x="63836" y="-2888"/>
                        <a:pt x="80952" y="144"/>
                      </a:cubicBezTo>
                      <a:cubicBezTo>
                        <a:pt x="98069" y="3176"/>
                        <a:pt x="124966" y="54329"/>
                        <a:pt x="124966" y="54329"/>
                      </a:cubicBezTo>
                      <a:lnTo>
                        <a:pt x="140077" y="69440"/>
                      </a:lnTo>
                      <a:lnTo>
                        <a:pt x="135187" y="83525"/>
                      </a:lnTo>
                      <a:cubicBezTo>
                        <a:pt x="135187" y="83525"/>
                        <a:pt x="160959" y="119176"/>
                        <a:pt x="157927" y="124213"/>
                      </a:cubicBezTo>
                      <a:cubicBezTo>
                        <a:pt x="154895" y="129250"/>
                        <a:pt x="131812" y="143285"/>
                        <a:pt x="103644" y="149349"/>
                      </a:cubicBezTo>
                      <a:cubicBezTo>
                        <a:pt x="75475" y="155413"/>
                        <a:pt x="48383" y="137270"/>
                        <a:pt x="48383" y="137270"/>
                      </a:cubicBezTo>
                      <a:cubicBezTo>
                        <a:pt x="48383" y="137270"/>
                        <a:pt x="29310" y="145290"/>
                        <a:pt x="21241" y="140302"/>
                      </a:cubicBezTo>
                      <a:cubicBezTo>
                        <a:pt x="13172" y="135314"/>
                        <a:pt x="2169" y="117170"/>
                        <a:pt x="4174" y="113160"/>
                      </a:cubicBezTo>
                      <a:cubicBezTo>
                        <a:pt x="6179" y="109150"/>
                        <a:pt x="29359" y="107145"/>
                        <a:pt x="29359" y="1071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22" name="Google Shape;1222;p5"/>
                <p:cNvSpPr/>
                <p:nvPr/>
              </p:nvSpPr>
              <p:spPr>
                <a:xfrm>
                  <a:off x="5161664" y="2250341"/>
                  <a:ext cx="163213" cy="155762"/>
                </a:xfrm>
                <a:custGeom>
                  <a:rect b="b" l="l" r="r" t="t"/>
                  <a:pathLst>
                    <a:path extrusionOk="0" h="155762" w="163213">
                      <a:moveTo>
                        <a:pt x="94171" y="155762"/>
                      </a:moveTo>
                      <a:cubicBezTo>
                        <a:pt x="78791" y="155264"/>
                        <a:pt x="63797" y="150799"/>
                        <a:pt x="50647" y="142803"/>
                      </a:cubicBezTo>
                      <a:cubicBezTo>
                        <a:pt x="45756" y="144661"/>
                        <a:pt x="30303" y="150041"/>
                        <a:pt x="22380" y="145101"/>
                      </a:cubicBezTo>
                      <a:cubicBezTo>
                        <a:pt x="14458" y="140162"/>
                        <a:pt x="1156" y="120650"/>
                        <a:pt x="4286" y="114537"/>
                      </a:cubicBezTo>
                      <a:cubicBezTo>
                        <a:pt x="6193" y="110673"/>
                        <a:pt x="16805" y="108619"/>
                        <a:pt x="26928" y="107494"/>
                      </a:cubicBezTo>
                      <a:cubicBezTo>
                        <a:pt x="19104" y="96736"/>
                        <a:pt x="-898" y="68029"/>
                        <a:pt x="31" y="57173"/>
                      </a:cubicBezTo>
                      <a:cubicBezTo>
                        <a:pt x="618" y="49837"/>
                        <a:pt x="16316" y="36731"/>
                        <a:pt x="25608" y="29542"/>
                      </a:cubicBezTo>
                      <a:cubicBezTo>
                        <a:pt x="40279" y="18343"/>
                        <a:pt x="71039" y="-2245"/>
                        <a:pt x="84292" y="200"/>
                      </a:cubicBezTo>
                      <a:cubicBezTo>
                        <a:pt x="101800" y="3281"/>
                        <a:pt x="126398" y="48614"/>
                        <a:pt x="129968" y="55412"/>
                      </a:cubicBezTo>
                      <a:lnTo>
                        <a:pt x="144639" y="70083"/>
                      </a:lnTo>
                      <a:cubicBezTo>
                        <a:pt x="145388" y="70807"/>
                        <a:pt x="145617" y="71907"/>
                        <a:pt x="145226" y="72871"/>
                      </a:cubicBezTo>
                      <a:lnTo>
                        <a:pt x="140678" y="85635"/>
                      </a:lnTo>
                      <a:cubicBezTo>
                        <a:pt x="157892" y="109548"/>
                        <a:pt x="165130" y="123828"/>
                        <a:pt x="162783" y="128083"/>
                      </a:cubicBezTo>
                      <a:cubicBezTo>
                        <a:pt x="159262" y="133902"/>
                        <a:pt x="135397" y="148280"/>
                        <a:pt x="106788" y="154442"/>
                      </a:cubicBezTo>
                      <a:cubicBezTo>
                        <a:pt x="102641" y="155312"/>
                        <a:pt x="98411" y="155758"/>
                        <a:pt x="94171" y="155762"/>
                      </a:cubicBezTo>
                      <a:close/>
                      <a:moveTo>
                        <a:pt x="50891" y="137179"/>
                      </a:moveTo>
                      <a:cubicBezTo>
                        <a:pt x="51414" y="137174"/>
                        <a:pt x="51923" y="137326"/>
                        <a:pt x="52358" y="137619"/>
                      </a:cubicBezTo>
                      <a:cubicBezTo>
                        <a:pt x="52652" y="137619"/>
                        <a:pt x="78913" y="155029"/>
                        <a:pt x="105614" y="149307"/>
                      </a:cubicBezTo>
                      <a:cubicBezTo>
                        <a:pt x="134419" y="143145"/>
                        <a:pt x="155936" y="129110"/>
                        <a:pt x="158186" y="125393"/>
                      </a:cubicBezTo>
                      <a:cubicBezTo>
                        <a:pt x="158528" y="122068"/>
                        <a:pt x="146742" y="103093"/>
                        <a:pt x="135543" y="87640"/>
                      </a:cubicBezTo>
                      <a:cubicBezTo>
                        <a:pt x="135025" y="86935"/>
                        <a:pt x="134893" y="86016"/>
                        <a:pt x="135201" y="85194"/>
                      </a:cubicBezTo>
                      <a:lnTo>
                        <a:pt x="139651" y="72675"/>
                      </a:lnTo>
                      <a:lnTo>
                        <a:pt x="125714" y="58786"/>
                      </a:lnTo>
                      <a:cubicBezTo>
                        <a:pt x="125523" y="58581"/>
                        <a:pt x="125362" y="58351"/>
                        <a:pt x="125225" y="58102"/>
                      </a:cubicBezTo>
                      <a:cubicBezTo>
                        <a:pt x="117938" y="44213"/>
                        <a:pt x="95882" y="7584"/>
                        <a:pt x="83119" y="5286"/>
                      </a:cubicBezTo>
                      <a:cubicBezTo>
                        <a:pt x="75196" y="3917"/>
                        <a:pt x="51331" y="16387"/>
                        <a:pt x="28836" y="33748"/>
                      </a:cubicBezTo>
                      <a:cubicBezTo>
                        <a:pt x="12991" y="45925"/>
                        <a:pt x="5557" y="54678"/>
                        <a:pt x="5313" y="57613"/>
                      </a:cubicBezTo>
                      <a:cubicBezTo>
                        <a:pt x="4628" y="65682"/>
                        <a:pt x="22478" y="92872"/>
                        <a:pt x="33922" y="108081"/>
                      </a:cubicBezTo>
                      <a:cubicBezTo>
                        <a:pt x="34494" y="108859"/>
                        <a:pt x="34606" y="109886"/>
                        <a:pt x="34215" y="110771"/>
                      </a:cubicBezTo>
                      <a:cubicBezTo>
                        <a:pt x="33829" y="111651"/>
                        <a:pt x="32978" y="112238"/>
                        <a:pt x="32014" y="112287"/>
                      </a:cubicBezTo>
                      <a:cubicBezTo>
                        <a:pt x="21011" y="113265"/>
                        <a:pt x="10399" y="115417"/>
                        <a:pt x="8932" y="117177"/>
                      </a:cubicBezTo>
                      <a:cubicBezTo>
                        <a:pt x="8443" y="120014"/>
                        <a:pt x="17490" y="135956"/>
                        <a:pt x="25168" y="140749"/>
                      </a:cubicBezTo>
                      <a:cubicBezTo>
                        <a:pt x="30792" y="144270"/>
                        <a:pt x="45267" y="139477"/>
                        <a:pt x="49620" y="137521"/>
                      </a:cubicBezTo>
                      <a:cubicBezTo>
                        <a:pt x="50006" y="137296"/>
                        <a:pt x="50446" y="137179"/>
                        <a:pt x="50891" y="13717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1223" name="Google Shape;1223;p5"/>
                <p:cNvGrpSpPr/>
                <p:nvPr/>
              </p:nvGrpSpPr>
              <p:grpSpPr>
                <a:xfrm>
                  <a:off x="5164264" y="2252891"/>
                  <a:ext cx="135535" cy="150574"/>
                  <a:chOff x="5164264" y="2252891"/>
                  <a:chExt cx="135535" cy="150574"/>
                </a:xfrm>
              </p:grpSpPr>
              <p:sp>
                <p:nvSpPr>
                  <p:cNvPr id="1224" name="Google Shape;1224;p5"/>
                  <p:cNvSpPr/>
                  <p:nvPr/>
                </p:nvSpPr>
                <p:spPr>
                  <a:xfrm>
                    <a:off x="5164264" y="2252891"/>
                    <a:ext cx="135535" cy="150574"/>
                  </a:xfrm>
                  <a:custGeom>
                    <a:rect b="b" l="l" r="r" t="t"/>
                    <a:pathLst>
                      <a:path extrusionOk="0" h="150574" w="135535">
                        <a:moveTo>
                          <a:pt x="103552" y="149349"/>
                        </a:moveTo>
                        <a:cubicBezTo>
                          <a:pt x="114570" y="146928"/>
                          <a:pt x="125295" y="143324"/>
                          <a:pt x="135535" y="138590"/>
                        </a:cubicBezTo>
                        <a:cubicBezTo>
                          <a:pt x="134586" y="138546"/>
                          <a:pt x="133638" y="138449"/>
                          <a:pt x="132699" y="138297"/>
                        </a:cubicBezTo>
                        <a:cubicBezTo>
                          <a:pt x="120815" y="135901"/>
                          <a:pt x="86436" y="128174"/>
                          <a:pt x="73134" y="111547"/>
                        </a:cubicBezTo>
                        <a:cubicBezTo>
                          <a:pt x="67271" y="103639"/>
                          <a:pt x="60581" y="96377"/>
                          <a:pt x="53181" y="89882"/>
                        </a:cubicBezTo>
                        <a:lnTo>
                          <a:pt x="127613" y="56970"/>
                        </a:lnTo>
                        <a:lnTo>
                          <a:pt x="124972" y="54329"/>
                        </a:lnTo>
                        <a:cubicBezTo>
                          <a:pt x="124972" y="54329"/>
                          <a:pt x="98075" y="3176"/>
                          <a:pt x="80959" y="144"/>
                        </a:cubicBezTo>
                        <a:cubicBezTo>
                          <a:pt x="63842" y="-2888"/>
                          <a:pt x="1001" y="42788"/>
                          <a:pt x="23" y="54867"/>
                        </a:cubicBezTo>
                        <a:cubicBezTo>
                          <a:pt x="-955" y="66946"/>
                          <a:pt x="29365" y="107096"/>
                          <a:pt x="29365" y="107096"/>
                        </a:cubicBezTo>
                        <a:cubicBezTo>
                          <a:pt x="29365" y="107096"/>
                          <a:pt x="6234" y="109150"/>
                          <a:pt x="4229" y="113160"/>
                        </a:cubicBezTo>
                        <a:cubicBezTo>
                          <a:pt x="2224" y="117171"/>
                          <a:pt x="13276" y="135265"/>
                          <a:pt x="21296" y="140302"/>
                        </a:cubicBezTo>
                        <a:cubicBezTo>
                          <a:pt x="29316" y="145339"/>
                          <a:pt x="48438" y="137270"/>
                          <a:pt x="48438" y="137270"/>
                        </a:cubicBezTo>
                        <a:cubicBezTo>
                          <a:pt x="48438" y="137270"/>
                          <a:pt x="75433" y="155364"/>
                          <a:pt x="103552" y="149349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225" name="Google Shape;1225;p5"/>
                  <p:cNvSpPr/>
                  <p:nvPr/>
                </p:nvSpPr>
                <p:spPr>
                  <a:xfrm>
                    <a:off x="5164264" y="2252891"/>
                    <a:ext cx="135535" cy="150574"/>
                  </a:xfrm>
                  <a:custGeom>
                    <a:rect b="b" l="l" r="r" t="t"/>
                    <a:pathLst>
                      <a:path extrusionOk="0" h="150574" w="135535">
                        <a:moveTo>
                          <a:pt x="103552" y="149349"/>
                        </a:moveTo>
                        <a:cubicBezTo>
                          <a:pt x="114570" y="146928"/>
                          <a:pt x="125295" y="143324"/>
                          <a:pt x="135535" y="138590"/>
                        </a:cubicBezTo>
                        <a:cubicBezTo>
                          <a:pt x="134586" y="138546"/>
                          <a:pt x="133638" y="138449"/>
                          <a:pt x="132699" y="138297"/>
                        </a:cubicBezTo>
                        <a:cubicBezTo>
                          <a:pt x="120815" y="135901"/>
                          <a:pt x="86436" y="128174"/>
                          <a:pt x="73134" y="111547"/>
                        </a:cubicBezTo>
                        <a:cubicBezTo>
                          <a:pt x="67271" y="103639"/>
                          <a:pt x="60581" y="96377"/>
                          <a:pt x="53181" y="89882"/>
                        </a:cubicBezTo>
                        <a:lnTo>
                          <a:pt x="127613" y="56970"/>
                        </a:lnTo>
                        <a:lnTo>
                          <a:pt x="124972" y="54329"/>
                        </a:lnTo>
                        <a:cubicBezTo>
                          <a:pt x="124972" y="54329"/>
                          <a:pt x="98075" y="3176"/>
                          <a:pt x="80959" y="144"/>
                        </a:cubicBezTo>
                        <a:cubicBezTo>
                          <a:pt x="63842" y="-2888"/>
                          <a:pt x="1001" y="42788"/>
                          <a:pt x="23" y="54867"/>
                        </a:cubicBezTo>
                        <a:cubicBezTo>
                          <a:pt x="-955" y="66946"/>
                          <a:pt x="29365" y="107096"/>
                          <a:pt x="29365" y="107096"/>
                        </a:cubicBezTo>
                        <a:cubicBezTo>
                          <a:pt x="29365" y="107096"/>
                          <a:pt x="6234" y="109150"/>
                          <a:pt x="4229" y="113160"/>
                        </a:cubicBezTo>
                        <a:cubicBezTo>
                          <a:pt x="2224" y="117171"/>
                          <a:pt x="13276" y="135265"/>
                          <a:pt x="21296" y="140302"/>
                        </a:cubicBezTo>
                        <a:cubicBezTo>
                          <a:pt x="29316" y="145339"/>
                          <a:pt x="48438" y="137270"/>
                          <a:pt x="48438" y="137270"/>
                        </a:cubicBezTo>
                        <a:cubicBezTo>
                          <a:pt x="48438" y="137270"/>
                          <a:pt x="75433" y="155364"/>
                          <a:pt x="103552" y="14934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9803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sp>
              <p:nvSpPr>
                <p:cNvPr id="1226" name="Google Shape;1226;p5"/>
                <p:cNvSpPr/>
                <p:nvPr/>
              </p:nvSpPr>
              <p:spPr>
                <a:xfrm>
                  <a:off x="5539183" y="2365901"/>
                  <a:ext cx="125633" cy="734829"/>
                </a:xfrm>
                <a:custGeom>
                  <a:rect b="b" l="l" r="r" t="t"/>
                  <a:pathLst>
                    <a:path extrusionOk="0" h="734829" w="125633">
                      <a:moveTo>
                        <a:pt x="0" y="2155"/>
                      </a:moveTo>
                      <a:lnTo>
                        <a:pt x="111598" y="734830"/>
                      </a:lnTo>
                      <a:lnTo>
                        <a:pt x="125633" y="732825"/>
                      </a:lnTo>
                      <a:lnTo>
                        <a:pt x="18045" y="1128"/>
                      </a:lnTo>
                      <a:cubicBezTo>
                        <a:pt x="12099" y="-672"/>
                        <a:pt x="5707" y="-310"/>
                        <a:pt x="0" y="215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27" name="Google Shape;1227;p5"/>
                <p:cNvSpPr/>
                <p:nvPr/>
              </p:nvSpPr>
              <p:spPr>
                <a:xfrm>
                  <a:off x="5536566" y="2363241"/>
                  <a:ext cx="130973" cy="740375"/>
                </a:xfrm>
                <a:custGeom>
                  <a:rect b="b" l="l" r="r" t="t"/>
                  <a:pathLst>
                    <a:path extrusionOk="0" h="740375" w="130973">
                      <a:moveTo>
                        <a:pt x="114215" y="740376"/>
                      </a:moveTo>
                      <a:cubicBezTo>
                        <a:pt x="112895" y="740390"/>
                        <a:pt x="111770" y="739432"/>
                        <a:pt x="111575" y="738126"/>
                      </a:cubicBezTo>
                      <a:lnTo>
                        <a:pt x="25" y="5207"/>
                      </a:lnTo>
                      <a:cubicBezTo>
                        <a:pt x="-146" y="3965"/>
                        <a:pt x="563" y="2767"/>
                        <a:pt x="1737" y="2322"/>
                      </a:cubicBezTo>
                      <a:cubicBezTo>
                        <a:pt x="8085" y="-412"/>
                        <a:pt x="15215" y="-744"/>
                        <a:pt x="21787" y="1393"/>
                      </a:cubicBezTo>
                      <a:cubicBezTo>
                        <a:pt x="22633" y="1759"/>
                        <a:pt x="23225" y="2537"/>
                        <a:pt x="23352" y="3447"/>
                      </a:cubicBezTo>
                      <a:lnTo>
                        <a:pt x="130940" y="735094"/>
                      </a:lnTo>
                      <a:cubicBezTo>
                        <a:pt x="131053" y="735803"/>
                        <a:pt x="130877" y="736522"/>
                        <a:pt x="130451" y="737099"/>
                      </a:cubicBezTo>
                      <a:cubicBezTo>
                        <a:pt x="130011" y="737647"/>
                        <a:pt x="129385" y="738014"/>
                        <a:pt x="128691" y="738126"/>
                      </a:cubicBezTo>
                      <a:lnTo>
                        <a:pt x="114607" y="740131"/>
                      </a:lnTo>
                      <a:close/>
                      <a:moveTo>
                        <a:pt x="5600" y="6821"/>
                      </a:moveTo>
                      <a:lnTo>
                        <a:pt x="116416" y="734507"/>
                      </a:lnTo>
                      <a:lnTo>
                        <a:pt x="125268" y="733236"/>
                      </a:lnTo>
                      <a:lnTo>
                        <a:pt x="18364" y="5843"/>
                      </a:lnTo>
                      <a:cubicBezTo>
                        <a:pt x="14095" y="5051"/>
                        <a:pt x="9698" y="5388"/>
                        <a:pt x="5600" y="682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28" name="Google Shape;1228;p5"/>
                <p:cNvSpPr/>
                <p:nvPr/>
              </p:nvSpPr>
              <p:spPr>
                <a:xfrm>
                  <a:off x="5519888" y="2457620"/>
                  <a:ext cx="25745" cy="51705"/>
                </a:xfrm>
                <a:custGeom>
                  <a:rect b="b" l="l" r="r" t="t"/>
                  <a:pathLst>
                    <a:path extrusionOk="0" h="51705" w="25745">
                      <a:moveTo>
                        <a:pt x="22327" y="909"/>
                      </a:moveTo>
                      <a:cubicBezTo>
                        <a:pt x="22327" y="909"/>
                        <a:pt x="223" y="-3982"/>
                        <a:pt x="223" y="8929"/>
                      </a:cubicBezTo>
                      <a:cubicBezTo>
                        <a:pt x="223" y="21839"/>
                        <a:pt x="-1782" y="44091"/>
                        <a:pt x="6238" y="49128"/>
                      </a:cubicBezTo>
                      <a:cubicBezTo>
                        <a:pt x="14258" y="54165"/>
                        <a:pt x="24332" y="52160"/>
                        <a:pt x="25359" y="40080"/>
                      </a:cubicBezTo>
                      <a:cubicBezTo>
                        <a:pt x="26386" y="28001"/>
                        <a:pt x="25359" y="-2123"/>
                        <a:pt x="22327" y="909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29" name="Google Shape;1229;p5"/>
                <p:cNvSpPr/>
                <p:nvPr/>
              </p:nvSpPr>
              <p:spPr>
                <a:xfrm>
                  <a:off x="5517136" y="2454767"/>
                  <a:ext cx="30852" cy="57115"/>
                </a:xfrm>
                <a:custGeom>
                  <a:rect b="b" l="l" r="r" t="t"/>
                  <a:pathLst>
                    <a:path extrusionOk="0" h="57115" w="30852">
                      <a:moveTo>
                        <a:pt x="17303" y="57115"/>
                      </a:moveTo>
                      <a:cubicBezTo>
                        <a:pt x="13826" y="57062"/>
                        <a:pt x="10437" y="56025"/>
                        <a:pt x="7523" y="54132"/>
                      </a:cubicBezTo>
                      <a:cubicBezTo>
                        <a:pt x="-547" y="49242"/>
                        <a:pt x="-204" y="32761"/>
                        <a:pt x="138" y="18384"/>
                      </a:cubicBezTo>
                      <a:cubicBezTo>
                        <a:pt x="138" y="15987"/>
                        <a:pt x="138" y="13738"/>
                        <a:pt x="138" y="11684"/>
                      </a:cubicBezTo>
                      <a:cubicBezTo>
                        <a:pt x="21" y="8451"/>
                        <a:pt x="1434" y="5351"/>
                        <a:pt x="3953" y="3321"/>
                      </a:cubicBezTo>
                      <a:cubicBezTo>
                        <a:pt x="9968" y="-1569"/>
                        <a:pt x="21118" y="192"/>
                        <a:pt x="24590" y="876"/>
                      </a:cubicBezTo>
                      <a:cubicBezTo>
                        <a:pt x="25240" y="661"/>
                        <a:pt x="25945" y="661"/>
                        <a:pt x="26595" y="876"/>
                      </a:cubicBezTo>
                      <a:cubicBezTo>
                        <a:pt x="32463" y="3566"/>
                        <a:pt x="30556" y="42493"/>
                        <a:pt x="30556" y="42884"/>
                      </a:cubicBezTo>
                      <a:cubicBezTo>
                        <a:pt x="30512" y="48142"/>
                        <a:pt x="27656" y="52973"/>
                        <a:pt x="23074" y="55550"/>
                      </a:cubicBezTo>
                      <a:cubicBezTo>
                        <a:pt x="21299" y="56509"/>
                        <a:pt x="19323" y="57047"/>
                        <a:pt x="17303" y="57115"/>
                      </a:cubicBezTo>
                      <a:close/>
                      <a:moveTo>
                        <a:pt x="16178" y="5326"/>
                      </a:moveTo>
                      <a:cubicBezTo>
                        <a:pt x="13112" y="5092"/>
                        <a:pt x="10051" y="5830"/>
                        <a:pt x="7425" y="7429"/>
                      </a:cubicBezTo>
                      <a:cubicBezTo>
                        <a:pt x="6148" y="8456"/>
                        <a:pt x="5469" y="10051"/>
                        <a:pt x="5615" y="11684"/>
                      </a:cubicBezTo>
                      <a:cubicBezTo>
                        <a:pt x="5615" y="13738"/>
                        <a:pt x="5615" y="16085"/>
                        <a:pt x="5615" y="18482"/>
                      </a:cubicBezTo>
                      <a:cubicBezTo>
                        <a:pt x="5371" y="29534"/>
                        <a:pt x="5028" y="46210"/>
                        <a:pt x="10506" y="49633"/>
                      </a:cubicBezTo>
                      <a:cubicBezTo>
                        <a:pt x="13548" y="51848"/>
                        <a:pt x="17509" y="52367"/>
                        <a:pt x="21020" y="51002"/>
                      </a:cubicBezTo>
                      <a:cubicBezTo>
                        <a:pt x="23925" y="49232"/>
                        <a:pt x="25661" y="46044"/>
                        <a:pt x="25568" y="42640"/>
                      </a:cubicBezTo>
                      <a:cubicBezTo>
                        <a:pt x="26399" y="30468"/>
                        <a:pt x="25959" y="18237"/>
                        <a:pt x="24248" y="6158"/>
                      </a:cubicBezTo>
                      <a:cubicBezTo>
                        <a:pt x="21592" y="5639"/>
                        <a:pt x="18888" y="5395"/>
                        <a:pt x="16178" y="542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0" name="Google Shape;1230;p5"/>
                <p:cNvSpPr/>
                <p:nvPr/>
              </p:nvSpPr>
              <p:spPr>
                <a:xfrm>
                  <a:off x="5555084" y="2508845"/>
                  <a:ext cx="48193" cy="22132"/>
                </a:xfrm>
                <a:custGeom>
                  <a:rect b="b" l="l" r="r" t="t"/>
                  <a:pathLst>
                    <a:path extrusionOk="0" h="22132" w="48193">
                      <a:moveTo>
                        <a:pt x="91" y="4357"/>
                      </a:moveTo>
                      <a:cubicBezTo>
                        <a:pt x="91" y="4357"/>
                        <a:pt x="-692" y="20153"/>
                        <a:pt x="2340" y="21718"/>
                      </a:cubicBezTo>
                      <a:cubicBezTo>
                        <a:pt x="5372" y="23283"/>
                        <a:pt x="45913" y="20153"/>
                        <a:pt x="47429" y="16828"/>
                      </a:cubicBezTo>
                      <a:cubicBezTo>
                        <a:pt x="48945" y="13502"/>
                        <a:pt x="48212" y="1032"/>
                        <a:pt x="45180" y="249"/>
                      </a:cubicBezTo>
                      <a:cubicBezTo>
                        <a:pt x="42148" y="-533"/>
                        <a:pt x="3856" y="445"/>
                        <a:pt x="91" y="4357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1" name="Google Shape;1231;p5"/>
                <p:cNvSpPr/>
                <p:nvPr/>
              </p:nvSpPr>
              <p:spPr>
                <a:xfrm>
                  <a:off x="5552394" y="2506356"/>
                  <a:ext cx="53516" cy="27336"/>
                </a:xfrm>
                <a:custGeom>
                  <a:rect b="b" l="l" r="r" t="t"/>
                  <a:pathLst>
                    <a:path extrusionOk="0" h="27336" w="53516">
                      <a:moveTo>
                        <a:pt x="10801" y="27288"/>
                      </a:moveTo>
                      <a:cubicBezTo>
                        <a:pt x="8443" y="27449"/>
                        <a:pt x="6076" y="27205"/>
                        <a:pt x="3807" y="26554"/>
                      </a:cubicBezTo>
                      <a:cubicBezTo>
                        <a:pt x="824" y="24990"/>
                        <a:pt x="-447" y="18339"/>
                        <a:pt x="140" y="6748"/>
                      </a:cubicBezTo>
                      <a:cubicBezTo>
                        <a:pt x="144" y="6113"/>
                        <a:pt x="389" y="5501"/>
                        <a:pt x="824" y="5037"/>
                      </a:cubicBezTo>
                      <a:cubicBezTo>
                        <a:pt x="6008" y="-392"/>
                        <a:pt x="46451" y="-196"/>
                        <a:pt x="48554" y="146"/>
                      </a:cubicBezTo>
                      <a:cubicBezTo>
                        <a:pt x="50051" y="645"/>
                        <a:pt x="51239" y="1794"/>
                        <a:pt x="51782" y="3276"/>
                      </a:cubicBezTo>
                      <a:cubicBezTo>
                        <a:pt x="53811" y="8783"/>
                        <a:pt x="54066" y="14783"/>
                        <a:pt x="52515" y="20441"/>
                      </a:cubicBezTo>
                      <a:cubicBezTo>
                        <a:pt x="51738" y="21664"/>
                        <a:pt x="50505" y="22530"/>
                        <a:pt x="49092" y="22838"/>
                      </a:cubicBezTo>
                      <a:cubicBezTo>
                        <a:pt x="36514" y="25620"/>
                        <a:pt x="23682" y="27112"/>
                        <a:pt x="10801" y="27288"/>
                      </a:cubicBezTo>
                      <a:close/>
                      <a:moveTo>
                        <a:pt x="6448" y="21860"/>
                      </a:moveTo>
                      <a:cubicBezTo>
                        <a:pt x="20376" y="22089"/>
                        <a:pt x="34284" y="20759"/>
                        <a:pt x="47918" y="17898"/>
                      </a:cubicBezTo>
                      <a:cubicBezTo>
                        <a:pt x="48598" y="13717"/>
                        <a:pt x="48231" y="9433"/>
                        <a:pt x="46843" y="5428"/>
                      </a:cubicBezTo>
                      <a:cubicBezTo>
                        <a:pt x="41952" y="4792"/>
                        <a:pt x="11436" y="5917"/>
                        <a:pt x="5372" y="8362"/>
                      </a:cubicBezTo>
                      <a:cubicBezTo>
                        <a:pt x="5010" y="12891"/>
                        <a:pt x="5372" y="17449"/>
                        <a:pt x="6448" y="2186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2" name="Google Shape;1232;p5"/>
                <p:cNvSpPr/>
                <p:nvPr/>
              </p:nvSpPr>
              <p:spPr>
                <a:xfrm>
                  <a:off x="5543129" y="2487335"/>
                  <a:ext cx="61406" cy="27965"/>
                </a:xfrm>
                <a:custGeom>
                  <a:rect b="b" l="l" r="r" t="t"/>
                  <a:pathLst>
                    <a:path extrusionOk="0" h="27965" w="61406">
                      <a:moveTo>
                        <a:pt x="112" y="5328"/>
                      </a:moveTo>
                      <a:cubicBezTo>
                        <a:pt x="112" y="5328"/>
                        <a:pt x="-866" y="25427"/>
                        <a:pt x="2949" y="27432"/>
                      </a:cubicBezTo>
                      <a:cubicBezTo>
                        <a:pt x="6763" y="29437"/>
                        <a:pt x="58552" y="25427"/>
                        <a:pt x="60460" y="21417"/>
                      </a:cubicBezTo>
                      <a:cubicBezTo>
                        <a:pt x="62367" y="17407"/>
                        <a:pt x="61389" y="1318"/>
                        <a:pt x="57574" y="340"/>
                      </a:cubicBezTo>
                      <a:cubicBezTo>
                        <a:pt x="53760" y="-638"/>
                        <a:pt x="4905" y="340"/>
                        <a:pt x="112" y="5328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3" name="Google Shape;1233;p5"/>
                <p:cNvSpPr/>
                <p:nvPr/>
              </p:nvSpPr>
              <p:spPr>
                <a:xfrm>
                  <a:off x="5540351" y="2484879"/>
                  <a:ext cx="66796" cy="33132"/>
                </a:xfrm>
                <a:custGeom>
                  <a:rect b="b" l="l" r="r" t="t"/>
                  <a:pathLst>
                    <a:path extrusionOk="0" h="33132" w="66796">
                      <a:moveTo>
                        <a:pt x="12769" y="33067"/>
                      </a:moveTo>
                      <a:cubicBezTo>
                        <a:pt x="9987" y="33273"/>
                        <a:pt x="7190" y="32989"/>
                        <a:pt x="4505" y="32236"/>
                      </a:cubicBezTo>
                      <a:cubicBezTo>
                        <a:pt x="103" y="29938"/>
                        <a:pt x="-386" y="17565"/>
                        <a:pt x="201" y="7784"/>
                      </a:cubicBezTo>
                      <a:cubicBezTo>
                        <a:pt x="240" y="7143"/>
                        <a:pt x="499" y="6542"/>
                        <a:pt x="935" y="6072"/>
                      </a:cubicBezTo>
                      <a:cubicBezTo>
                        <a:pt x="7145" y="-432"/>
                        <a:pt x="58396" y="-383"/>
                        <a:pt x="61037" y="302"/>
                      </a:cubicBezTo>
                      <a:cubicBezTo>
                        <a:pt x="62729" y="869"/>
                        <a:pt x="64069" y="2185"/>
                        <a:pt x="64656" y="3872"/>
                      </a:cubicBezTo>
                      <a:cubicBezTo>
                        <a:pt x="67126" y="10684"/>
                        <a:pt x="67468" y="18083"/>
                        <a:pt x="65634" y="25096"/>
                      </a:cubicBezTo>
                      <a:cubicBezTo>
                        <a:pt x="64730" y="26495"/>
                        <a:pt x="63302" y="27483"/>
                        <a:pt x="61673" y="27835"/>
                      </a:cubicBezTo>
                      <a:cubicBezTo>
                        <a:pt x="45579" y="31165"/>
                        <a:pt x="29201" y="32921"/>
                        <a:pt x="12769" y="33067"/>
                      </a:cubicBezTo>
                      <a:close/>
                      <a:moveTo>
                        <a:pt x="5483" y="9202"/>
                      </a:moveTo>
                      <a:cubicBezTo>
                        <a:pt x="4832" y="15413"/>
                        <a:pt x="5395" y="21692"/>
                        <a:pt x="7145" y="27688"/>
                      </a:cubicBezTo>
                      <a:cubicBezTo>
                        <a:pt x="11498" y="28959"/>
                        <a:pt x="55267" y="25536"/>
                        <a:pt x="60940" y="22357"/>
                      </a:cubicBezTo>
                      <a:cubicBezTo>
                        <a:pt x="62260" y="18592"/>
                        <a:pt x="61184" y="6855"/>
                        <a:pt x="59326" y="5192"/>
                      </a:cubicBezTo>
                      <a:cubicBezTo>
                        <a:pt x="54631" y="4214"/>
                        <a:pt x="12574" y="5779"/>
                        <a:pt x="5483" y="920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4" name="Google Shape;1234;p5"/>
                <p:cNvSpPr/>
                <p:nvPr/>
              </p:nvSpPr>
              <p:spPr>
                <a:xfrm>
                  <a:off x="5541119" y="2465162"/>
                  <a:ext cx="64408" cy="28033"/>
                </a:xfrm>
                <a:custGeom>
                  <a:rect b="b" l="l" r="r" t="t"/>
                  <a:pathLst>
                    <a:path extrusionOk="0" h="28033" w="64408">
                      <a:moveTo>
                        <a:pt x="118" y="5396"/>
                      </a:moveTo>
                      <a:cubicBezTo>
                        <a:pt x="118" y="5396"/>
                        <a:pt x="-909" y="25495"/>
                        <a:pt x="3101" y="27501"/>
                      </a:cubicBezTo>
                      <a:cubicBezTo>
                        <a:pt x="7111" y="29506"/>
                        <a:pt x="61394" y="25495"/>
                        <a:pt x="63399" y="21485"/>
                      </a:cubicBezTo>
                      <a:cubicBezTo>
                        <a:pt x="65404" y="17475"/>
                        <a:pt x="64426" y="1386"/>
                        <a:pt x="60416" y="359"/>
                      </a:cubicBezTo>
                      <a:cubicBezTo>
                        <a:pt x="56406" y="-668"/>
                        <a:pt x="5106" y="359"/>
                        <a:pt x="118" y="5396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5" name="Google Shape;1235;p5"/>
                <p:cNvSpPr/>
                <p:nvPr/>
              </p:nvSpPr>
              <p:spPr>
                <a:xfrm>
                  <a:off x="5538423" y="2462816"/>
                  <a:ext cx="69744" cy="32833"/>
                </a:xfrm>
                <a:custGeom>
                  <a:rect b="b" l="l" r="r" t="t"/>
                  <a:pathLst>
                    <a:path extrusionOk="0" h="32833" w="69744">
                      <a:moveTo>
                        <a:pt x="13083" y="32782"/>
                      </a:moveTo>
                      <a:cubicBezTo>
                        <a:pt x="10252" y="32933"/>
                        <a:pt x="7411" y="32752"/>
                        <a:pt x="4623" y="32244"/>
                      </a:cubicBezTo>
                      <a:cubicBezTo>
                        <a:pt x="26" y="29945"/>
                        <a:pt x="-267" y="17573"/>
                        <a:pt x="124" y="7792"/>
                      </a:cubicBezTo>
                      <a:cubicBezTo>
                        <a:pt x="168" y="7132"/>
                        <a:pt x="447" y="6506"/>
                        <a:pt x="907" y="6031"/>
                      </a:cubicBezTo>
                      <a:cubicBezTo>
                        <a:pt x="7411" y="-473"/>
                        <a:pt x="61009" y="-375"/>
                        <a:pt x="63748" y="310"/>
                      </a:cubicBezTo>
                      <a:cubicBezTo>
                        <a:pt x="65552" y="892"/>
                        <a:pt x="66985" y="2285"/>
                        <a:pt x="67611" y="4075"/>
                      </a:cubicBezTo>
                      <a:cubicBezTo>
                        <a:pt x="70115" y="10834"/>
                        <a:pt x="70423" y="18208"/>
                        <a:pt x="68491" y="25153"/>
                      </a:cubicBezTo>
                      <a:cubicBezTo>
                        <a:pt x="65899" y="30239"/>
                        <a:pt x="29955" y="32782"/>
                        <a:pt x="13083" y="32782"/>
                      </a:cubicBezTo>
                      <a:close/>
                      <a:moveTo>
                        <a:pt x="5357" y="9210"/>
                      </a:moveTo>
                      <a:cubicBezTo>
                        <a:pt x="5063" y="17866"/>
                        <a:pt x="5846" y="26277"/>
                        <a:pt x="7166" y="27598"/>
                      </a:cubicBezTo>
                      <a:cubicBezTo>
                        <a:pt x="11519" y="28918"/>
                        <a:pt x="58075" y="25397"/>
                        <a:pt x="63894" y="22267"/>
                      </a:cubicBezTo>
                      <a:cubicBezTo>
                        <a:pt x="65215" y="18600"/>
                        <a:pt x="64139" y="6716"/>
                        <a:pt x="62183" y="5200"/>
                      </a:cubicBezTo>
                      <a:cubicBezTo>
                        <a:pt x="58026" y="4320"/>
                        <a:pt x="12888" y="5689"/>
                        <a:pt x="5357" y="921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6" name="Google Shape;1236;p5"/>
                <p:cNvSpPr/>
                <p:nvPr/>
              </p:nvSpPr>
              <p:spPr>
                <a:xfrm>
                  <a:off x="5538089" y="2442928"/>
                  <a:ext cx="64442" cy="28017"/>
                </a:xfrm>
                <a:custGeom>
                  <a:rect b="b" l="l" r="r" t="t"/>
                  <a:pathLst>
                    <a:path extrusionOk="0" h="28017" w="64442">
                      <a:moveTo>
                        <a:pt x="116" y="5379"/>
                      </a:moveTo>
                      <a:cubicBezTo>
                        <a:pt x="116" y="5379"/>
                        <a:pt x="-911" y="25479"/>
                        <a:pt x="3148" y="27484"/>
                      </a:cubicBezTo>
                      <a:cubicBezTo>
                        <a:pt x="7207" y="29489"/>
                        <a:pt x="61441" y="25479"/>
                        <a:pt x="63446" y="21469"/>
                      </a:cubicBezTo>
                      <a:cubicBezTo>
                        <a:pt x="65451" y="17458"/>
                        <a:pt x="64424" y="1369"/>
                        <a:pt x="60414" y="342"/>
                      </a:cubicBezTo>
                      <a:cubicBezTo>
                        <a:pt x="56404" y="-685"/>
                        <a:pt x="5153" y="489"/>
                        <a:pt x="116" y="5379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7" name="Google Shape;1237;p5"/>
                <p:cNvSpPr/>
                <p:nvPr/>
              </p:nvSpPr>
              <p:spPr>
                <a:xfrm>
                  <a:off x="5535319" y="2440564"/>
                  <a:ext cx="69718" cy="32945"/>
                </a:xfrm>
                <a:custGeom>
                  <a:rect b="b" l="l" r="r" t="t"/>
                  <a:pathLst>
                    <a:path extrusionOk="0" h="32945" w="69718">
                      <a:moveTo>
                        <a:pt x="13156" y="32928"/>
                      </a:moveTo>
                      <a:cubicBezTo>
                        <a:pt x="10285" y="33016"/>
                        <a:pt x="7415" y="32772"/>
                        <a:pt x="4598" y="32195"/>
                      </a:cubicBezTo>
                      <a:cubicBezTo>
                        <a:pt x="1" y="29896"/>
                        <a:pt x="-293" y="17524"/>
                        <a:pt x="147" y="7743"/>
                      </a:cubicBezTo>
                      <a:cubicBezTo>
                        <a:pt x="182" y="7093"/>
                        <a:pt x="461" y="6481"/>
                        <a:pt x="930" y="6031"/>
                      </a:cubicBezTo>
                      <a:cubicBezTo>
                        <a:pt x="7385" y="-473"/>
                        <a:pt x="60984" y="-375"/>
                        <a:pt x="63722" y="310"/>
                      </a:cubicBezTo>
                      <a:cubicBezTo>
                        <a:pt x="65527" y="892"/>
                        <a:pt x="66960" y="2285"/>
                        <a:pt x="67586" y="4075"/>
                      </a:cubicBezTo>
                      <a:cubicBezTo>
                        <a:pt x="70090" y="10834"/>
                        <a:pt x="70398" y="18208"/>
                        <a:pt x="68466" y="25153"/>
                      </a:cubicBezTo>
                      <a:cubicBezTo>
                        <a:pt x="65972" y="30336"/>
                        <a:pt x="30028" y="32928"/>
                        <a:pt x="13156" y="32928"/>
                      </a:cubicBezTo>
                      <a:close/>
                      <a:moveTo>
                        <a:pt x="5478" y="9357"/>
                      </a:moveTo>
                      <a:cubicBezTo>
                        <a:pt x="4813" y="15543"/>
                        <a:pt x="5410" y="21798"/>
                        <a:pt x="7239" y="27744"/>
                      </a:cubicBezTo>
                      <a:cubicBezTo>
                        <a:pt x="11640" y="29065"/>
                        <a:pt x="58196" y="25495"/>
                        <a:pt x="64016" y="22414"/>
                      </a:cubicBezTo>
                      <a:cubicBezTo>
                        <a:pt x="65336" y="18746"/>
                        <a:pt x="64016" y="6863"/>
                        <a:pt x="62304" y="5347"/>
                      </a:cubicBezTo>
                      <a:cubicBezTo>
                        <a:pt x="58392" y="4466"/>
                        <a:pt x="13009" y="5787"/>
                        <a:pt x="5478" y="935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8" name="Google Shape;1238;p5"/>
                <p:cNvSpPr/>
                <p:nvPr/>
              </p:nvSpPr>
              <p:spPr>
                <a:xfrm>
                  <a:off x="5100517" y="2498923"/>
                  <a:ext cx="361153" cy="112190"/>
                </a:xfrm>
                <a:custGeom>
                  <a:rect b="b" l="l" r="r" t="t"/>
                  <a:pathLst>
                    <a:path extrusionOk="0" h="112190" w="361153">
                      <a:moveTo>
                        <a:pt x="0" y="42644"/>
                      </a:moveTo>
                      <a:cubicBezTo>
                        <a:pt x="1369" y="72964"/>
                        <a:pt x="27631" y="94531"/>
                        <a:pt x="44013" y="105045"/>
                      </a:cubicBezTo>
                      <a:cubicBezTo>
                        <a:pt x="51456" y="109838"/>
                        <a:pt x="60152" y="112322"/>
                        <a:pt x="69003" y="112185"/>
                      </a:cubicBezTo>
                      <a:lnTo>
                        <a:pt x="361154" y="108322"/>
                      </a:lnTo>
                      <a:lnTo>
                        <a:pt x="361154" y="44013"/>
                      </a:lnTo>
                      <a:lnTo>
                        <a:pt x="45578" y="0"/>
                      </a:lnTo>
                      <a:cubicBezTo>
                        <a:pt x="45578" y="0"/>
                        <a:pt x="20491" y="978"/>
                        <a:pt x="13742" y="1985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39" name="Google Shape;1239;p5"/>
                <p:cNvSpPr/>
                <p:nvPr/>
              </p:nvSpPr>
              <p:spPr>
                <a:xfrm>
                  <a:off x="5097874" y="2495988"/>
                  <a:ext cx="366583" cy="117760"/>
                </a:xfrm>
                <a:custGeom>
                  <a:rect b="b" l="l" r="r" t="t"/>
                  <a:pathLst>
                    <a:path extrusionOk="0" h="117760" w="366583">
                      <a:moveTo>
                        <a:pt x="70961" y="117760"/>
                      </a:moveTo>
                      <a:cubicBezTo>
                        <a:pt x="61801" y="117789"/>
                        <a:pt x="52832" y="115153"/>
                        <a:pt x="45140" y="110180"/>
                      </a:cubicBezTo>
                      <a:cubicBezTo>
                        <a:pt x="28904" y="99715"/>
                        <a:pt x="1469" y="77414"/>
                        <a:pt x="2" y="45676"/>
                      </a:cubicBezTo>
                      <a:cubicBezTo>
                        <a:pt x="-52" y="44209"/>
                        <a:pt x="1078" y="42967"/>
                        <a:pt x="2545" y="42888"/>
                      </a:cubicBezTo>
                      <a:cubicBezTo>
                        <a:pt x="3973" y="42805"/>
                        <a:pt x="5200" y="43901"/>
                        <a:pt x="5279" y="45329"/>
                      </a:cubicBezTo>
                      <a:cubicBezTo>
                        <a:pt x="5283" y="45363"/>
                        <a:pt x="5283" y="45397"/>
                        <a:pt x="5283" y="45432"/>
                      </a:cubicBezTo>
                      <a:cubicBezTo>
                        <a:pt x="6653" y="74774"/>
                        <a:pt x="32621" y="95851"/>
                        <a:pt x="48025" y="105730"/>
                      </a:cubicBezTo>
                      <a:cubicBezTo>
                        <a:pt x="54999" y="110322"/>
                        <a:pt x="63205" y="112674"/>
                        <a:pt x="71548" y="112478"/>
                      </a:cubicBezTo>
                      <a:lnTo>
                        <a:pt x="361302" y="108664"/>
                      </a:lnTo>
                      <a:lnTo>
                        <a:pt x="361302" y="49246"/>
                      </a:lnTo>
                      <a:lnTo>
                        <a:pt x="47976" y="5233"/>
                      </a:lnTo>
                      <a:cubicBezTo>
                        <a:pt x="48221" y="5233"/>
                        <a:pt x="25089" y="6455"/>
                        <a:pt x="19025" y="23376"/>
                      </a:cubicBezTo>
                      <a:cubicBezTo>
                        <a:pt x="18541" y="24750"/>
                        <a:pt x="17035" y="25474"/>
                        <a:pt x="15661" y="24995"/>
                      </a:cubicBezTo>
                      <a:cubicBezTo>
                        <a:pt x="15656" y="24990"/>
                        <a:pt x="15656" y="24990"/>
                        <a:pt x="15651" y="24990"/>
                      </a:cubicBezTo>
                      <a:cubicBezTo>
                        <a:pt x="14287" y="24462"/>
                        <a:pt x="13573" y="22955"/>
                        <a:pt x="14037" y="21567"/>
                      </a:cubicBezTo>
                      <a:cubicBezTo>
                        <a:pt x="21275" y="1271"/>
                        <a:pt x="47145" y="0"/>
                        <a:pt x="48270" y="0"/>
                      </a:cubicBezTo>
                      <a:lnTo>
                        <a:pt x="364285" y="44013"/>
                      </a:lnTo>
                      <a:cubicBezTo>
                        <a:pt x="365596" y="44204"/>
                        <a:pt x="366574" y="45329"/>
                        <a:pt x="366584" y="46654"/>
                      </a:cubicBezTo>
                      <a:lnTo>
                        <a:pt x="366584" y="111256"/>
                      </a:lnTo>
                      <a:cubicBezTo>
                        <a:pt x="366584" y="112694"/>
                        <a:pt x="365430" y="113872"/>
                        <a:pt x="363992" y="113897"/>
                      </a:cubicBezTo>
                      <a:lnTo>
                        <a:pt x="71597" y="1177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1240" name="Google Shape;1240;p5"/>
                <p:cNvGrpSpPr/>
                <p:nvPr/>
              </p:nvGrpSpPr>
              <p:grpSpPr>
                <a:xfrm>
                  <a:off x="5100517" y="2498727"/>
                  <a:ext cx="361153" cy="112386"/>
                  <a:chOff x="5100517" y="2498727"/>
                  <a:chExt cx="361153" cy="112386"/>
                </a:xfrm>
              </p:grpSpPr>
              <p:sp>
                <p:nvSpPr>
                  <p:cNvPr id="1241" name="Google Shape;1241;p5"/>
                  <p:cNvSpPr/>
                  <p:nvPr/>
                </p:nvSpPr>
                <p:spPr>
                  <a:xfrm>
                    <a:off x="5100517" y="2498727"/>
                    <a:ext cx="361153" cy="112386"/>
                  </a:xfrm>
                  <a:custGeom>
                    <a:rect b="b" l="l" r="r" t="t"/>
                    <a:pathLst>
                      <a:path extrusionOk="0" h="112386" w="361153">
                        <a:moveTo>
                          <a:pt x="45725" y="0"/>
                        </a:moveTo>
                        <a:cubicBezTo>
                          <a:pt x="45725" y="0"/>
                          <a:pt x="20637" y="978"/>
                          <a:pt x="13889" y="19855"/>
                        </a:cubicBezTo>
                        <a:lnTo>
                          <a:pt x="0" y="42840"/>
                        </a:lnTo>
                        <a:cubicBezTo>
                          <a:pt x="1369" y="73160"/>
                          <a:pt x="27631" y="94726"/>
                          <a:pt x="44013" y="105241"/>
                        </a:cubicBezTo>
                        <a:cubicBezTo>
                          <a:pt x="51456" y="110033"/>
                          <a:pt x="60152" y="112518"/>
                          <a:pt x="69003" y="112381"/>
                        </a:cubicBezTo>
                        <a:lnTo>
                          <a:pt x="361154" y="108517"/>
                        </a:lnTo>
                        <a:lnTo>
                          <a:pt x="361154" y="59614"/>
                        </a:lnTo>
                        <a:cubicBezTo>
                          <a:pt x="355089" y="52669"/>
                          <a:pt x="349319" y="46312"/>
                          <a:pt x="345358" y="41959"/>
                        </a:cubicBezTo>
                        <a:lnTo>
                          <a:pt x="338658" y="40981"/>
                        </a:lnTo>
                        <a:lnTo>
                          <a:pt x="323644" y="92526"/>
                        </a:lnTo>
                        <a:cubicBezTo>
                          <a:pt x="323644" y="92526"/>
                          <a:pt x="148472" y="88516"/>
                          <a:pt x="95949" y="79077"/>
                        </a:cubicBezTo>
                        <a:cubicBezTo>
                          <a:pt x="43426" y="69639"/>
                          <a:pt x="27239" y="58880"/>
                          <a:pt x="25870" y="34624"/>
                        </a:cubicBezTo>
                        <a:cubicBezTo>
                          <a:pt x="25303" y="20231"/>
                          <a:pt x="33015" y="6778"/>
                          <a:pt x="45725" y="0"/>
                        </a:cubicBezTo>
                        <a:close/>
                      </a:path>
                    </a:pathLst>
                  </a:custGeom>
                  <a:solidFill>
                    <a:srgbClr val="FD3D4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1242" name="Google Shape;1242;p5"/>
                  <p:cNvSpPr/>
                  <p:nvPr/>
                </p:nvSpPr>
                <p:spPr>
                  <a:xfrm>
                    <a:off x="5100517" y="2498727"/>
                    <a:ext cx="361153" cy="112386"/>
                  </a:xfrm>
                  <a:custGeom>
                    <a:rect b="b" l="l" r="r" t="t"/>
                    <a:pathLst>
                      <a:path extrusionOk="0" h="112386" w="361153">
                        <a:moveTo>
                          <a:pt x="45725" y="0"/>
                        </a:moveTo>
                        <a:cubicBezTo>
                          <a:pt x="45725" y="0"/>
                          <a:pt x="20637" y="978"/>
                          <a:pt x="13889" y="19855"/>
                        </a:cubicBezTo>
                        <a:lnTo>
                          <a:pt x="0" y="42840"/>
                        </a:lnTo>
                        <a:cubicBezTo>
                          <a:pt x="1369" y="73160"/>
                          <a:pt x="27631" y="94726"/>
                          <a:pt x="44013" y="105241"/>
                        </a:cubicBezTo>
                        <a:cubicBezTo>
                          <a:pt x="51456" y="110033"/>
                          <a:pt x="60152" y="112518"/>
                          <a:pt x="69003" y="112381"/>
                        </a:cubicBezTo>
                        <a:lnTo>
                          <a:pt x="361154" y="108517"/>
                        </a:lnTo>
                        <a:lnTo>
                          <a:pt x="361154" y="59614"/>
                        </a:lnTo>
                        <a:cubicBezTo>
                          <a:pt x="355089" y="52669"/>
                          <a:pt x="349319" y="46312"/>
                          <a:pt x="345358" y="41959"/>
                        </a:cubicBezTo>
                        <a:lnTo>
                          <a:pt x="338658" y="40981"/>
                        </a:lnTo>
                        <a:lnTo>
                          <a:pt x="323644" y="92526"/>
                        </a:lnTo>
                        <a:cubicBezTo>
                          <a:pt x="323644" y="92526"/>
                          <a:pt x="148472" y="88516"/>
                          <a:pt x="95949" y="79077"/>
                        </a:cubicBezTo>
                        <a:cubicBezTo>
                          <a:pt x="43426" y="69639"/>
                          <a:pt x="27239" y="58880"/>
                          <a:pt x="25870" y="34624"/>
                        </a:cubicBezTo>
                        <a:cubicBezTo>
                          <a:pt x="25303" y="20231"/>
                          <a:pt x="33015" y="6778"/>
                          <a:pt x="457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9803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  <p:sp>
              <p:nvSpPr>
                <p:cNvPr id="1243" name="Google Shape;1243;p5"/>
                <p:cNvSpPr/>
                <p:nvPr/>
              </p:nvSpPr>
              <p:spPr>
                <a:xfrm>
                  <a:off x="5438686" y="2534347"/>
                  <a:ext cx="183780" cy="94904"/>
                </a:xfrm>
                <a:custGeom>
                  <a:rect b="b" l="l" r="r" t="t"/>
                  <a:pathLst>
                    <a:path extrusionOk="0" h="94904" w="183780">
                      <a:moveTo>
                        <a:pt x="2005" y="569"/>
                      </a:moveTo>
                      <a:lnTo>
                        <a:pt x="0" y="94904"/>
                      </a:lnTo>
                      <a:lnTo>
                        <a:pt x="96340" y="74952"/>
                      </a:lnTo>
                      <a:cubicBezTo>
                        <a:pt x="96340" y="74952"/>
                        <a:pt x="145586" y="78962"/>
                        <a:pt x="156638" y="77984"/>
                      </a:cubicBezTo>
                      <a:cubicBezTo>
                        <a:pt x="167691" y="77005"/>
                        <a:pt x="176738" y="60867"/>
                        <a:pt x="176738" y="52847"/>
                      </a:cubicBezTo>
                      <a:lnTo>
                        <a:pt x="176738" y="34753"/>
                      </a:lnTo>
                      <a:cubicBezTo>
                        <a:pt x="181198" y="31447"/>
                        <a:pt x="183809" y="26219"/>
                        <a:pt x="183780" y="20668"/>
                      </a:cubicBezTo>
                      <a:cubicBezTo>
                        <a:pt x="182802" y="12648"/>
                        <a:pt x="166713" y="7611"/>
                        <a:pt x="166713" y="7611"/>
                      </a:cubicBezTo>
                      <a:cubicBezTo>
                        <a:pt x="166713" y="7611"/>
                        <a:pt x="120499" y="-2463"/>
                        <a:pt x="107392" y="569"/>
                      </a:cubicBezTo>
                      <a:cubicBezTo>
                        <a:pt x="94286" y="3601"/>
                        <a:pt x="2005" y="569"/>
                        <a:pt x="2005" y="569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44" name="Google Shape;1244;p5"/>
                <p:cNvSpPr/>
                <p:nvPr/>
              </p:nvSpPr>
              <p:spPr>
                <a:xfrm>
                  <a:off x="5436045" y="2531658"/>
                  <a:ext cx="189237" cy="100575"/>
                </a:xfrm>
                <a:custGeom>
                  <a:rect b="b" l="l" r="r" t="t"/>
                  <a:pathLst>
                    <a:path extrusionOk="0" h="100575" w="189237">
                      <a:moveTo>
                        <a:pt x="2641" y="100380"/>
                      </a:moveTo>
                      <a:cubicBezTo>
                        <a:pt x="2034" y="100390"/>
                        <a:pt x="1443" y="100180"/>
                        <a:pt x="978" y="99793"/>
                      </a:cubicBezTo>
                      <a:cubicBezTo>
                        <a:pt x="362" y="99270"/>
                        <a:pt x="5" y="98502"/>
                        <a:pt x="0" y="97690"/>
                      </a:cubicBezTo>
                      <a:lnTo>
                        <a:pt x="2005" y="3209"/>
                      </a:lnTo>
                      <a:cubicBezTo>
                        <a:pt x="2044" y="2509"/>
                        <a:pt x="2338" y="1844"/>
                        <a:pt x="2836" y="1350"/>
                      </a:cubicBezTo>
                      <a:cubicBezTo>
                        <a:pt x="3316" y="812"/>
                        <a:pt x="4025" y="543"/>
                        <a:pt x="4744" y="617"/>
                      </a:cubicBezTo>
                      <a:cubicBezTo>
                        <a:pt x="36629" y="1644"/>
                        <a:pt x="99519" y="3013"/>
                        <a:pt x="109593" y="617"/>
                      </a:cubicBezTo>
                      <a:cubicBezTo>
                        <a:pt x="123091" y="-2513"/>
                        <a:pt x="168278" y="7268"/>
                        <a:pt x="170038" y="7659"/>
                      </a:cubicBezTo>
                      <a:cubicBezTo>
                        <a:pt x="171799" y="8050"/>
                        <a:pt x="188035" y="13527"/>
                        <a:pt x="189208" y="22966"/>
                      </a:cubicBezTo>
                      <a:cubicBezTo>
                        <a:pt x="189551" y="29113"/>
                        <a:pt x="186910" y="35045"/>
                        <a:pt x="182117" y="38908"/>
                      </a:cubicBezTo>
                      <a:lnTo>
                        <a:pt x="182117" y="55780"/>
                      </a:lnTo>
                      <a:cubicBezTo>
                        <a:pt x="182117" y="64583"/>
                        <a:pt x="172337" y="82335"/>
                        <a:pt x="159573" y="83557"/>
                      </a:cubicBezTo>
                      <a:cubicBezTo>
                        <a:pt x="148863" y="84535"/>
                        <a:pt x="104165" y="80965"/>
                        <a:pt x="99226" y="80574"/>
                      </a:cubicBezTo>
                      <a:lnTo>
                        <a:pt x="3081" y="100576"/>
                      </a:lnTo>
                      <a:close/>
                      <a:moveTo>
                        <a:pt x="7238" y="5996"/>
                      </a:moveTo>
                      <a:lnTo>
                        <a:pt x="5379" y="94463"/>
                      </a:lnTo>
                      <a:lnTo>
                        <a:pt x="98590" y="74901"/>
                      </a:lnTo>
                      <a:lnTo>
                        <a:pt x="99372" y="74901"/>
                      </a:lnTo>
                      <a:cubicBezTo>
                        <a:pt x="99861" y="74901"/>
                        <a:pt x="148276" y="78863"/>
                        <a:pt x="159181" y="77933"/>
                      </a:cubicBezTo>
                      <a:cubicBezTo>
                        <a:pt x="168718" y="77053"/>
                        <a:pt x="176885" y="62284"/>
                        <a:pt x="176885" y="55438"/>
                      </a:cubicBezTo>
                      <a:lnTo>
                        <a:pt x="176885" y="37343"/>
                      </a:lnTo>
                      <a:cubicBezTo>
                        <a:pt x="176885" y="36512"/>
                        <a:pt x="177286" y="35730"/>
                        <a:pt x="177960" y="35241"/>
                      </a:cubicBezTo>
                      <a:cubicBezTo>
                        <a:pt x="177960" y="35241"/>
                        <a:pt x="184758" y="29959"/>
                        <a:pt x="183976" y="23601"/>
                      </a:cubicBezTo>
                      <a:cubicBezTo>
                        <a:pt x="183340" y="18711"/>
                        <a:pt x="173412" y="14212"/>
                        <a:pt x="168718" y="12745"/>
                      </a:cubicBezTo>
                      <a:cubicBezTo>
                        <a:pt x="156247" y="10055"/>
                        <a:pt x="121037" y="3355"/>
                        <a:pt x="110816" y="5752"/>
                      </a:cubicBezTo>
                      <a:cubicBezTo>
                        <a:pt x="98639" y="8637"/>
                        <a:pt x="22838" y="6485"/>
                        <a:pt x="7238" y="599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45" name="Google Shape;1245;p5"/>
                <p:cNvSpPr/>
                <p:nvPr/>
              </p:nvSpPr>
              <p:spPr>
                <a:xfrm>
                  <a:off x="5131284" y="2227113"/>
                  <a:ext cx="183978" cy="133901"/>
                </a:xfrm>
                <a:custGeom>
                  <a:rect b="b" l="l" r="r" t="t"/>
                  <a:pathLst>
                    <a:path extrusionOk="0" h="133901" w="183978">
                      <a:moveTo>
                        <a:pt x="12953" y="133901"/>
                      </a:moveTo>
                      <a:lnTo>
                        <a:pt x="181768" y="56536"/>
                      </a:lnTo>
                      <a:cubicBezTo>
                        <a:pt x="181768" y="56536"/>
                        <a:pt x="188810" y="51645"/>
                        <a:pt x="177758" y="50472"/>
                      </a:cubicBezTo>
                      <a:cubicBezTo>
                        <a:pt x="166632" y="50433"/>
                        <a:pt x="155531" y="51445"/>
                        <a:pt x="144601" y="53504"/>
                      </a:cubicBezTo>
                      <a:cubicBezTo>
                        <a:pt x="144601" y="53504"/>
                        <a:pt x="108950" y="2791"/>
                        <a:pt x="101908" y="786"/>
                      </a:cubicBezTo>
                      <a:cubicBezTo>
                        <a:pt x="94866" y="-1219"/>
                        <a:pt x="90856" y="786"/>
                        <a:pt x="89878" y="4845"/>
                      </a:cubicBezTo>
                      <a:lnTo>
                        <a:pt x="88851" y="8855"/>
                      </a:lnTo>
                      <a:cubicBezTo>
                        <a:pt x="88851" y="8855"/>
                        <a:pt x="31047" y="25335"/>
                        <a:pt x="8894" y="54482"/>
                      </a:cubicBezTo>
                      <a:cubicBezTo>
                        <a:pt x="-13260" y="83628"/>
                        <a:pt x="12953" y="133901"/>
                        <a:pt x="12953" y="133901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46" name="Google Shape;1246;p5"/>
                <p:cNvSpPr/>
                <p:nvPr/>
              </p:nvSpPr>
              <p:spPr>
                <a:xfrm>
                  <a:off x="5128611" y="2224446"/>
                  <a:ext cx="189343" cy="139209"/>
                </a:xfrm>
                <a:custGeom>
                  <a:rect b="b" l="l" r="r" t="t"/>
                  <a:pathLst>
                    <a:path extrusionOk="0" h="139209" w="189343">
                      <a:moveTo>
                        <a:pt x="15626" y="139209"/>
                      </a:moveTo>
                      <a:cubicBezTo>
                        <a:pt x="14638" y="139214"/>
                        <a:pt x="13733" y="138666"/>
                        <a:pt x="13279" y="137791"/>
                      </a:cubicBezTo>
                      <a:cubicBezTo>
                        <a:pt x="12154" y="135688"/>
                        <a:pt x="-13374" y="85709"/>
                        <a:pt x="9464" y="55584"/>
                      </a:cubicBezTo>
                      <a:cubicBezTo>
                        <a:pt x="30150" y="28345"/>
                        <a:pt x="79885" y="12255"/>
                        <a:pt x="89324" y="9419"/>
                      </a:cubicBezTo>
                      <a:lnTo>
                        <a:pt x="89959" y="6827"/>
                      </a:lnTo>
                      <a:cubicBezTo>
                        <a:pt x="90488" y="4538"/>
                        <a:pt x="91940" y="2573"/>
                        <a:pt x="93970" y="1399"/>
                      </a:cubicBezTo>
                      <a:cubicBezTo>
                        <a:pt x="97535" y="-279"/>
                        <a:pt x="101623" y="-455"/>
                        <a:pt x="105315" y="910"/>
                      </a:cubicBezTo>
                      <a:cubicBezTo>
                        <a:pt x="112406" y="2964"/>
                        <a:pt x="138961" y="40033"/>
                        <a:pt x="148448" y="53286"/>
                      </a:cubicBezTo>
                      <a:cubicBezTo>
                        <a:pt x="159070" y="51271"/>
                        <a:pt x="169868" y="50342"/>
                        <a:pt x="180676" y="50498"/>
                      </a:cubicBezTo>
                      <a:cubicBezTo>
                        <a:pt x="183903" y="50792"/>
                        <a:pt x="188256" y="51574"/>
                        <a:pt x="189185" y="54948"/>
                      </a:cubicBezTo>
                      <a:cubicBezTo>
                        <a:pt x="190114" y="58323"/>
                        <a:pt x="186691" y="60866"/>
                        <a:pt x="186006" y="61355"/>
                      </a:cubicBezTo>
                      <a:lnTo>
                        <a:pt x="185566" y="61355"/>
                      </a:lnTo>
                      <a:lnTo>
                        <a:pt x="16702" y="138720"/>
                      </a:lnTo>
                      <a:cubicBezTo>
                        <a:pt x="16394" y="138980"/>
                        <a:pt x="16022" y="139151"/>
                        <a:pt x="15626" y="139209"/>
                      </a:cubicBezTo>
                      <a:close/>
                      <a:moveTo>
                        <a:pt x="99593" y="5311"/>
                      </a:moveTo>
                      <a:cubicBezTo>
                        <a:pt x="98571" y="5272"/>
                        <a:pt x="97559" y="5507"/>
                        <a:pt x="96659" y="5996"/>
                      </a:cubicBezTo>
                      <a:cubicBezTo>
                        <a:pt x="95847" y="6451"/>
                        <a:pt x="95275" y="7238"/>
                        <a:pt x="95094" y="8148"/>
                      </a:cubicBezTo>
                      <a:lnTo>
                        <a:pt x="94116" y="12158"/>
                      </a:lnTo>
                      <a:cubicBezTo>
                        <a:pt x="93877" y="13077"/>
                        <a:pt x="93172" y="13801"/>
                        <a:pt x="92258" y="14065"/>
                      </a:cubicBezTo>
                      <a:cubicBezTo>
                        <a:pt x="91671" y="14065"/>
                        <a:pt x="34992" y="30692"/>
                        <a:pt x="13719" y="58763"/>
                      </a:cubicBezTo>
                      <a:cubicBezTo>
                        <a:pt x="-4571" y="82872"/>
                        <a:pt x="12252" y="123120"/>
                        <a:pt x="16848" y="133096"/>
                      </a:cubicBezTo>
                      <a:lnTo>
                        <a:pt x="183121" y="56904"/>
                      </a:lnTo>
                      <a:lnTo>
                        <a:pt x="183659" y="56415"/>
                      </a:lnTo>
                      <a:cubicBezTo>
                        <a:pt x="182544" y="56088"/>
                        <a:pt x="181395" y="55873"/>
                        <a:pt x="180236" y="55780"/>
                      </a:cubicBezTo>
                      <a:cubicBezTo>
                        <a:pt x="169359" y="55760"/>
                        <a:pt x="158503" y="56758"/>
                        <a:pt x="147812" y="58763"/>
                      </a:cubicBezTo>
                      <a:cubicBezTo>
                        <a:pt x="146795" y="58949"/>
                        <a:pt x="145768" y="58533"/>
                        <a:pt x="145172" y="57687"/>
                      </a:cubicBezTo>
                      <a:cubicBezTo>
                        <a:pt x="128104" y="33235"/>
                        <a:pt x="108005" y="7512"/>
                        <a:pt x="103897" y="5996"/>
                      </a:cubicBezTo>
                      <a:cubicBezTo>
                        <a:pt x="102498" y="5580"/>
                        <a:pt x="101051" y="5350"/>
                        <a:pt x="99593" y="531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47" name="Google Shape;1247;p5"/>
                <p:cNvSpPr/>
                <p:nvPr/>
              </p:nvSpPr>
              <p:spPr>
                <a:xfrm>
                  <a:off x="5208154" y="2238633"/>
                  <a:ext cx="24559" cy="72744"/>
                </a:xfrm>
                <a:custGeom>
                  <a:rect b="b" l="l" r="r" t="t"/>
                  <a:pathLst>
                    <a:path extrusionOk="0" h="72744" w="24559">
                      <a:moveTo>
                        <a:pt x="17605" y="72744"/>
                      </a:moveTo>
                      <a:cubicBezTo>
                        <a:pt x="16701" y="72734"/>
                        <a:pt x="15859" y="72274"/>
                        <a:pt x="15356" y="71521"/>
                      </a:cubicBezTo>
                      <a:cubicBezTo>
                        <a:pt x="13791" y="69076"/>
                        <a:pt x="0" y="47069"/>
                        <a:pt x="0" y="36800"/>
                      </a:cubicBezTo>
                      <a:cubicBezTo>
                        <a:pt x="0" y="27459"/>
                        <a:pt x="12666" y="19537"/>
                        <a:pt x="18241" y="16505"/>
                      </a:cubicBezTo>
                      <a:lnTo>
                        <a:pt x="11933" y="3887"/>
                      </a:lnTo>
                      <a:cubicBezTo>
                        <a:pt x="11282" y="2538"/>
                        <a:pt x="11854" y="919"/>
                        <a:pt x="13204" y="269"/>
                      </a:cubicBezTo>
                      <a:cubicBezTo>
                        <a:pt x="14554" y="-382"/>
                        <a:pt x="16172" y="190"/>
                        <a:pt x="16823" y="1540"/>
                      </a:cubicBezTo>
                      <a:lnTo>
                        <a:pt x="24354" y="16505"/>
                      </a:lnTo>
                      <a:cubicBezTo>
                        <a:pt x="24628" y="17160"/>
                        <a:pt x="24628" y="17903"/>
                        <a:pt x="24354" y="18559"/>
                      </a:cubicBezTo>
                      <a:cubicBezTo>
                        <a:pt x="24139" y="19238"/>
                        <a:pt x="23640" y="19791"/>
                        <a:pt x="22985" y="20075"/>
                      </a:cubicBezTo>
                      <a:cubicBezTo>
                        <a:pt x="18437" y="22275"/>
                        <a:pt x="5379" y="29855"/>
                        <a:pt x="5379" y="36800"/>
                      </a:cubicBezTo>
                      <a:cubicBezTo>
                        <a:pt x="5379" y="44331"/>
                        <a:pt x="15894" y="62327"/>
                        <a:pt x="20050" y="68636"/>
                      </a:cubicBezTo>
                      <a:cubicBezTo>
                        <a:pt x="20818" y="69883"/>
                        <a:pt x="20447" y="71511"/>
                        <a:pt x="19219" y="72304"/>
                      </a:cubicBezTo>
                      <a:cubicBezTo>
                        <a:pt x="18735" y="72597"/>
                        <a:pt x="18173" y="72754"/>
                        <a:pt x="17605" y="727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48" name="Google Shape;1248;p5"/>
                <p:cNvSpPr/>
                <p:nvPr/>
              </p:nvSpPr>
              <p:spPr>
                <a:xfrm>
                  <a:off x="5154947" y="2270415"/>
                  <a:ext cx="18340" cy="64242"/>
                </a:xfrm>
                <a:custGeom>
                  <a:rect b="b" l="l" r="r" t="t"/>
                  <a:pathLst>
                    <a:path extrusionOk="0" h="64242" w="18340">
                      <a:moveTo>
                        <a:pt x="15943" y="64240"/>
                      </a:moveTo>
                      <a:cubicBezTo>
                        <a:pt x="14974" y="64220"/>
                        <a:pt x="14089" y="63702"/>
                        <a:pt x="13595" y="62871"/>
                      </a:cubicBezTo>
                      <a:cubicBezTo>
                        <a:pt x="13057" y="61844"/>
                        <a:pt x="0" y="37979"/>
                        <a:pt x="0" y="24970"/>
                      </a:cubicBezTo>
                      <a:cubicBezTo>
                        <a:pt x="445" y="16031"/>
                        <a:pt x="3893" y="7502"/>
                        <a:pt x="9781" y="763"/>
                      </a:cubicBezTo>
                      <a:cubicBezTo>
                        <a:pt x="10808" y="-254"/>
                        <a:pt x="12470" y="-254"/>
                        <a:pt x="13497" y="763"/>
                      </a:cubicBezTo>
                      <a:cubicBezTo>
                        <a:pt x="14524" y="1809"/>
                        <a:pt x="14524" y="3482"/>
                        <a:pt x="13497" y="4528"/>
                      </a:cubicBezTo>
                      <a:cubicBezTo>
                        <a:pt x="8490" y="10294"/>
                        <a:pt x="5516" y="17547"/>
                        <a:pt x="5037" y="25166"/>
                      </a:cubicBezTo>
                      <a:cubicBezTo>
                        <a:pt x="5037" y="36805"/>
                        <a:pt x="17899" y="60230"/>
                        <a:pt x="17997" y="60474"/>
                      </a:cubicBezTo>
                      <a:cubicBezTo>
                        <a:pt x="18715" y="61741"/>
                        <a:pt x="18270" y="63355"/>
                        <a:pt x="17004" y="64074"/>
                      </a:cubicBezTo>
                      <a:cubicBezTo>
                        <a:pt x="16994" y="64078"/>
                        <a:pt x="16979" y="64088"/>
                        <a:pt x="16970" y="64093"/>
                      </a:cubicBezTo>
                      <a:cubicBezTo>
                        <a:pt x="16637" y="64206"/>
                        <a:pt x="16290" y="64255"/>
                        <a:pt x="15943" y="642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49" name="Google Shape;1249;p5"/>
                <p:cNvSpPr/>
                <p:nvPr/>
              </p:nvSpPr>
              <p:spPr>
                <a:xfrm>
                  <a:off x="5143546" y="2298758"/>
                  <a:ext cx="102363" cy="50109"/>
                </a:xfrm>
                <a:custGeom>
                  <a:rect b="b" l="l" r="r" t="t"/>
                  <a:pathLst>
                    <a:path extrusionOk="0" h="50109" w="102363">
                      <a:moveTo>
                        <a:pt x="2402" y="50031"/>
                      </a:moveTo>
                      <a:cubicBezTo>
                        <a:pt x="950" y="49899"/>
                        <a:pt x="-121" y="48612"/>
                        <a:pt x="11" y="47160"/>
                      </a:cubicBezTo>
                      <a:cubicBezTo>
                        <a:pt x="89" y="46324"/>
                        <a:pt x="559" y="45576"/>
                        <a:pt x="1278" y="45140"/>
                      </a:cubicBezTo>
                      <a:lnTo>
                        <a:pt x="98547" y="247"/>
                      </a:lnTo>
                      <a:cubicBezTo>
                        <a:pt x="99897" y="-374"/>
                        <a:pt x="101496" y="217"/>
                        <a:pt x="102117" y="1567"/>
                      </a:cubicBezTo>
                      <a:cubicBezTo>
                        <a:pt x="102738" y="2917"/>
                        <a:pt x="102146" y="4516"/>
                        <a:pt x="100797" y="5137"/>
                      </a:cubicBezTo>
                      <a:lnTo>
                        <a:pt x="3478" y="50080"/>
                      </a:lnTo>
                      <a:cubicBezTo>
                        <a:pt x="3121" y="50133"/>
                        <a:pt x="2754" y="50114"/>
                        <a:pt x="2402" y="500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0" name="Google Shape;1250;p5"/>
                <p:cNvSpPr/>
                <p:nvPr/>
              </p:nvSpPr>
              <p:spPr>
                <a:xfrm>
                  <a:off x="5524365" y="3073834"/>
                  <a:ext cx="287406" cy="132479"/>
                </a:xfrm>
                <a:custGeom>
                  <a:rect b="b" l="l" r="r" t="t"/>
                  <a:pathLst>
                    <a:path extrusionOk="0" h="132479" w="287406">
                      <a:moveTo>
                        <a:pt x="287064" y="132480"/>
                      </a:moveTo>
                      <a:cubicBezTo>
                        <a:pt x="287064" y="129644"/>
                        <a:pt x="287407" y="126758"/>
                        <a:pt x="287407" y="123873"/>
                      </a:cubicBezTo>
                      <a:cubicBezTo>
                        <a:pt x="287407" y="55408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73"/>
                      </a:cubicBezTo>
                      <a:cubicBezTo>
                        <a:pt x="0" y="126758"/>
                        <a:pt x="0" y="129644"/>
                        <a:pt x="391" y="132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1" name="Google Shape;1251;p5"/>
                <p:cNvSpPr/>
                <p:nvPr/>
              </p:nvSpPr>
              <p:spPr>
                <a:xfrm>
                  <a:off x="5521724" y="3071340"/>
                  <a:ext cx="292737" cy="137761"/>
                </a:xfrm>
                <a:custGeom>
                  <a:rect b="b" l="l" r="r" t="t"/>
                  <a:pathLst>
                    <a:path extrusionOk="0" h="137761" w="292737">
                      <a:moveTo>
                        <a:pt x="289705" y="137762"/>
                      </a:moveTo>
                      <a:lnTo>
                        <a:pt x="3032" y="137762"/>
                      </a:lnTo>
                      <a:cubicBezTo>
                        <a:pt x="1648" y="137767"/>
                        <a:pt x="494" y="136700"/>
                        <a:pt x="391" y="135317"/>
                      </a:cubicBezTo>
                      <a:cubicBezTo>
                        <a:pt x="147" y="131991"/>
                        <a:pt x="0" y="129204"/>
                        <a:pt x="0" y="126514"/>
                      </a:cubicBezTo>
                      <a:cubicBezTo>
                        <a:pt x="0" y="56777"/>
                        <a:pt x="65678" y="0"/>
                        <a:pt x="146369" y="0"/>
                      </a:cubicBezTo>
                      <a:cubicBezTo>
                        <a:pt x="227060" y="0"/>
                        <a:pt x="292737" y="56777"/>
                        <a:pt x="292737" y="126514"/>
                      </a:cubicBezTo>
                      <a:cubicBezTo>
                        <a:pt x="292737" y="129155"/>
                        <a:pt x="292737" y="131991"/>
                        <a:pt x="292346" y="135317"/>
                      </a:cubicBezTo>
                      <a:cubicBezTo>
                        <a:pt x="292219" y="136686"/>
                        <a:pt x="291079" y="137742"/>
                        <a:pt x="289705" y="137762"/>
                      </a:cubicBezTo>
                      <a:close/>
                      <a:moveTo>
                        <a:pt x="5477" y="132480"/>
                      </a:moveTo>
                      <a:lnTo>
                        <a:pt x="287162" y="132480"/>
                      </a:lnTo>
                      <a:cubicBezTo>
                        <a:pt x="287162" y="130279"/>
                        <a:pt x="287162" y="128372"/>
                        <a:pt x="287162" y="126514"/>
                      </a:cubicBezTo>
                      <a:cubicBezTo>
                        <a:pt x="287162" y="59663"/>
                        <a:pt x="223881" y="5330"/>
                        <a:pt x="146124" y="5330"/>
                      </a:cubicBezTo>
                      <a:cubicBezTo>
                        <a:pt x="68367" y="5330"/>
                        <a:pt x="5037" y="59663"/>
                        <a:pt x="5037" y="126514"/>
                      </a:cubicBezTo>
                      <a:cubicBezTo>
                        <a:pt x="5282" y="128372"/>
                        <a:pt x="5379" y="130328"/>
                        <a:pt x="5477" y="13248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2" name="Google Shape;1252;p5"/>
                <p:cNvSpPr/>
                <p:nvPr/>
              </p:nvSpPr>
              <p:spPr>
                <a:xfrm>
                  <a:off x="5524365" y="3085767"/>
                  <a:ext cx="287406" cy="132479"/>
                </a:xfrm>
                <a:custGeom>
                  <a:rect b="b" l="l" r="r" t="t"/>
                  <a:pathLst>
                    <a:path extrusionOk="0" h="132479" w="287406">
                      <a:moveTo>
                        <a:pt x="287064" y="132480"/>
                      </a:moveTo>
                      <a:cubicBezTo>
                        <a:pt x="287064" y="129595"/>
                        <a:pt x="287407" y="126758"/>
                        <a:pt x="287407" y="123873"/>
                      </a:cubicBezTo>
                      <a:cubicBezTo>
                        <a:pt x="287407" y="55408"/>
                        <a:pt x="223098" y="0"/>
                        <a:pt x="143728" y="0"/>
                      </a:cubicBezTo>
                      <a:cubicBezTo>
                        <a:pt x="64357" y="0"/>
                        <a:pt x="0" y="55457"/>
                        <a:pt x="0" y="123873"/>
                      </a:cubicBezTo>
                      <a:cubicBezTo>
                        <a:pt x="0" y="126758"/>
                        <a:pt x="0" y="129595"/>
                        <a:pt x="391" y="132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3" name="Google Shape;1253;p5"/>
                <p:cNvSpPr/>
                <p:nvPr/>
              </p:nvSpPr>
              <p:spPr>
                <a:xfrm>
                  <a:off x="5521724" y="3083223"/>
                  <a:ext cx="292737" cy="137761"/>
                </a:xfrm>
                <a:custGeom>
                  <a:rect b="b" l="l" r="r" t="t"/>
                  <a:pathLst>
                    <a:path extrusionOk="0" h="137761" w="292737">
                      <a:moveTo>
                        <a:pt x="289705" y="137762"/>
                      </a:moveTo>
                      <a:lnTo>
                        <a:pt x="3032" y="137762"/>
                      </a:lnTo>
                      <a:cubicBezTo>
                        <a:pt x="1648" y="137767"/>
                        <a:pt x="494" y="136700"/>
                        <a:pt x="391" y="135317"/>
                      </a:cubicBezTo>
                      <a:cubicBezTo>
                        <a:pt x="147" y="131991"/>
                        <a:pt x="0" y="129155"/>
                        <a:pt x="0" y="126514"/>
                      </a:cubicBezTo>
                      <a:cubicBezTo>
                        <a:pt x="0" y="56728"/>
                        <a:pt x="65678" y="0"/>
                        <a:pt x="146369" y="0"/>
                      </a:cubicBezTo>
                      <a:cubicBezTo>
                        <a:pt x="227060" y="0"/>
                        <a:pt x="292737" y="56728"/>
                        <a:pt x="292737" y="126514"/>
                      </a:cubicBezTo>
                      <a:cubicBezTo>
                        <a:pt x="292737" y="129155"/>
                        <a:pt x="292737" y="131942"/>
                        <a:pt x="292346" y="135317"/>
                      </a:cubicBezTo>
                      <a:cubicBezTo>
                        <a:pt x="292219" y="136686"/>
                        <a:pt x="291079" y="137742"/>
                        <a:pt x="289705" y="137762"/>
                      </a:cubicBezTo>
                      <a:close/>
                      <a:moveTo>
                        <a:pt x="5477" y="132431"/>
                      </a:moveTo>
                      <a:lnTo>
                        <a:pt x="287162" y="132431"/>
                      </a:lnTo>
                      <a:cubicBezTo>
                        <a:pt x="287162" y="130279"/>
                        <a:pt x="287162" y="128323"/>
                        <a:pt x="287162" y="126514"/>
                      </a:cubicBezTo>
                      <a:cubicBezTo>
                        <a:pt x="287162" y="59663"/>
                        <a:pt x="223881" y="5282"/>
                        <a:pt x="146124" y="5282"/>
                      </a:cubicBezTo>
                      <a:cubicBezTo>
                        <a:pt x="68367" y="5282"/>
                        <a:pt x="5282" y="59516"/>
                        <a:pt x="5282" y="126416"/>
                      </a:cubicBezTo>
                      <a:cubicBezTo>
                        <a:pt x="5282" y="128274"/>
                        <a:pt x="5379" y="130182"/>
                        <a:pt x="5477" y="13233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4" name="Google Shape;1254;p5"/>
                <p:cNvSpPr/>
                <p:nvPr/>
              </p:nvSpPr>
              <p:spPr>
                <a:xfrm>
                  <a:off x="5550039" y="3085767"/>
                  <a:ext cx="238014" cy="79859"/>
                </a:xfrm>
                <a:custGeom>
                  <a:rect b="b" l="l" r="r" t="t"/>
                  <a:pathLst>
                    <a:path extrusionOk="0" h="79859" w="238014">
                      <a:moveTo>
                        <a:pt x="118053" y="0"/>
                      </a:moveTo>
                      <a:cubicBezTo>
                        <a:pt x="69150" y="0"/>
                        <a:pt x="25968" y="21077"/>
                        <a:pt x="0" y="53256"/>
                      </a:cubicBezTo>
                      <a:lnTo>
                        <a:pt x="33695" y="79860"/>
                      </a:lnTo>
                      <a:cubicBezTo>
                        <a:pt x="69370" y="35592"/>
                        <a:pt x="134177" y="28628"/>
                        <a:pt x="178444" y="64303"/>
                      </a:cubicBezTo>
                      <a:cubicBezTo>
                        <a:pt x="184171" y="68915"/>
                        <a:pt x="189384" y="74133"/>
                        <a:pt x="194001" y="79860"/>
                      </a:cubicBezTo>
                      <a:lnTo>
                        <a:pt x="238014" y="55408"/>
                      </a:lnTo>
                      <a:cubicBezTo>
                        <a:pt x="212095" y="22007"/>
                        <a:pt x="168033" y="0"/>
                        <a:pt x="118053" y="0"/>
                      </a:cubicBezTo>
                      <a:close/>
                    </a:path>
                  </a:pathLst>
                </a:custGeom>
                <a:solidFill>
                  <a:srgbClr val="FD3D4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5" name="Google Shape;1255;p5"/>
                <p:cNvSpPr/>
                <p:nvPr/>
              </p:nvSpPr>
              <p:spPr>
                <a:xfrm>
                  <a:off x="5547390" y="3083126"/>
                  <a:ext cx="243102" cy="85190"/>
                </a:xfrm>
                <a:custGeom>
                  <a:rect b="b" l="l" r="r" t="t"/>
                  <a:pathLst>
                    <a:path extrusionOk="0" h="85190" w="243102">
                      <a:moveTo>
                        <a:pt x="196650" y="85190"/>
                      </a:moveTo>
                      <a:cubicBezTo>
                        <a:pt x="195838" y="85200"/>
                        <a:pt x="195075" y="84818"/>
                        <a:pt x="194596" y="84163"/>
                      </a:cubicBezTo>
                      <a:cubicBezTo>
                        <a:pt x="159835" y="41030"/>
                        <a:pt x="96696" y="34242"/>
                        <a:pt x="53563" y="68998"/>
                      </a:cubicBezTo>
                      <a:cubicBezTo>
                        <a:pt x="47978" y="73497"/>
                        <a:pt x="42897" y="78583"/>
                        <a:pt x="38398" y="84163"/>
                      </a:cubicBezTo>
                      <a:cubicBezTo>
                        <a:pt x="37498" y="85283"/>
                        <a:pt x="35869" y="85479"/>
                        <a:pt x="34730" y="84603"/>
                      </a:cubicBezTo>
                      <a:lnTo>
                        <a:pt x="986" y="57951"/>
                      </a:lnTo>
                      <a:cubicBezTo>
                        <a:pt x="439" y="57516"/>
                        <a:pt x="87" y="56885"/>
                        <a:pt x="8" y="56190"/>
                      </a:cubicBezTo>
                      <a:cubicBezTo>
                        <a:pt x="-46" y="55486"/>
                        <a:pt x="165" y="54792"/>
                        <a:pt x="595" y="54234"/>
                      </a:cubicBezTo>
                      <a:cubicBezTo>
                        <a:pt x="27981" y="20295"/>
                        <a:pt x="72875" y="0"/>
                        <a:pt x="120703" y="0"/>
                      </a:cubicBezTo>
                      <a:cubicBezTo>
                        <a:pt x="169606" y="0"/>
                        <a:pt x="215331" y="21126"/>
                        <a:pt x="242570" y="56435"/>
                      </a:cubicBezTo>
                      <a:cubicBezTo>
                        <a:pt x="243015" y="57056"/>
                        <a:pt x="243191" y="57833"/>
                        <a:pt x="243060" y="58587"/>
                      </a:cubicBezTo>
                      <a:cubicBezTo>
                        <a:pt x="242908" y="59354"/>
                        <a:pt x="242424" y="60020"/>
                        <a:pt x="241739" y="60396"/>
                      </a:cubicBezTo>
                      <a:lnTo>
                        <a:pt x="197726" y="84848"/>
                      </a:lnTo>
                      <a:cubicBezTo>
                        <a:pt x="197393" y="85034"/>
                        <a:pt x="197026" y="85146"/>
                        <a:pt x="196650" y="85190"/>
                      </a:cubicBezTo>
                      <a:close/>
                      <a:moveTo>
                        <a:pt x="116497" y="41519"/>
                      </a:moveTo>
                      <a:cubicBezTo>
                        <a:pt x="147678" y="41465"/>
                        <a:pt x="177274" y="55261"/>
                        <a:pt x="197286" y="79175"/>
                      </a:cubicBezTo>
                      <a:lnTo>
                        <a:pt x="236409" y="57315"/>
                      </a:lnTo>
                      <a:cubicBezTo>
                        <a:pt x="209952" y="24696"/>
                        <a:pt x="166965" y="5330"/>
                        <a:pt x="120654" y="5330"/>
                      </a:cubicBezTo>
                      <a:cubicBezTo>
                        <a:pt x="75418" y="5330"/>
                        <a:pt x="32920" y="24061"/>
                        <a:pt x="6366" y="55555"/>
                      </a:cubicBezTo>
                      <a:lnTo>
                        <a:pt x="35708" y="78882"/>
                      </a:lnTo>
                      <a:cubicBezTo>
                        <a:pt x="55793" y="55095"/>
                        <a:pt x="85370" y="41416"/>
                        <a:pt x="116497" y="4151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6" name="Google Shape;1256;p5"/>
                <p:cNvSpPr/>
                <p:nvPr/>
              </p:nvSpPr>
              <p:spPr>
                <a:xfrm>
                  <a:off x="5620021" y="3172370"/>
                  <a:ext cx="87293" cy="45877"/>
                </a:xfrm>
                <a:custGeom>
                  <a:rect b="b" l="l" r="r" t="t"/>
                  <a:pathLst>
                    <a:path extrusionOk="0" h="45877" w="87293">
                      <a:moveTo>
                        <a:pt x="87293" y="42209"/>
                      </a:moveTo>
                      <a:cubicBezTo>
                        <a:pt x="86486" y="18105"/>
                        <a:pt x="66289" y="-782"/>
                        <a:pt x="42184" y="25"/>
                      </a:cubicBezTo>
                      <a:cubicBezTo>
                        <a:pt x="19214" y="793"/>
                        <a:pt x="768" y="19239"/>
                        <a:pt x="0" y="42209"/>
                      </a:cubicBezTo>
                      <a:cubicBezTo>
                        <a:pt x="0" y="43432"/>
                        <a:pt x="0" y="44654"/>
                        <a:pt x="0" y="45877"/>
                      </a:cubicBezTo>
                      <a:lnTo>
                        <a:pt x="86902" y="45877"/>
                      </a:lnTo>
                      <a:cubicBezTo>
                        <a:pt x="87195" y="44654"/>
                        <a:pt x="87293" y="43432"/>
                        <a:pt x="87293" y="4220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57" name="Google Shape;1257;p5"/>
                <p:cNvSpPr/>
                <p:nvPr/>
              </p:nvSpPr>
              <p:spPr>
                <a:xfrm>
                  <a:off x="5617575" y="3169871"/>
                  <a:ext cx="92574" cy="51144"/>
                </a:xfrm>
                <a:custGeom>
                  <a:rect b="b" l="l" r="r" t="t"/>
                  <a:pathLst>
                    <a:path extrusionOk="0" h="51144" w="92574">
                      <a:moveTo>
                        <a:pt x="89543" y="51115"/>
                      </a:moveTo>
                      <a:lnTo>
                        <a:pt x="2641" y="51115"/>
                      </a:lnTo>
                      <a:cubicBezTo>
                        <a:pt x="1267" y="51095"/>
                        <a:pt x="127" y="50039"/>
                        <a:pt x="0" y="48669"/>
                      </a:cubicBezTo>
                      <a:cubicBezTo>
                        <a:pt x="0" y="47398"/>
                        <a:pt x="0" y="46126"/>
                        <a:pt x="0" y="44806"/>
                      </a:cubicBezTo>
                      <a:cubicBezTo>
                        <a:pt x="831" y="19244"/>
                        <a:pt x="22227" y="-806"/>
                        <a:pt x="47794" y="25"/>
                      </a:cubicBezTo>
                      <a:cubicBezTo>
                        <a:pt x="72187" y="817"/>
                        <a:pt x="91782" y="20408"/>
                        <a:pt x="92575" y="44806"/>
                      </a:cubicBezTo>
                      <a:cubicBezTo>
                        <a:pt x="92575" y="46126"/>
                        <a:pt x="92575" y="47398"/>
                        <a:pt x="92575" y="48669"/>
                      </a:cubicBezTo>
                      <a:cubicBezTo>
                        <a:pt x="92482" y="50127"/>
                        <a:pt x="91230" y="51232"/>
                        <a:pt x="89772" y="51139"/>
                      </a:cubicBezTo>
                      <a:cubicBezTo>
                        <a:pt x="89694" y="51134"/>
                        <a:pt x="89621" y="51124"/>
                        <a:pt x="89543" y="51115"/>
                      </a:cubicBezTo>
                      <a:close/>
                      <a:moveTo>
                        <a:pt x="5135" y="45784"/>
                      </a:moveTo>
                      <a:lnTo>
                        <a:pt x="87097" y="45784"/>
                      </a:lnTo>
                      <a:lnTo>
                        <a:pt x="87097" y="44806"/>
                      </a:lnTo>
                      <a:cubicBezTo>
                        <a:pt x="87097" y="22173"/>
                        <a:pt x="68749" y="3825"/>
                        <a:pt x="46116" y="3825"/>
                      </a:cubicBezTo>
                      <a:cubicBezTo>
                        <a:pt x="23484" y="3825"/>
                        <a:pt x="5135" y="22173"/>
                        <a:pt x="5135" y="4480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1258" name="Google Shape;1258;p5"/>
              <p:cNvGrpSpPr/>
              <p:nvPr/>
            </p:nvGrpSpPr>
            <p:grpSpPr>
              <a:xfrm>
                <a:off x="5846782" y="2547272"/>
                <a:ext cx="1644792" cy="733469"/>
                <a:chOff x="14386125" y="2983970"/>
                <a:chExt cx="2429446" cy="1083373"/>
              </a:xfrm>
            </p:grpSpPr>
            <p:sp>
              <p:nvSpPr>
                <p:cNvPr id="1259" name="Google Shape;1259;p5"/>
                <p:cNvSpPr/>
                <p:nvPr/>
              </p:nvSpPr>
              <p:spPr>
                <a:xfrm>
                  <a:off x="14849426" y="3170116"/>
                  <a:ext cx="180398" cy="150086"/>
                </a:xfrm>
                <a:custGeom>
                  <a:rect b="b" l="l" r="r" t="t"/>
                  <a:pathLst>
                    <a:path extrusionOk="0" h="150086" w="180398">
                      <a:moveTo>
                        <a:pt x="37523" y="86555"/>
                      </a:moveTo>
                      <a:lnTo>
                        <a:pt x="32380" y="86555"/>
                      </a:lnTo>
                      <a:cubicBezTo>
                        <a:pt x="14494" y="86552"/>
                        <a:pt x="-3" y="72051"/>
                        <a:pt x="0" y="54165"/>
                      </a:cubicBezTo>
                      <a:cubicBezTo>
                        <a:pt x="1" y="50737"/>
                        <a:pt x="545" y="47331"/>
                        <a:pt x="1614" y="44074"/>
                      </a:cubicBezTo>
                      <a:cubicBezTo>
                        <a:pt x="8091" y="24071"/>
                        <a:pt x="19045" y="3878"/>
                        <a:pt x="37523" y="830"/>
                      </a:cubicBezTo>
                      <a:cubicBezTo>
                        <a:pt x="75623" y="-5552"/>
                        <a:pt x="180398" y="26262"/>
                        <a:pt x="180398" y="48455"/>
                      </a:cubicBezTo>
                      <a:cubicBezTo>
                        <a:pt x="180398" y="70648"/>
                        <a:pt x="180398" y="80173"/>
                        <a:pt x="167635" y="80173"/>
                      </a:cubicBezTo>
                      <a:lnTo>
                        <a:pt x="88292" y="80173"/>
                      </a:lnTo>
                      <a:lnTo>
                        <a:pt x="24760" y="150087"/>
                      </a:lnTo>
                      <a:lnTo>
                        <a:pt x="23426" y="148944"/>
                      </a:lnTo>
                      <a:cubicBezTo>
                        <a:pt x="11038" y="138584"/>
                        <a:pt x="9394" y="120142"/>
                        <a:pt x="19754" y="107753"/>
                      </a:cubicBezTo>
                      <a:cubicBezTo>
                        <a:pt x="20867" y="106423"/>
                        <a:pt x="22096" y="105194"/>
                        <a:pt x="23426" y="104081"/>
                      </a:cubicBezTo>
                      <a:cubicBezTo>
                        <a:pt x="29092" y="99087"/>
                        <a:pt x="33860" y="93159"/>
                        <a:pt x="37523" y="8655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0" name="Google Shape;1260;p5"/>
                <p:cNvSpPr/>
                <p:nvPr/>
              </p:nvSpPr>
              <p:spPr>
                <a:xfrm>
                  <a:off x="15604468" y="3342899"/>
                  <a:ext cx="1179086" cy="504321"/>
                </a:xfrm>
                <a:custGeom>
                  <a:rect b="b" l="l" r="r" t="t"/>
                  <a:pathLst>
                    <a:path extrusionOk="0" h="504321" w="1179086">
                      <a:moveTo>
                        <a:pt x="0" y="504322"/>
                      </a:moveTo>
                      <a:lnTo>
                        <a:pt x="1054132" y="504322"/>
                      </a:lnTo>
                      <a:cubicBezTo>
                        <a:pt x="1054132" y="504322"/>
                        <a:pt x="1206532" y="402690"/>
                        <a:pt x="1174718" y="135990"/>
                      </a:cubicBezTo>
                      <a:cubicBezTo>
                        <a:pt x="1142905" y="-130710"/>
                        <a:pt x="971550" y="47122"/>
                        <a:pt x="908018" y="224953"/>
                      </a:cubicBezTo>
                      <a:lnTo>
                        <a:pt x="438150" y="224953"/>
                      </a:lnTo>
                      <a:cubicBezTo>
                        <a:pt x="438150" y="224953"/>
                        <a:pt x="336518" y="21690"/>
                        <a:pt x="171450" y="47122"/>
                      </a:cubicBezTo>
                      <a:cubicBezTo>
                        <a:pt x="6382" y="72553"/>
                        <a:pt x="0" y="504322"/>
                        <a:pt x="0" y="50432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1" name="Google Shape;1261;p5"/>
                <p:cNvSpPr/>
                <p:nvPr/>
              </p:nvSpPr>
              <p:spPr>
                <a:xfrm>
                  <a:off x="15492644" y="3521466"/>
                  <a:ext cx="370808" cy="545496"/>
                </a:xfrm>
                <a:custGeom>
                  <a:rect b="b" l="l" r="r" t="t"/>
                  <a:pathLst>
                    <a:path extrusionOk="0" h="545496" w="370808">
                      <a:moveTo>
                        <a:pt x="370808" y="272987"/>
                      </a:moveTo>
                      <a:cubicBezTo>
                        <a:pt x="370808" y="194596"/>
                        <a:pt x="348424" y="124111"/>
                        <a:pt x="312515" y="74295"/>
                      </a:cubicBezTo>
                      <a:lnTo>
                        <a:pt x="312515" y="0"/>
                      </a:lnTo>
                      <a:lnTo>
                        <a:pt x="185452" y="0"/>
                      </a:lnTo>
                      <a:cubicBezTo>
                        <a:pt x="82963" y="0"/>
                        <a:pt x="0" y="122206"/>
                        <a:pt x="0" y="272987"/>
                      </a:cubicBezTo>
                      <a:cubicBezTo>
                        <a:pt x="0" y="423767"/>
                        <a:pt x="82963" y="545497"/>
                        <a:pt x="185452" y="545497"/>
                      </a:cubicBezTo>
                      <a:lnTo>
                        <a:pt x="312515" y="545497"/>
                      </a:lnTo>
                      <a:lnTo>
                        <a:pt x="312515" y="471202"/>
                      </a:lnTo>
                      <a:cubicBezTo>
                        <a:pt x="348424" y="421672"/>
                        <a:pt x="370808" y="351282"/>
                        <a:pt x="370808" y="27298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2" name="Google Shape;1262;p5"/>
                <p:cNvSpPr/>
                <p:nvPr/>
              </p:nvSpPr>
              <p:spPr>
                <a:xfrm>
                  <a:off x="15619708" y="3521561"/>
                  <a:ext cx="370903" cy="545782"/>
                </a:xfrm>
                <a:custGeom>
                  <a:rect b="b" l="l" r="r" t="t"/>
                  <a:pathLst>
                    <a:path extrusionOk="0" h="545782" w="370903">
                      <a:moveTo>
                        <a:pt x="370904" y="272891"/>
                      </a:moveTo>
                      <a:cubicBezTo>
                        <a:pt x="370904" y="423605"/>
                        <a:pt x="287874" y="545783"/>
                        <a:pt x="185452" y="545783"/>
                      </a:cubicBezTo>
                      <a:cubicBezTo>
                        <a:pt x="83030" y="545783"/>
                        <a:pt x="0" y="423605"/>
                        <a:pt x="0" y="272891"/>
                      </a:cubicBezTo>
                      <a:cubicBezTo>
                        <a:pt x="0" y="122178"/>
                        <a:pt x="83030" y="0"/>
                        <a:pt x="185452" y="0"/>
                      </a:cubicBezTo>
                      <a:cubicBezTo>
                        <a:pt x="287874" y="0"/>
                        <a:pt x="370904" y="122178"/>
                        <a:pt x="370904" y="2728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3" name="Google Shape;1263;p5"/>
                <p:cNvSpPr/>
                <p:nvPr/>
              </p:nvSpPr>
              <p:spPr>
                <a:xfrm>
                  <a:off x="15619708" y="3521561"/>
                  <a:ext cx="370903" cy="545782"/>
                </a:xfrm>
                <a:custGeom>
                  <a:rect b="b" l="l" r="r" t="t"/>
                  <a:pathLst>
                    <a:path extrusionOk="0" h="545782" w="370903">
                      <a:moveTo>
                        <a:pt x="370904" y="272891"/>
                      </a:moveTo>
                      <a:cubicBezTo>
                        <a:pt x="370904" y="423605"/>
                        <a:pt x="287874" y="545783"/>
                        <a:pt x="185452" y="545783"/>
                      </a:cubicBezTo>
                      <a:cubicBezTo>
                        <a:pt x="83030" y="545783"/>
                        <a:pt x="0" y="423605"/>
                        <a:pt x="0" y="272891"/>
                      </a:cubicBezTo>
                      <a:cubicBezTo>
                        <a:pt x="0" y="122178"/>
                        <a:pt x="83030" y="0"/>
                        <a:pt x="185452" y="0"/>
                      </a:cubicBezTo>
                      <a:cubicBezTo>
                        <a:pt x="287874" y="0"/>
                        <a:pt x="370904" y="122178"/>
                        <a:pt x="370904" y="27289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4" name="Google Shape;1264;p5"/>
                <p:cNvSpPr/>
                <p:nvPr/>
              </p:nvSpPr>
              <p:spPr>
                <a:xfrm>
                  <a:off x="15619708" y="3521561"/>
                  <a:ext cx="370903" cy="545782"/>
                </a:xfrm>
                <a:custGeom>
                  <a:rect b="b" l="l" r="r" t="t"/>
                  <a:pathLst>
                    <a:path extrusionOk="0" h="545782" w="370903">
                      <a:moveTo>
                        <a:pt x="370904" y="272891"/>
                      </a:moveTo>
                      <a:cubicBezTo>
                        <a:pt x="370904" y="423605"/>
                        <a:pt x="287874" y="545783"/>
                        <a:pt x="185452" y="545783"/>
                      </a:cubicBezTo>
                      <a:cubicBezTo>
                        <a:pt x="83030" y="545783"/>
                        <a:pt x="0" y="423605"/>
                        <a:pt x="0" y="272891"/>
                      </a:cubicBezTo>
                      <a:cubicBezTo>
                        <a:pt x="0" y="122178"/>
                        <a:pt x="83030" y="0"/>
                        <a:pt x="185452" y="0"/>
                      </a:cubicBezTo>
                      <a:cubicBezTo>
                        <a:pt x="287874" y="0"/>
                        <a:pt x="370904" y="122178"/>
                        <a:pt x="370904" y="272891"/>
                      </a:cubicBez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5" name="Google Shape;1265;p5"/>
                <p:cNvSpPr/>
                <p:nvPr/>
              </p:nvSpPr>
              <p:spPr>
                <a:xfrm>
                  <a:off x="14422225" y="3521466"/>
                  <a:ext cx="470630" cy="545496"/>
                </a:xfrm>
                <a:custGeom>
                  <a:rect b="b" l="l" r="r" t="t"/>
                  <a:pathLst>
                    <a:path extrusionOk="0" h="545496" w="470630">
                      <a:moveTo>
                        <a:pt x="295751" y="0"/>
                      </a:moveTo>
                      <a:lnTo>
                        <a:pt x="175260" y="0"/>
                      </a:lnTo>
                      <a:cubicBezTo>
                        <a:pt x="78486" y="0"/>
                        <a:pt x="0" y="122206"/>
                        <a:pt x="0" y="272987"/>
                      </a:cubicBezTo>
                      <a:cubicBezTo>
                        <a:pt x="0" y="423767"/>
                        <a:pt x="78867" y="545497"/>
                        <a:pt x="175260" y="545497"/>
                      </a:cubicBezTo>
                      <a:lnTo>
                        <a:pt x="295370" y="545497"/>
                      </a:lnTo>
                      <a:cubicBezTo>
                        <a:pt x="392144" y="545497"/>
                        <a:pt x="470630" y="423291"/>
                        <a:pt x="470630" y="272605"/>
                      </a:cubicBezTo>
                      <a:cubicBezTo>
                        <a:pt x="470630" y="121920"/>
                        <a:pt x="392525" y="0"/>
                        <a:pt x="2957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6" name="Google Shape;1266;p5"/>
                <p:cNvSpPr/>
                <p:nvPr/>
              </p:nvSpPr>
              <p:spPr>
                <a:xfrm>
                  <a:off x="15657236" y="3576711"/>
                  <a:ext cx="295846" cy="435483"/>
                </a:xfrm>
                <a:custGeom>
                  <a:rect b="b" l="l" r="r" t="t"/>
                  <a:pathLst>
                    <a:path extrusionOk="0" h="435483" w="295846">
                      <a:moveTo>
                        <a:pt x="295847" y="217742"/>
                      </a:moveTo>
                      <a:cubicBezTo>
                        <a:pt x="295847" y="337997"/>
                        <a:pt x="229619" y="435483"/>
                        <a:pt x="147923" y="435483"/>
                      </a:cubicBezTo>
                      <a:cubicBezTo>
                        <a:pt x="66227" y="435483"/>
                        <a:pt x="0" y="337997"/>
                        <a:pt x="0" y="217742"/>
                      </a:cubicBezTo>
                      <a:cubicBezTo>
                        <a:pt x="0" y="97486"/>
                        <a:pt x="66227" y="0"/>
                        <a:pt x="147923" y="0"/>
                      </a:cubicBezTo>
                      <a:cubicBezTo>
                        <a:pt x="229619" y="0"/>
                        <a:pt x="295847" y="97486"/>
                        <a:pt x="295847" y="2177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7" name="Google Shape;1267;p5"/>
                <p:cNvSpPr/>
                <p:nvPr/>
              </p:nvSpPr>
              <p:spPr>
                <a:xfrm>
                  <a:off x="16464480" y="3521466"/>
                  <a:ext cx="267366" cy="545496"/>
                </a:xfrm>
                <a:custGeom>
                  <a:rect b="b" l="l" r="r" t="t"/>
                  <a:pathLst>
                    <a:path extrusionOk="0" h="545496" w="267366">
                      <a:moveTo>
                        <a:pt x="267367" y="272987"/>
                      </a:moveTo>
                      <a:cubicBezTo>
                        <a:pt x="267367" y="194596"/>
                        <a:pt x="253079" y="124111"/>
                        <a:pt x="230219" y="74295"/>
                      </a:cubicBezTo>
                      <a:lnTo>
                        <a:pt x="230219" y="0"/>
                      </a:lnTo>
                      <a:lnTo>
                        <a:pt x="118015" y="0"/>
                      </a:lnTo>
                      <a:cubicBezTo>
                        <a:pt x="52864" y="0"/>
                        <a:pt x="0" y="122206"/>
                        <a:pt x="0" y="272987"/>
                      </a:cubicBezTo>
                      <a:cubicBezTo>
                        <a:pt x="0" y="423767"/>
                        <a:pt x="52864" y="545497"/>
                        <a:pt x="118015" y="545497"/>
                      </a:cubicBezTo>
                      <a:lnTo>
                        <a:pt x="230219" y="545497"/>
                      </a:lnTo>
                      <a:lnTo>
                        <a:pt x="230219" y="471202"/>
                      </a:lnTo>
                      <a:cubicBezTo>
                        <a:pt x="253079" y="421672"/>
                        <a:pt x="267367" y="351282"/>
                        <a:pt x="267367" y="27298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8" name="Google Shape;1268;p5"/>
                <p:cNvSpPr/>
                <p:nvPr/>
              </p:nvSpPr>
              <p:spPr>
                <a:xfrm>
                  <a:off x="16576684" y="3521561"/>
                  <a:ext cx="236029" cy="545782"/>
                </a:xfrm>
                <a:custGeom>
                  <a:rect b="b" l="l" r="r" t="t"/>
                  <a:pathLst>
                    <a:path extrusionOk="0" h="545782" w="236029">
                      <a:moveTo>
                        <a:pt x="236030" y="272891"/>
                      </a:moveTo>
                      <a:cubicBezTo>
                        <a:pt x="236030" y="423605"/>
                        <a:pt x="183193" y="545783"/>
                        <a:pt x="118015" y="545783"/>
                      </a:cubicBezTo>
                      <a:cubicBezTo>
                        <a:pt x="52837" y="545783"/>
                        <a:pt x="0" y="423605"/>
                        <a:pt x="0" y="272891"/>
                      </a:cubicBezTo>
                      <a:cubicBezTo>
                        <a:pt x="0" y="122178"/>
                        <a:pt x="52837" y="0"/>
                        <a:pt x="118015" y="0"/>
                      </a:cubicBezTo>
                      <a:cubicBezTo>
                        <a:pt x="183192" y="0"/>
                        <a:pt x="236030" y="122178"/>
                        <a:pt x="236030" y="2728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69" name="Google Shape;1269;p5"/>
                <p:cNvSpPr/>
                <p:nvPr/>
              </p:nvSpPr>
              <p:spPr>
                <a:xfrm>
                  <a:off x="16576684" y="3521561"/>
                  <a:ext cx="236029" cy="545782"/>
                </a:xfrm>
                <a:custGeom>
                  <a:rect b="b" l="l" r="r" t="t"/>
                  <a:pathLst>
                    <a:path extrusionOk="0" h="545782" w="236029">
                      <a:moveTo>
                        <a:pt x="236030" y="272891"/>
                      </a:moveTo>
                      <a:cubicBezTo>
                        <a:pt x="236030" y="423605"/>
                        <a:pt x="183193" y="545783"/>
                        <a:pt x="118015" y="545783"/>
                      </a:cubicBezTo>
                      <a:cubicBezTo>
                        <a:pt x="52837" y="545783"/>
                        <a:pt x="0" y="423605"/>
                        <a:pt x="0" y="272891"/>
                      </a:cubicBezTo>
                      <a:cubicBezTo>
                        <a:pt x="0" y="122178"/>
                        <a:pt x="52837" y="0"/>
                        <a:pt x="118015" y="0"/>
                      </a:cubicBezTo>
                      <a:cubicBezTo>
                        <a:pt x="183192" y="0"/>
                        <a:pt x="236030" y="122178"/>
                        <a:pt x="236030" y="272891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0" name="Google Shape;1270;p5"/>
                <p:cNvSpPr/>
                <p:nvPr/>
              </p:nvSpPr>
              <p:spPr>
                <a:xfrm>
                  <a:off x="16576684" y="3521561"/>
                  <a:ext cx="236029" cy="545782"/>
                </a:xfrm>
                <a:custGeom>
                  <a:rect b="b" l="l" r="r" t="t"/>
                  <a:pathLst>
                    <a:path extrusionOk="0" h="545782" w="236029">
                      <a:moveTo>
                        <a:pt x="236030" y="272891"/>
                      </a:moveTo>
                      <a:cubicBezTo>
                        <a:pt x="236030" y="423605"/>
                        <a:pt x="183193" y="545783"/>
                        <a:pt x="118015" y="545783"/>
                      </a:cubicBezTo>
                      <a:cubicBezTo>
                        <a:pt x="52837" y="545783"/>
                        <a:pt x="0" y="423605"/>
                        <a:pt x="0" y="272891"/>
                      </a:cubicBezTo>
                      <a:cubicBezTo>
                        <a:pt x="0" y="122178"/>
                        <a:pt x="52837" y="0"/>
                        <a:pt x="118015" y="0"/>
                      </a:cubicBezTo>
                      <a:cubicBezTo>
                        <a:pt x="183192" y="0"/>
                        <a:pt x="236030" y="122178"/>
                        <a:pt x="236030" y="272891"/>
                      </a:cubicBez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1" name="Google Shape;1271;p5"/>
                <p:cNvSpPr/>
                <p:nvPr/>
              </p:nvSpPr>
              <p:spPr>
                <a:xfrm>
                  <a:off x="16600592" y="3576711"/>
                  <a:ext cx="188213" cy="435483"/>
                </a:xfrm>
                <a:custGeom>
                  <a:rect b="b" l="l" r="r" t="t"/>
                  <a:pathLst>
                    <a:path extrusionOk="0" h="435483" w="188213">
                      <a:moveTo>
                        <a:pt x="188214" y="217742"/>
                      </a:moveTo>
                      <a:cubicBezTo>
                        <a:pt x="188214" y="337997"/>
                        <a:pt x="146081" y="435483"/>
                        <a:pt x="94107" y="435483"/>
                      </a:cubicBezTo>
                      <a:cubicBezTo>
                        <a:pt x="42133" y="435483"/>
                        <a:pt x="0" y="337997"/>
                        <a:pt x="0" y="217742"/>
                      </a:cubicBezTo>
                      <a:cubicBezTo>
                        <a:pt x="0" y="97486"/>
                        <a:pt x="42133" y="0"/>
                        <a:pt x="94107" y="0"/>
                      </a:cubicBezTo>
                      <a:cubicBezTo>
                        <a:pt x="146081" y="0"/>
                        <a:pt x="188214" y="97486"/>
                        <a:pt x="188214" y="2177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2" name="Google Shape;1272;p5"/>
                <p:cNvSpPr/>
                <p:nvPr/>
              </p:nvSpPr>
              <p:spPr>
                <a:xfrm>
                  <a:off x="14386199" y="2983970"/>
                  <a:ext cx="2429372" cy="912780"/>
                </a:xfrm>
                <a:custGeom>
                  <a:rect b="b" l="l" r="r" t="t"/>
                  <a:pathLst>
                    <a:path extrusionOk="0" h="912780" w="2429372">
                      <a:moveTo>
                        <a:pt x="1262655" y="877062"/>
                      </a:moveTo>
                      <a:cubicBezTo>
                        <a:pt x="1262655" y="659606"/>
                        <a:pt x="1338284" y="483299"/>
                        <a:pt x="1431438" y="483299"/>
                      </a:cubicBezTo>
                      <a:cubicBezTo>
                        <a:pt x="1524593" y="483299"/>
                        <a:pt x="1600221" y="659606"/>
                        <a:pt x="1600221" y="877062"/>
                      </a:cubicBezTo>
                      <a:cubicBezTo>
                        <a:pt x="1600221" y="889064"/>
                        <a:pt x="1600221" y="900875"/>
                        <a:pt x="1599459" y="912495"/>
                      </a:cubicBezTo>
                      <a:lnTo>
                        <a:pt x="2200772" y="912495"/>
                      </a:lnTo>
                      <a:cubicBezTo>
                        <a:pt x="2200391" y="900875"/>
                        <a:pt x="2200201" y="889064"/>
                        <a:pt x="2200201" y="877062"/>
                      </a:cubicBezTo>
                      <a:cubicBezTo>
                        <a:pt x="2200201" y="659606"/>
                        <a:pt x="2255255" y="483299"/>
                        <a:pt x="2323169" y="483299"/>
                      </a:cubicBezTo>
                      <a:cubicBezTo>
                        <a:pt x="2368508" y="483299"/>
                        <a:pt x="2408132" y="562070"/>
                        <a:pt x="2429372" y="679228"/>
                      </a:cubicBezTo>
                      <a:lnTo>
                        <a:pt x="2429372" y="358045"/>
                      </a:lnTo>
                      <a:cubicBezTo>
                        <a:pt x="2429374" y="327838"/>
                        <a:pt x="2407829" y="301927"/>
                        <a:pt x="2378128" y="296418"/>
                      </a:cubicBezTo>
                      <a:lnTo>
                        <a:pt x="2375270" y="295846"/>
                      </a:lnTo>
                      <a:cubicBezTo>
                        <a:pt x="2333551" y="287465"/>
                        <a:pt x="2258589" y="208312"/>
                        <a:pt x="2141908" y="108299"/>
                      </a:cubicBezTo>
                      <a:cubicBezTo>
                        <a:pt x="2025227" y="8287"/>
                        <a:pt x="1921023" y="0"/>
                        <a:pt x="1921023" y="0"/>
                      </a:cubicBezTo>
                      <a:lnTo>
                        <a:pt x="868510" y="0"/>
                      </a:lnTo>
                      <a:cubicBezTo>
                        <a:pt x="848585" y="78"/>
                        <a:pt x="829251" y="6780"/>
                        <a:pt x="813551" y="19050"/>
                      </a:cubicBezTo>
                      <a:lnTo>
                        <a:pt x="454554" y="296133"/>
                      </a:lnTo>
                      <a:cubicBezTo>
                        <a:pt x="454554" y="296133"/>
                        <a:pt x="133657" y="358616"/>
                        <a:pt x="62791" y="429483"/>
                      </a:cubicBezTo>
                      <a:cubicBezTo>
                        <a:pt x="-8075" y="500348"/>
                        <a:pt x="307" y="912781"/>
                        <a:pt x="307" y="912781"/>
                      </a:cubicBezTo>
                      <a:lnTo>
                        <a:pt x="1263417" y="912781"/>
                      </a:lnTo>
                      <a:cubicBezTo>
                        <a:pt x="1262941" y="900875"/>
                        <a:pt x="1262655" y="889064"/>
                        <a:pt x="1262655" y="877062"/>
                      </a:cubicBezTo>
                      <a:close/>
                    </a:path>
                  </a:pathLst>
                </a:custGeom>
                <a:solidFill>
                  <a:srgbClr val="E94F5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3" name="Google Shape;1273;p5"/>
                <p:cNvSpPr/>
                <p:nvPr/>
              </p:nvSpPr>
              <p:spPr>
                <a:xfrm>
                  <a:off x="14386199" y="2983970"/>
                  <a:ext cx="1526783" cy="912780"/>
                </a:xfrm>
                <a:custGeom>
                  <a:rect b="b" l="l" r="r" t="t"/>
                  <a:pathLst>
                    <a:path extrusionOk="0" h="912780" w="1526783">
                      <a:moveTo>
                        <a:pt x="1471062" y="295846"/>
                      </a:moveTo>
                      <a:lnTo>
                        <a:pt x="1526783" y="0"/>
                      </a:lnTo>
                      <a:lnTo>
                        <a:pt x="868510" y="0"/>
                      </a:lnTo>
                      <a:cubicBezTo>
                        <a:pt x="848585" y="78"/>
                        <a:pt x="829251" y="6780"/>
                        <a:pt x="813551" y="19050"/>
                      </a:cubicBezTo>
                      <a:lnTo>
                        <a:pt x="454554" y="296133"/>
                      </a:lnTo>
                      <a:cubicBezTo>
                        <a:pt x="454554" y="296133"/>
                        <a:pt x="133657" y="358616"/>
                        <a:pt x="62791" y="429483"/>
                      </a:cubicBezTo>
                      <a:cubicBezTo>
                        <a:pt x="-8075" y="500348"/>
                        <a:pt x="307" y="912781"/>
                        <a:pt x="307" y="912781"/>
                      </a:cubicBezTo>
                      <a:lnTo>
                        <a:pt x="1127305" y="912781"/>
                      </a:lnTo>
                      <a:cubicBezTo>
                        <a:pt x="1135496" y="690086"/>
                        <a:pt x="1186550" y="584168"/>
                        <a:pt x="1186550" y="584168"/>
                      </a:cubicBezTo>
                      <a:lnTo>
                        <a:pt x="875368" y="584168"/>
                      </a:lnTo>
                      <a:cubicBezTo>
                        <a:pt x="1116637" y="323469"/>
                        <a:pt x="1471062" y="295846"/>
                        <a:pt x="1471062" y="295846"/>
                      </a:cubicBezTo>
                      <a:close/>
                    </a:path>
                  </a:pathLst>
                </a:custGeom>
                <a:solidFill>
                  <a:srgbClr val="000000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4" name="Google Shape;1274;p5"/>
                <p:cNvSpPr/>
                <p:nvPr/>
              </p:nvSpPr>
              <p:spPr>
                <a:xfrm>
                  <a:off x="14386199" y="2983970"/>
                  <a:ext cx="2429372" cy="912780"/>
                </a:xfrm>
                <a:custGeom>
                  <a:rect b="b" l="l" r="r" t="t"/>
                  <a:pathLst>
                    <a:path extrusionOk="0" h="912780" w="2429372">
                      <a:moveTo>
                        <a:pt x="1262655" y="877062"/>
                      </a:moveTo>
                      <a:cubicBezTo>
                        <a:pt x="1262655" y="659606"/>
                        <a:pt x="1338284" y="483299"/>
                        <a:pt x="1431438" y="483299"/>
                      </a:cubicBezTo>
                      <a:cubicBezTo>
                        <a:pt x="1524593" y="483299"/>
                        <a:pt x="1600221" y="659606"/>
                        <a:pt x="1600221" y="877062"/>
                      </a:cubicBezTo>
                      <a:cubicBezTo>
                        <a:pt x="1600221" y="889064"/>
                        <a:pt x="1600221" y="900875"/>
                        <a:pt x="1599459" y="912495"/>
                      </a:cubicBezTo>
                      <a:lnTo>
                        <a:pt x="2200772" y="912495"/>
                      </a:lnTo>
                      <a:cubicBezTo>
                        <a:pt x="2200391" y="900875"/>
                        <a:pt x="2200201" y="889064"/>
                        <a:pt x="2200201" y="877062"/>
                      </a:cubicBezTo>
                      <a:cubicBezTo>
                        <a:pt x="2200201" y="659606"/>
                        <a:pt x="2255255" y="483299"/>
                        <a:pt x="2323169" y="483299"/>
                      </a:cubicBezTo>
                      <a:cubicBezTo>
                        <a:pt x="2368508" y="483299"/>
                        <a:pt x="2408132" y="562070"/>
                        <a:pt x="2429372" y="679228"/>
                      </a:cubicBezTo>
                      <a:lnTo>
                        <a:pt x="2429372" y="358045"/>
                      </a:lnTo>
                      <a:cubicBezTo>
                        <a:pt x="2429374" y="327838"/>
                        <a:pt x="2407829" y="301927"/>
                        <a:pt x="2378128" y="296418"/>
                      </a:cubicBezTo>
                      <a:lnTo>
                        <a:pt x="2375270" y="295846"/>
                      </a:lnTo>
                      <a:cubicBezTo>
                        <a:pt x="2333551" y="287465"/>
                        <a:pt x="2258589" y="208312"/>
                        <a:pt x="2141908" y="108299"/>
                      </a:cubicBezTo>
                      <a:cubicBezTo>
                        <a:pt x="2025227" y="8287"/>
                        <a:pt x="1921023" y="0"/>
                        <a:pt x="1921023" y="0"/>
                      </a:cubicBezTo>
                      <a:lnTo>
                        <a:pt x="868510" y="0"/>
                      </a:lnTo>
                      <a:cubicBezTo>
                        <a:pt x="848585" y="78"/>
                        <a:pt x="829251" y="6780"/>
                        <a:pt x="813551" y="19050"/>
                      </a:cubicBezTo>
                      <a:lnTo>
                        <a:pt x="454554" y="296133"/>
                      </a:lnTo>
                      <a:cubicBezTo>
                        <a:pt x="454554" y="296133"/>
                        <a:pt x="133657" y="358616"/>
                        <a:pt x="62791" y="429483"/>
                      </a:cubicBezTo>
                      <a:cubicBezTo>
                        <a:pt x="-8075" y="500348"/>
                        <a:pt x="307" y="912781"/>
                        <a:pt x="307" y="912781"/>
                      </a:cubicBezTo>
                      <a:lnTo>
                        <a:pt x="1263417" y="912781"/>
                      </a:lnTo>
                      <a:cubicBezTo>
                        <a:pt x="1262941" y="900875"/>
                        <a:pt x="1262655" y="889064"/>
                        <a:pt x="1262655" y="877062"/>
                      </a:cubicBez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5" name="Google Shape;1275;p5"/>
                <p:cNvSpPr/>
                <p:nvPr/>
              </p:nvSpPr>
              <p:spPr>
                <a:xfrm>
                  <a:off x="14840753" y="2983970"/>
                  <a:ext cx="1208151" cy="296132"/>
                </a:xfrm>
                <a:custGeom>
                  <a:rect b="b" l="l" r="r" t="t"/>
                  <a:pathLst>
                    <a:path extrusionOk="0" h="296132" w="1208151">
                      <a:moveTo>
                        <a:pt x="1208151" y="0"/>
                      </a:moveTo>
                      <a:lnTo>
                        <a:pt x="413957" y="0"/>
                      </a:lnTo>
                      <a:cubicBezTo>
                        <a:pt x="394031" y="78"/>
                        <a:pt x="374697" y="6780"/>
                        <a:pt x="358997" y="19050"/>
                      </a:cubicBezTo>
                      <a:lnTo>
                        <a:pt x="0" y="296133"/>
                      </a:lnTo>
                      <a:lnTo>
                        <a:pt x="1016508" y="296133"/>
                      </a:lnTo>
                      <a:close/>
                    </a:path>
                  </a:pathLst>
                </a:custGeom>
                <a:solidFill>
                  <a:srgbClr val="E94F53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6" name="Google Shape;1276;p5"/>
                <p:cNvSpPr/>
                <p:nvPr/>
              </p:nvSpPr>
              <p:spPr>
                <a:xfrm>
                  <a:off x="15328052" y="3391259"/>
                  <a:ext cx="304800" cy="71913"/>
                </a:xfrm>
                <a:custGeom>
                  <a:rect b="b" l="l" r="r" t="t"/>
                  <a:pathLst>
                    <a:path extrusionOk="0" h="71913" w="304800">
                      <a:moveTo>
                        <a:pt x="304800" y="0"/>
                      </a:moveTo>
                      <a:cubicBezTo>
                        <a:pt x="247650" y="762"/>
                        <a:pt x="147542" y="4572"/>
                        <a:pt x="104204" y="21907"/>
                      </a:cubicBezTo>
                      <a:cubicBezTo>
                        <a:pt x="68294" y="36007"/>
                        <a:pt x="33466" y="52721"/>
                        <a:pt x="0" y="71914"/>
                      </a:cubicBezTo>
                      <a:lnTo>
                        <a:pt x="204121" y="7191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7" name="Google Shape;1277;p5"/>
                <p:cNvSpPr/>
                <p:nvPr/>
              </p:nvSpPr>
              <p:spPr>
                <a:xfrm>
                  <a:off x="15328052" y="3488128"/>
                  <a:ext cx="216693" cy="37528"/>
                </a:xfrm>
                <a:custGeom>
                  <a:rect b="b" l="l" r="r" t="t"/>
                  <a:pathLst>
                    <a:path extrusionOk="0" h="37528" w="216693">
                      <a:moveTo>
                        <a:pt x="216694" y="37529"/>
                      </a:moveTo>
                      <a:lnTo>
                        <a:pt x="216694" y="0"/>
                      </a:lnTo>
                      <a:lnTo>
                        <a:pt x="0" y="0"/>
                      </a:lnTo>
                      <a:lnTo>
                        <a:pt x="39243" y="36195"/>
                      </a:lnTo>
                      <a:cubicBezTo>
                        <a:pt x="38620" y="36568"/>
                        <a:pt x="38044" y="37016"/>
                        <a:pt x="37529" y="3752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8" name="Google Shape;1278;p5"/>
                <p:cNvSpPr/>
                <p:nvPr/>
              </p:nvSpPr>
              <p:spPr>
                <a:xfrm>
                  <a:off x="15565510" y="3391259"/>
                  <a:ext cx="109442" cy="134683"/>
                </a:xfrm>
                <a:custGeom>
                  <a:rect b="b" l="l" r="r" t="t"/>
                  <a:pathLst>
                    <a:path extrusionOk="0" h="134683" w="109442">
                      <a:moveTo>
                        <a:pt x="0" y="80201"/>
                      </a:moveTo>
                      <a:lnTo>
                        <a:pt x="0" y="134684"/>
                      </a:lnTo>
                      <a:cubicBezTo>
                        <a:pt x="17095" y="133201"/>
                        <a:pt x="32521" y="123833"/>
                        <a:pt x="41720" y="109347"/>
                      </a:cubicBezTo>
                      <a:cubicBezTo>
                        <a:pt x="62579" y="76010"/>
                        <a:pt x="109442" y="0"/>
                        <a:pt x="1094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79" name="Google Shape;1279;p5"/>
                <p:cNvSpPr/>
                <p:nvPr/>
              </p:nvSpPr>
              <p:spPr>
                <a:xfrm>
                  <a:off x="14407937" y="3487843"/>
                  <a:ext cx="100298" cy="37528"/>
                </a:xfrm>
                <a:custGeom>
                  <a:rect b="b" l="l" r="r" t="t"/>
                  <a:pathLst>
                    <a:path extrusionOk="0" h="37528" w="100298">
                      <a:moveTo>
                        <a:pt x="61055" y="36195"/>
                      </a:moveTo>
                      <a:lnTo>
                        <a:pt x="100298" y="0"/>
                      </a:lnTo>
                      <a:lnTo>
                        <a:pt x="7810" y="0"/>
                      </a:lnTo>
                      <a:cubicBezTo>
                        <a:pt x="4953" y="11716"/>
                        <a:pt x="2286" y="24289"/>
                        <a:pt x="0" y="37529"/>
                      </a:cubicBezTo>
                      <a:lnTo>
                        <a:pt x="62770" y="37529"/>
                      </a:lnTo>
                      <a:cubicBezTo>
                        <a:pt x="62235" y="37038"/>
                        <a:pt x="61662" y="36593"/>
                        <a:pt x="61055" y="3619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0" name="Google Shape;1280;p5"/>
                <p:cNvSpPr/>
                <p:nvPr/>
              </p:nvSpPr>
              <p:spPr>
                <a:xfrm>
                  <a:off x="14422796" y="3427549"/>
                  <a:ext cx="85725" cy="35623"/>
                </a:xfrm>
                <a:custGeom>
                  <a:rect b="b" l="l" r="r" t="t"/>
                  <a:pathLst>
                    <a:path extrusionOk="0" h="35623" w="85725">
                      <a:moveTo>
                        <a:pt x="15240" y="0"/>
                      </a:moveTo>
                      <a:cubicBezTo>
                        <a:pt x="8854" y="11272"/>
                        <a:pt x="3743" y="23220"/>
                        <a:pt x="0" y="35623"/>
                      </a:cubicBezTo>
                      <a:lnTo>
                        <a:pt x="85725" y="35623"/>
                      </a:lnTo>
                      <a:cubicBezTo>
                        <a:pt x="62897" y="22472"/>
                        <a:pt x="39367" y="10580"/>
                        <a:pt x="1524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1" name="Google Shape;1281;p5"/>
                <p:cNvSpPr/>
                <p:nvPr/>
              </p:nvSpPr>
              <p:spPr>
                <a:xfrm>
                  <a:off x="15857261" y="3021498"/>
                  <a:ext cx="683639" cy="258317"/>
                </a:xfrm>
                <a:custGeom>
                  <a:rect b="b" l="l" r="r" t="t"/>
                  <a:pathLst>
                    <a:path extrusionOk="0" h="258317" w="683639">
                      <a:moveTo>
                        <a:pt x="0" y="258318"/>
                      </a:moveTo>
                      <a:lnTo>
                        <a:pt x="616648" y="258318"/>
                      </a:lnTo>
                      <a:cubicBezTo>
                        <a:pt x="616648" y="258318"/>
                        <a:pt x="704183" y="229171"/>
                        <a:pt x="679132" y="120777"/>
                      </a:cubicBezTo>
                      <a:cubicBezTo>
                        <a:pt x="670655" y="84011"/>
                        <a:pt x="495776" y="0"/>
                        <a:pt x="470821" y="0"/>
                      </a:cubicBezTo>
                      <a:lnTo>
                        <a:pt x="170783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2" name="Google Shape;1282;p5"/>
                <p:cNvSpPr/>
                <p:nvPr/>
              </p:nvSpPr>
              <p:spPr>
                <a:xfrm>
                  <a:off x="15857261" y="3021498"/>
                  <a:ext cx="683639" cy="258317"/>
                </a:xfrm>
                <a:custGeom>
                  <a:rect b="b" l="l" r="r" t="t"/>
                  <a:pathLst>
                    <a:path extrusionOk="0" h="258317" w="683639">
                      <a:moveTo>
                        <a:pt x="0" y="258318"/>
                      </a:moveTo>
                      <a:lnTo>
                        <a:pt x="616648" y="258318"/>
                      </a:lnTo>
                      <a:cubicBezTo>
                        <a:pt x="616648" y="258318"/>
                        <a:pt x="704183" y="229171"/>
                        <a:pt x="679132" y="120777"/>
                      </a:cubicBezTo>
                      <a:cubicBezTo>
                        <a:pt x="670655" y="84011"/>
                        <a:pt x="495776" y="0"/>
                        <a:pt x="470821" y="0"/>
                      </a:cubicBezTo>
                      <a:lnTo>
                        <a:pt x="170783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cap="rnd" cmpd="sng" w="9525">
                  <a:solidFill>
                    <a:srgbClr val="263238">
                      <a:alpha val="20000"/>
                    </a:srgb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3" name="Google Shape;1283;p5"/>
                <p:cNvSpPr/>
                <p:nvPr/>
              </p:nvSpPr>
              <p:spPr>
                <a:xfrm>
                  <a:off x="15857261" y="3021498"/>
                  <a:ext cx="683639" cy="258317"/>
                </a:xfrm>
                <a:custGeom>
                  <a:rect b="b" l="l" r="r" t="t"/>
                  <a:pathLst>
                    <a:path extrusionOk="0" h="258317" w="683639">
                      <a:moveTo>
                        <a:pt x="0" y="258318"/>
                      </a:moveTo>
                      <a:lnTo>
                        <a:pt x="616648" y="258318"/>
                      </a:lnTo>
                      <a:cubicBezTo>
                        <a:pt x="616648" y="258318"/>
                        <a:pt x="704183" y="229171"/>
                        <a:pt x="679132" y="120777"/>
                      </a:cubicBezTo>
                      <a:cubicBezTo>
                        <a:pt x="670655" y="84011"/>
                        <a:pt x="495776" y="0"/>
                        <a:pt x="470821" y="0"/>
                      </a:cubicBezTo>
                      <a:lnTo>
                        <a:pt x="170783" y="0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4" name="Google Shape;1284;p5"/>
                <p:cNvSpPr/>
                <p:nvPr/>
              </p:nvSpPr>
              <p:spPr>
                <a:xfrm>
                  <a:off x="14840467" y="3021498"/>
                  <a:ext cx="1184147" cy="258317"/>
                </a:xfrm>
                <a:custGeom>
                  <a:rect b="b" l="l" r="r" t="t"/>
                  <a:pathLst>
                    <a:path extrusionOk="0" h="258317" w="1184147">
                      <a:moveTo>
                        <a:pt x="334804" y="0"/>
                      </a:moveTo>
                      <a:lnTo>
                        <a:pt x="0" y="258318"/>
                      </a:lnTo>
                      <a:lnTo>
                        <a:pt x="1016794" y="258318"/>
                      </a:lnTo>
                      <a:lnTo>
                        <a:pt x="1184148" y="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5" name="Google Shape;1285;p5"/>
                <p:cNvSpPr/>
                <p:nvPr/>
              </p:nvSpPr>
              <p:spPr>
                <a:xfrm>
                  <a:off x="14523856" y="3471460"/>
                  <a:ext cx="683323" cy="133350"/>
                </a:xfrm>
                <a:custGeom>
                  <a:rect b="b" l="l" r="r" t="t"/>
                  <a:pathLst>
                    <a:path extrusionOk="0" h="133350" w="683323">
                      <a:moveTo>
                        <a:pt x="0" y="0"/>
                      </a:moveTo>
                      <a:lnTo>
                        <a:pt x="0" y="87535"/>
                      </a:lnTo>
                      <a:lnTo>
                        <a:pt x="62484" y="133350"/>
                      </a:lnTo>
                      <a:lnTo>
                        <a:pt x="566642" y="133350"/>
                      </a:lnTo>
                      <a:lnTo>
                        <a:pt x="683323" y="83344"/>
                      </a:lnTo>
                      <a:lnTo>
                        <a:pt x="68332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6" name="Google Shape;1286;p5"/>
                <p:cNvSpPr/>
                <p:nvPr/>
              </p:nvSpPr>
              <p:spPr>
                <a:xfrm>
                  <a:off x="14523856" y="347146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7" name="Google Shape;1287;p5"/>
                <p:cNvSpPr/>
                <p:nvPr/>
              </p:nvSpPr>
              <p:spPr>
                <a:xfrm>
                  <a:off x="14549574" y="3497272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8" name="Google Shape;1288;p5"/>
                <p:cNvSpPr/>
                <p:nvPr/>
              </p:nvSpPr>
              <p:spPr>
                <a:xfrm>
                  <a:off x="14575387" y="352299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7"/>
                      </a:lnTo>
                      <a:lnTo>
                        <a:pt x="0" y="23337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89" name="Google Shape;1289;p5"/>
                <p:cNvSpPr/>
                <p:nvPr/>
              </p:nvSpPr>
              <p:spPr>
                <a:xfrm>
                  <a:off x="1460110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0" name="Google Shape;1290;p5"/>
                <p:cNvSpPr/>
                <p:nvPr/>
              </p:nvSpPr>
              <p:spPr>
                <a:xfrm>
                  <a:off x="15179272" y="347146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1" name="Google Shape;1291;p5"/>
                <p:cNvSpPr/>
                <p:nvPr/>
              </p:nvSpPr>
              <p:spPr>
                <a:xfrm>
                  <a:off x="15153459" y="3497272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2" name="Google Shape;1292;p5"/>
                <p:cNvSpPr/>
                <p:nvPr/>
              </p:nvSpPr>
              <p:spPr>
                <a:xfrm>
                  <a:off x="15127741" y="3522990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7"/>
                      </a:lnTo>
                      <a:lnTo>
                        <a:pt x="0" y="23337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3" name="Google Shape;1293;p5"/>
                <p:cNvSpPr/>
                <p:nvPr/>
              </p:nvSpPr>
              <p:spPr>
                <a:xfrm>
                  <a:off x="1510202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4" name="Google Shape;1294;p5"/>
                <p:cNvSpPr/>
                <p:nvPr/>
              </p:nvSpPr>
              <p:spPr>
                <a:xfrm>
                  <a:off x="14636918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5" name="Google Shape;1295;p5"/>
                <p:cNvSpPr/>
                <p:nvPr/>
              </p:nvSpPr>
              <p:spPr>
                <a:xfrm>
                  <a:off x="14672637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6" name="Google Shape;1296;p5"/>
                <p:cNvSpPr/>
                <p:nvPr/>
              </p:nvSpPr>
              <p:spPr>
                <a:xfrm>
                  <a:off x="14708451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7" name="Google Shape;1297;p5"/>
                <p:cNvSpPr/>
                <p:nvPr/>
              </p:nvSpPr>
              <p:spPr>
                <a:xfrm>
                  <a:off x="14744265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8" name="Google Shape;1298;p5"/>
                <p:cNvSpPr/>
                <p:nvPr/>
              </p:nvSpPr>
              <p:spPr>
                <a:xfrm>
                  <a:off x="1477998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299" name="Google Shape;1299;p5"/>
                <p:cNvSpPr/>
                <p:nvPr/>
              </p:nvSpPr>
              <p:spPr>
                <a:xfrm>
                  <a:off x="14815798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0" name="Google Shape;1300;p5"/>
                <p:cNvSpPr/>
                <p:nvPr/>
              </p:nvSpPr>
              <p:spPr>
                <a:xfrm>
                  <a:off x="14851516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1" name="Google Shape;1301;p5"/>
                <p:cNvSpPr/>
                <p:nvPr/>
              </p:nvSpPr>
              <p:spPr>
                <a:xfrm>
                  <a:off x="14887330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2" name="Google Shape;1302;p5"/>
                <p:cNvSpPr/>
                <p:nvPr/>
              </p:nvSpPr>
              <p:spPr>
                <a:xfrm>
                  <a:off x="14923144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3" name="Google Shape;1303;p5"/>
                <p:cNvSpPr/>
                <p:nvPr/>
              </p:nvSpPr>
              <p:spPr>
                <a:xfrm>
                  <a:off x="14958863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4" name="Google Shape;1304;p5"/>
                <p:cNvSpPr/>
                <p:nvPr/>
              </p:nvSpPr>
              <p:spPr>
                <a:xfrm>
                  <a:off x="14994677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5" name="Google Shape;1305;p5"/>
                <p:cNvSpPr/>
                <p:nvPr/>
              </p:nvSpPr>
              <p:spPr>
                <a:xfrm>
                  <a:off x="15030396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6" name="Google Shape;1306;p5"/>
                <p:cNvSpPr/>
                <p:nvPr/>
              </p:nvSpPr>
              <p:spPr>
                <a:xfrm>
                  <a:off x="15066210" y="3548803"/>
                  <a:ext cx="23336" cy="23336"/>
                </a:xfrm>
                <a:custGeom>
                  <a:rect b="b" l="l" r="r" t="t"/>
                  <a:pathLst>
                    <a:path extrusionOk="0" h="23336" w="23336">
                      <a:moveTo>
                        <a:pt x="0" y="0"/>
                      </a:moveTo>
                      <a:lnTo>
                        <a:pt x="23336" y="0"/>
                      </a:lnTo>
                      <a:lnTo>
                        <a:pt x="23336" y="23336"/>
                      </a:lnTo>
                      <a:lnTo>
                        <a:pt x="0" y="23336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7" name="Google Shape;1307;p5"/>
                <p:cNvSpPr/>
                <p:nvPr/>
              </p:nvSpPr>
              <p:spPr>
                <a:xfrm>
                  <a:off x="14386887" y="3575663"/>
                  <a:ext cx="1162335" cy="224599"/>
                </a:xfrm>
                <a:custGeom>
                  <a:rect b="b" l="l" r="r" t="t"/>
                  <a:pathLst>
                    <a:path extrusionOk="0" h="224599" w="1162335">
                      <a:moveTo>
                        <a:pt x="1061942" y="137446"/>
                      </a:moveTo>
                      <a:lnTo>
                        <a:pt x="24479" y="137446"/>
                      </a:lnTo>
                      <a:lnTo>
                        <a:pt x="10573" y="26289"/>
                      </a:lnTo>
                      <a:cubicBezTo>
                        <a:pt x="4191" y="87439"/>
                        <a:pt x="1048" y="152495"/>
                        <a:pt x="0" y="206026"/>
                      </a:cubicBezTo>
                      <a:lnTo>
                        <a:pt x="3620" y="220789"/>
                      </a:lnTo>
                      <a:lnTo>
                        <a:pt x="24479" y="179165"/>
                      </a:lnTo>
                      <a:lnTo>
                        <a:pt x="113443" y="179165"/>
                      </a:lnTo>
                      <a:lnTo>
                        <a:pt x="58198" y="224599"/>
                      </a:lnTo>
                      <a:lnTo>
                        <a:pt x="883158" y="224599"/>
                      </a:lnTo>
                      <a:lnTo>
                        <a:pt x="853726" y="178784"/>
                      </a:lnTo>
                      <a:lnTo>
                        <a:pt x="1062323" y="178784"/>
                      </a:lnTo>
                      <a:lnTo>
                        <a:pt x="1120711" y="212122"/>
                      </a:lnTo>
                      <a:lnTo>
                        <a:pt x="1162336" y="212122"/>
                      </a:lnTo>
                      <a:lnTo>
                        <a:pt x="116233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8" name="Google Shape;1308;p5"/>
                <p:cNvSpPr/>
                <p:nvPr/>
              </p:nvSpPr>
              <p:spPr>
                <a:xfrm>
                  <a:off x="16036908" y="3170116"/>
                  <a:ext cx="180302" cy="150086"/>
                </a:xfrm>
                <a:custGeom>
                  <a:rect b="b" l="l" r="r" t="t"/>
                  <a:pathLst>
                    <a:path extrusionOk="0" h="150086" w="180302">
                      <a:moveTo>
                        <a:pt x="37428" y="86555"/>
                      </a:moveTo>
                      <a:lnTo>
                        <a:pt x="32285" y="86555"/>
                      </a:lnTo>
                      <a:cubicBezTo>
                        <a:pt x="14399" y="86499"/>
                        <a:pt x="-55" y="71955"/>
                        <a:pt x="0" y="54070"/>
                      </a:cubicBezTo>
                      <a:cubicBezTo>
                        <a:pt x="11" y="50674"/>
                        <a:pt x="555" y="47300"/>
                        <a:pt x="1614" y="44074"/>
                      </a:cubicBezTo>
                      <a:cubicBezTo>
                        <a:pt x="7996" y="24071"/>
                        <a:pt x="19045" y="3878"/>
                        <a:pt x="37428" y="830"/>
                      </a:cubicBezTo>
                      <a:cubicBezTo>
                        <a:pt x="75528" y="-5552"/>
                        <a:pt x="180303" y="26262"/>
                        <a:pt x="180303" y="48455"/>
                      </a:cubicBezTo>
                      <a:cubicBezTo>
                        <a:pt x="180303" y="70648"/>
                        <a:pt x="180303" y="80173"/>
                        <a:pt x="167635" y="80173"/>
                      </a:cubicBezTo>
                      <a:lnTo>
                        <a:pt x="88292" y="80173"/>
                      </a:lnTo>
                      <a:lnTo>
                        <a:pt x="24760" y="150087"/>
                      </a:lnTo>
                      <a:lnTo>
                        <a:pt x="23426" y="148944"/>
                      </a:lnTo>
                      <a:cubicBezTo>
                        <a:pt x="11038" y="138584"/>
                        <a:pt x="9393" y="120142"/>
                        <a:pt x="19754" y="107753"/>
                      </a:cubicBezTo>
                      <a:cubicBezTo>
                        <a:pt x="20867" y="106423"/>
                        <a:pt x="22095" y="105194"/>
                        <a:pt x="23426" y="104081"/>
                      </a:cubicBezTo>
                      <a:cubicBezTo>
                        <a:pt x="29062" y="99083"/>
                        <a:pt x="33798" y="93155"/>
                        <a:pt x="37428" y="86555"/>
                      </a:cubicBezTo>
                      <a:close/>
                    </a:path>
                  </a:pathLst>
                </a:custGeom>
                <a:solidFill>
                  <a:srgbClr val="E94F5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09" name="Google Shape;1309;p5"/>
                <p:cNvSpPr/>
                <p:nvPr/>
              </p:nvSpPr>
              <p:spPr>
                <a:xfrm>
                  <a:off x="16188160" y="3021498"/>
                  <a:ext cx="110394" cy="258317"/>
                </a:xfrm>
                <a:custGeom>
                  <a:rect b="b" l="l" r="r" t="t"/>
                  <a:pathLst>
                    <a:path extrusionOk="0" h="258317" w="110394">
                      <a:moveTo>
                        <a:pt x="75533" y="258318"/>
                      </a:moveTo>
                      <a:lnTo>
                        <a:pt x="110395" y="258318"/>
                      </a:lnTo>
                      <a:cubicBezTo>
                        <a:pt x="106680" y="207169"/>
                        <a:pt x="92107" y="94583"/>
                        <a:pt x="34862" y="0"/>
                      </a:cubicBezTo>
                      <a:lnTo>
                        <a:pt x="0" y="0"/>
                      </a:lnTo>
                      <a:cubicBezTo>
                        <a:pt x="20098" y="43529"/>
                        <a:pt x="67723" y="155829"/>
                        <a:pt x="75533" y="25831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0" name="Google Shape;1310;p5"/>
                <p:cNvSpPr/>
                <p:nvPr/>
              </p:nvSpPr>
              <p:spPr>
                <a:xfrm>
                  <a:off x="14973341" y="3072553"/>
                  <a:ext cx="729519" cy="207263"/>
                </a:xfrm>
                <a:custGeom>
                  <a:rect b="b" l="l" r="r" t="t"/>
                  <a:pathLst>
                    <a:path extrusionOk="0" h="207263" w="729519">
                      <a:moveTo>
                        <a:pt x="539020" y="19050"/>
                      </a:moveTo>
                      <a:lnTo>
                        <a:pt x="551783" y="53912"/>
                      </a:lnTo>
                      <a:cubicBezTo>
                        <a:pt x="536097" y="68859"/>
                        <a:pt x="526956" y="89402"/>
                        <a:pt x="526351" y="111062"/>
                      </a:cubicBezTo>
                      <a:lnTo>
                        <a:pt x="526351" y="207264"/>
                      </a:lnTo>
                      <a:lnTo>
                        <a:pt x="448151" y="207264"/>
                      </a:lnTo>
                      <a:lnTo>
                        <a:pt x="513683" y="19050"/>
                      </a:lnTo>
                      <a:close/>
                      <a:moveTo>
                        <a:pt x="173926" y="66675"/>
                      </a:moveTo>
                      <a:cubicBezTo>
                        <a:pt x="120301" y="99346"/>
                        <a:pt x="39338" y="171450"/>
                        <a:pt x="0" y="207264"/>
                      </a:cubicBezTo>
                      <a:lnTo>
                        <a:pt x="261080" y="207264"/>
                      </a:lnTo>
                      <a:lnTo>
                        <a:pt x="396145" y="0"/>
                      </a:lnTo>
                      <a:lnTo>
                        <a:pt x="307276" y="6287"/>
                      </a:lnTo>
                      <a:cubicBezTo>
                        <a:pt x="260378" y="20502"/>
                        <a:pt x="215546" y="40804"/>
                        <a:pt x="173926" y="66675"/>
                      </a:cubicBezTo>
                      <a:close/>
                      <a:moveTo>
                        <a:pt x="713708" y="41243"/>
                      </a:moveTo>
                      <a:lnTo>
                        <a:pt x="681895" y="34862"/>
                      </a:lnTo>
                      <a:lnTo>
                        <a:pt x="637508" y="34862"/>
                      </a:lnTo>
                      <a:lnTo>
                        <a:pt x="624745" y="47625"/>
                      </a:lnTo>
                      <a:cubicBezTo>
                        <a:pt x="624745" y="47625"/>
                        <a:pt x="656558" y="50768"/>
                        <a:pt x="659701" y="69818"/>
                      </a:cubicBezTo>
                      <a:cubicBezTo>
                        <a:pt x="661864" y="88791"/>
                        <a:pt x="662913" y="107873"/>
                        <a:pt x="662845" y="126968"/>
                      </a:cubicBezTo>
                      <a:lnTo>
                        <a:pt x="685133" y="126968"/>
                      </a:lnTo>
                      <a:cubicBezTo>
                        <a:pt x="685133" y="126968"/>
                        <a:pt x="685133" y="92012"/>
                        <a:pt x="700945" y="76200"/>
                      </a:cubicBezTo>
                      <a:cubicBezTo>
                        <a:pt x="709921" y="67126"/>
                        <a:pt x="719465" y="58631"/>
                        <a:pt x="729520" y="507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1" name="Google Shape;1311;p5"/>
                <p:cNvSpPr/>
                <p:nvPr/>
              </p:nvSpPr>
              <p:spPr>
                <a:xfrm>
                  <a:off x="16037284" y="3228858"/>
                  <a:ext cx="179832" cy="91344"/>
                </a:xfrm>
                <a:custGeom>
                  <a:rect b="b" l="l" r="r" t="t"/>
                  <a:pathLst>
                    <a:path extrusionOk="0" h="91344" w="179832">
                      <a:moveTo>
                        <a:pt x="23050" y="90202"/>
                      </a:moveTo>
                      <a:lnTo>
                        <a:pt x="24384" y="91345"/>
                      </a:lnTo>
                      <a:lnTo>
                        <a:pt x="87916" y="21431"/>
                      </a:lnTo>
                      <a:lnTo>
                        <a:pt x="167259" y="21431"/>
                      </a:lnTo>
                      <a:cubicBezTo>
                        <a:pt x="177737" y="21431"/>
                        <a:pt x="179546" y="14859"/>
                        <a:pt x="179832" y="0"/>
                      </a:cubicBezTo>
                      <a:lnTo>
                        <a:pt x="0" y="0"/>
                      </a:lnTo>
                      <a:cubicBezTo>
                        <a:pt x="2229" y="15922"/>
                        <a:pt x="15832" y="27779"/>
                        <a:pt x="31909" y="27813"/>
                      </a:cubicBezTo>
                      <a:lnTo>
                        <a:pt x="37052" y="27813"/>
                      </a:lnTo>
                      <a:cubicBezTo>
                        <a:pt x="33394" y="34420"/>
                        <a:pt x="28625" y="40349"/>
                        <a:pt x="22955" y="45339"/>
                      </a:cubicBezTo>
                      <a:cubicBezTo>
                        <a:pt x="10589" y="55726"/>
                        <a:pt x="8983" y="74171"/>
                        <a:pt x="19370" y="86537"/>
                      </a:cubicBezTo>
                      <a:cubicBezTo>
                        <a:pt x="20486" y="87865"/>
                        <a:pt x="21717" y="89092"/>
                        <a:pt x="23050" y="9020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2" name="Google Shape;1312;p5"/>
                <p:cNvSpPr/>
                <p:nvPr/>
              </p:nvSpPr>
              <p:spPr>
                <a:xfrm>
                  <a:off x="16184826" y="3356493"/>
                  <a:ext cx="71437" cy="15335"/>
                </a:xfrm>
                <a:custGeom>
                  <a:rect b="b" l="l" r="r" t="t"/>
                  <a:pathLst>
                    <a:path extrusionOk="0" h="15335" w="71437">
                      <a:moveTo>
                        <a:pt x="0" y="0"/>
                      </a:moveTo>
                      <a:lnTo>
                        <a:pt x="71437" y="0"/>
                      </a:lnTo>
                      <a:lnTo>
                        <a:pt x="71437" y="15335"/>
                      </a:lnTo>
                      <a:lnTo>
                        <a:pt x="0" y="1533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3" name="Google Shape;1313;p5"/>
                <p:cNvSpPr/>
                <p:nvPr/>
              </p:nvSpPr>
              <p:spPr>
                <a:xfrm>
                  <a:off x="16506485" y="3356493"/>
                  <a:ext cx="71437" cy="15335"/>
                </a:xfrm>
                <a:custGeom>
                  <a:rect b="b" l="l" r="r" t="t"/>
                  <a:pathLst>
                    <a:path extrusionOk="0" h="15335" w="71437">
                      <a:moveTo>
                        <a:pt x="0" y="0"/>
                      </a:moveTo>
                      <a:lnTo>
                        <a:pt x="71438" y="0"/>
                      </a:lnTo>
                      <a:lnTo>
                        <a:pt x="71438" y="15335"/>
                      </a:lnTo>
                      <a:lnTo>
                        <a:pt x="0" y="1533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4" name="Google Shape;1314;p5"/>
                <p:cNvSpPr/>
                <p:nvPr/>
              </p:nvSpPr>
              <p:spPr>
                <a:xfrm>
                  <a:off x="16537060" y="3295438"/>
                  <a:ext cx="127634" cy="525875"/>
                </a:xfrm>
                <a:custGeom>
                  <a:rect b="b" l="l" r="r" t="t"/>
                  <a:pathLst>
                    <a:path extrusionOk="0" h="525875" w="127634">
                      <a:moveTo>
                        <a:pt x="45911" y="0"/>
                      </a:moveTo>
                      <a:cubicBezTo>
                        <a:pt x="45911" y="0"/>
                        <a:pt x="97631" y="35147"/>
                        <a:pt x="127635" y="158305"/>
                      </a:cubicBezTo>
                      <a:cubicBezTo>
                        <a:pt x="127635" y="158305"/>
                        <a:pt x="0" y="173546"/>
                        <a:pt x="0" y="525875"/>
                      </a:cubicBezTo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5" name="Google Shape;1315;p5"/>
                <p:cNvSpPr/>
                <p:nvPr/>
              </p:nvSpPr>
              <p:spPr>
                <a:xfrm>
                  <a:off x="15985277" y="3836362"/>
                  <a:ext cx="601313" cy="60102"/>
                </a:xfrm>
                <a:custGeom>
                  <a:rect b="b" l="l" r="r" t="t"/>
                  <a:pathLst>
                    <a:path extrusionOk="0" h="60102" w="601313">
                      <a:moveTo>
                        <a:pt x="536257" y="0"/>
                      </a:moveTo>
                      <a:lnTo>
                        <a:pt x="762" y="0"/>
                      </a:lnTo>
                      <a:cubicBezTo>
                        <a:pt x="762" y="8191"/>
                        <a:pt x="762" y="16383"/>
                        <a:pt x="762" y="24670"/>
                      </a:cubicBezTo>
                      <a:cubicBezTo>
                        <a:pt x="762" y="36671"/>
                        <a:pt x="762" y="48482"/>
                        <a:pt x="0" y="60103"/>
                      </a:cubicBezTo>
                      <a:lnTo>
                        <a:pt x="601313" y="60103"/>
                      </a:lnTo>
                      <a:cubicBezTo>
                        <a:pt x="600932" y="48482"/>
                        <a:pt x="600742" y="36671"/>
                        <a:pt x="600742" y="24670"/>
                      </a:cubicBezTo>
                      <a:lnTo>
                        <a:pt x="600742" y="2228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6" name="Google Shape;1316;p5"/>
                <p:cNvSpPr/>
                <p:nvPr/>
              </p:nvSpPr>
              <p:spPr>
                <a:xfrm>
                  <a:off x="14386125" y="3836362"/>
                  <a:ext cx="1263491" cy="60102"/>
                </a:xfrm>
                <a:custGeom>
                  <a:rect b="b" l="l" r="r" t="t"/>
                  <a:pathLst>
                    <a:path extrusionOk="0" h="60102" w="1263491">
                      <a:moveTo>
                        <a:pt x="1262729" y="24670"/>
                      </a:moveTo>
                      <a:cubicBezTo>
                        <a:pt x="1262729" y="16383"/>
                        <a:pt x="1262729" y="8191"/>
                        <a:pt x="1262729" y="0"/>
                      </a:cubicBezTo>
                      <a:lnTo>
                        <a:pt x="0" y="0"/>
                      </a:lnTo>
                      <a:cubicBezTo>
                        <a:pt x="0" y="36671"/>
                        <a:pt x="0" y="60103"/>
                        <a:pt x="0" y="60103"/>
                      </a:cubicBezTo>
                      <a:lnTo>
                        <a:pt x="1263491" y="60103"/>
                      </a:lnTo>
                      <a:cubicBezTo>
                        <a:pt x="1263015" y="48482"/>
                        <a:pt x="1262729" y="36671"/>
                        <a:pt x="1262729" y="2467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7" name="Google Shape;1317;p5"/>
                <p:cNvSpPr/>
                <p:nvPr/>
              </p:nvSpPr>
              <p:spPr>
                <a:xfrm>
                  <a:off x="16756616" y="3325918"/>
                  <a:ext cx="58955" cy="154114"/>
                </a:xfrm>
                <a:custGeom>
                  <a:rect b="b" l="l" r="r" t="t"/>
                  <a:pathLst>
                    <a:path extrusionOk="0" h="154114" w="58955">
                      <a:moveTo>
                        <a:pt x="36572" y="0"/>
                      </a:moveTo>
                      <a:cubicBezTo>
                        <a:pt x="16371" y="2"/>
                        <a:pt x="-2" y="16380"/>
                        <a:pt x="0" y="36580"/>
                      </a:cubicBezTo>
                      <a:cubicBezTo>
                        <a:pt x="1" y="42703"/>
                        <a:pt x="1539" y="48728"/>
                        <a:pt x="4472" y="54102"/>
                      </a:cubicBezTo>
                      <a:lnTo>
                        <a:pt x="58955" y="154114"/>
                      </a:lnTo>
                      <a:lnTo>
                        <a:pt x="58955" y="16097"/>
                      </a:lnTo>
                      <a:cubicBezTo>
                        <a:pt x="58884" y="10656"/>
                        <a:pt x="58116" y="5246"/>
                        <a:pt x="56670" y="0"/>
                      </a:cubicBezTo>
                      <a:lnTo>
                        <a:pt x="3657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1318" name="Google Shape;1318;p5"/>
                <p:cNvSpPr/>
                <p:nvPr/>
              </p:nvSpPr>
              <p:spPr>
                <a:xfrm>
                  <a:off x="16302936" y="3332871"/>
                  <a:ext cx="50800" cy="444531"/>
                </a:xfrm>
                <a:custGeom>
                  <a:rect b="b" l="l" r="r" t="t"/>
                  <a:pathLst>
                    <a:path extrusionOk="0" h="444531" w="50800">
                      <a:moveTo>
                        <a:pt x="0" y="0"/>
                      </a:moveTo>
                      <a:cubicBezTo>
                        <a:pt x="0" y="0"/>
                        <a:pt x="114300" y="165068"/>
                        <a:pt x="0" y="444532"/>
                      </a:cubicBezTo>
                    </a:path>
                  </a:pathLst>
                </a:custGeom>
                <a:noFill/>
                <a:ln cap="rnd" cmpd="sng" w="9525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sp>
          <p:nvSpPr>
            <p:cNvPr id="1319" name="Google Shape;1319;p5"/>
            <p:cNvSpPr/>
            <p:nvPr/>
          </p:nvSpPr>
          <p:spPr>
            <a:xfrm>
              <a:off x="5539032" y="5310452"/>
              <a:ext cx="1497491" cy="23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Private mechanic</a:t>
              </a:r>
              <a:endParaRPr b="1" sz="11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20" name="Google Shape;1320;p5"/>
          <p:cNvCxnSpPr/>
          <p:nvPr/>
        </p:nvCxnSpPr>
        <p:spPr>
          <a:xfrm>
            <a:off x="6279858" y="1538570"/>
            <a:ext cx="0" cy="3898900"/>
          </a:xfrm>
          <a:prstGeom prst="straightConnector1">
            <a:avLst/>
          </a:prstGeom>
          <a:noFill/>
          <a:ln cap="flat" cmpd="sng" w="12700">
            <a:solidFill>
              <a:srgbClr val="FED50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p5"/>
          <p:cNvCxnSpPr/>
          <p:nvPr/>
        </p:nvCxnSpPr>
        <p:spPr>
          <a:xfrm>
            <a:off x="9008695" y="1538570"/>
            <a:ext cx="0" cy="3898900"/>
          </a:xfrm>
          <a:prstGeom prst="straightConnector1">
            <a:avLst/>
          </a:prstGeom>
          <a:noFill/>
          <a:ln cap="flat" cmpd="sng" w="12700">
            <a:solidFill>
              <a:srgbClr val="FED50A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322" name="Google Shape;1322;p5"/>
          <p:cNvSpPr txBox="1"/>
          <p:nvPr/>
        </p:nvSpPr>
        <p:spPr>
          <a:xfrm>
            <a:off x="3764028" y="3545388"/>
            <a:ext cx="2235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for the nearest </a:t>
            </a:r>
            <a:r>
              <a:rPr lang="en-US" sz="1100">
                <a:solidFill>
                  <a:schemeClr val="dk1"/>
                </a:solidFill>
              </a:rPr>
              <a:t>TSS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Booking a </a:t>
            </a:r>
            <a:r>
              <a:rPr lang="en-US" sz="1100">
                <a:solidFill>
                  <a:schemeClr val="dk1"/>
                </a:solidFill>
              </a:rPr>
              <a:t>post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Selection of a private mechanic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Ordering spare parts with delivery to </a:t>
            </a:r>
            <a:r>
              <a:rPr lang="en-US" sz="1100">
                <a:solidFill>
                  <a:schemeClr val="dk1"/>
                </a:solidFill>
              </a:rPr>
              <a:t>TSS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Timer and payment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History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5"/>
          <p:cNvSpPr txBox="1"/>
          <p:nvPr/>
        </p:nvSpPr>
        <p:spPr>
          <a:xfrm>
            <a:off x="6569329" y="3545388"/>
            <a:ext cx="223537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Incoming calls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orders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Timer and payment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transactions and accounting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processing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5"/>
          <p:cNvSpPr txBox="1"/>
          <p:nvPr/>
        </p:nvSpPr>
        <p:spPr>
          <a:xfrm>
            <a:off x="9211132" y="3545388"/>
            <a:ext cx="2456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Booking Schedule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Booking a </a:t>
            </a:r>
            <a:r>
              <a:rPr lang="en-US" sz="1100">
                <a:solidFill>
                  <a:schemeClr val="dk1"/>
                </a:solidFill>
              </a:rPr>
              <a:t>post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Repair timer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Ordering spare parts with delivery to </a:t>
            </a:r>
            <a:r>
              <a:rPr lang="en-US" sz="1100">
                <a:solidFill>
                  <a:schemeClr val="dk1"/>
                </a:solidFill>
              </a:rPr>
              <a:t>TSS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orders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transactions and accounting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processing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</a:rPr>
              <a:t>CRM of the object</a:t>
            </a:r>
            <a:endParaRPr/>
          </a:p>
          <a:p>
            <a:pPr indent="-184150" lvl="0" marL="184150" marR="0" rtl="0" algn="l">
              <a:spcBef>
                <a:spcPts val="0"/>
              </a:spcBef>
              <a:spcAft>
                <a:spcPts val="0"/>
              </a:spcAft>
              <a:buClr>
                <a:srgbClr val="FD3D4C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Unloading ads in Avito / Yula / Ya.Maps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6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6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Business model</a:t>
            </a:r>
            <a:endParaRPr b="1" sz="24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2" name="Google Shape;13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6"/>
          <p:cNvSpPr/>
          <p:nvPr/>
        </p:nvSpPr>
        <p:spPr>
          <a:xfrm>
            <a:off x="360905" y="1028700"/>
            <a:ext cx="4992688" cy="4992688"/>
          </a:xfrm>
          <a:prstGeom prst="flowChartConnector">
            <a:avLst/>
          </a:prstGeom>
          <a:solidFill>
            <a:srgbClr val="FEDB21">
              <a:alpha val="8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4" name="Google Shape;1334;p6"/>
          <p:cNvSpPr/>
          <p:nvPr/>
        </p:nvSpPr>
        <p:spPr>
          <a:xfrm>
            <a:off x="1237249" y="1905044"/>
            <a:ext cx="3240000" cy="3240000"/>
          </a:xfrm>
          <a:prstGeom prst="flowChartConnector">
            <a:avLst/>
          </a:prstGeom>
          <a:solidFill>
            <a:srgbClr val="FD3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5" name="Google Shape;1335;p6"/>
          <p:cNvSpPr/>
          <p:nvPr/>
        </p:nvSpPr>
        <p:spPr>
          <a:xfrm>
            <a:off x="2115530" y="2783325"/>
            <a:ext cx="1483438" cy="1483438"/>
          </a:xfrm>
          <a:prstGeom prst="flowChartConnector">
            <a:avLst/>
          </a:prstGeom>
          <a:solidFill>
            <a:srgbClr val="6F6F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336" name="Google Shape;1336;p6"/>
          <p:cNvCxnSpPr/>
          <p:nvPr/>
        </p:nvCxnSpPr>
        <p:spPr>
          <a:xfrm flipH="1" rot="10800000">
            <a:off x="3164537" y="1992200"/>
            <a:ext cx="1368863" cy="1139815"/>
          </a:xfrm>
          <a:prstGeom prst="straightConnector1">
            <a:avLst/>
          </a:prstGeom>
          <a:noFill/>
          <a:ln cap="flat" cmpd="sng" w="12700">
            <a:solidFill>
              <a:srgbClr val="282828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337" name="Google Shape;1337;p6"/>
          <p:cNvCxnSpPr/>
          <p:nvPr/>
        </p:nvCxnSpPr>
        <p:spPr>
          <a:xfrm>
            <a:off x="4533400" y="1989972"/>
            <a:ext cx="6074228" cy="0"/>
          </a:xfrm>
          <a:prstGeom prst="straightConnector1">
            <a:avLst/>
          </a:prstGeom>
          <a:noFill/>
          <a:ln cap="flat" cmpd="sng" w="12700">
            <a:solidFill>
              <a:srgbClr val="28282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p6"/>
          <p:cNvCxnSpPr/>
          <p:nvPr/>
        </p:nvCxnSpPr>
        <p:spPr>
          <a:xfrm>
            <a:off x="4119293" y="3506690"/>
            <a:ext cx="6602186" cy="33541"/>
          </a:xfrm>
          <a:prstGeom prst="straightConnector1">
            <a:avLst/>
          </a:prstGeom>
          <a:noFill/>
          <a:ln cap="flat" cmpd="sng" w="12700">
            <a:solidFill>
              <a:srgbClr val="282828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339" name="Google Shape;1339;p6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0" name="Google Shape;1340;p6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1" name="Google Shape;1341;p6"/>
          <p:cNvCxnSpPr/>
          <p:nvPr/>
        </p:nvCxnSpPr>
        <p:spPr>
          <a:xfrm>
            <a:off x="4317378" y="5032922"/>
            <a:ext cx="7236616" cy="0"/>
          </a:xfrm>
          <a:prstGeom prst="straightConnector1">
            <a:avLst/>
          </a:prstGeom>
          <a:noFill/>
          <a:ln cap="flat" cmpd="sng" w="12700">
            <a:solidFill>
              <a:srgbClr val="282828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342" name="Google Shape;1342;p6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3" name="Google Shape;1343;p6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6"/>
          <p:cNvSpPr/>
          <p:nvPr/>
        </p:nvSpPr>
        <p:spPr>
          <a:xfrm>
            <a:off x="6096000" y="1435242"/>
            <a:ext cx="5724525" cy="1163849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5" name="Google Shape;1345;p6"/>
          <p:cNvSpPr/>
          <p:nvPr/>
        </p:nvSpPr>
        <p:spPr>
          <a:xfrm>
            <a:off x="6106570" y="2943120"/>
            <a:ext cx="5724525" cy="1163849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6" name="Google Shape;1346;p6"/>
          <p:cNvSpPr/>
          <p:nvPr/>
        </p:nvSpPr>
        <p:spPr>
          <a:xfrm>
            <a:off x="6117140" y="4450998"/>
            <a:ext cx="5724525" cy="1163849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7" name="Google Shape;1347;p6"/>
          <p:cNvGrpSpPr/>
          <p:nvPr/>
        </p:nvGrpSpPr>
        <p:grpSpPr>
          <a:xfrm>
            <a:off x="6306089" y="1642183"/>
            <a:ext cx="4941320" cy="749967"/>
            <a:chOff x="6460688" y="1597859"/>
            <a:chExt cx="4941320" cy="749967"/>
          </a:xfrm>
        </p:grpSpPr>
        <p:sp>
          <p:nvSpPr>
            <p:cNvPr id="1348" name="Google Shape;1348;p6"/>
            <p:cNvSpPr/>
            <p:nvPr/>
          </p:nvSpPr>
          <p:spPr>
            <a:xfrm>
              <a:off x="6460688" y="1597859"/>
              <a:ext cx="4365171" cy="375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ERP system for </a:t>
              </a:r>
              <a:r>
                <a:rPr lang="en-US" sz="1600">
                  <a:solidFill>
                    <a:srgbClr val="FD3D4C"/>
                  </a:solidFill>
                </a:rPr>
                <a:t>TSS</a:t>
              </a:r>
              <a:endParaRPr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6460688" y="1982701"/>
              <a:ext cx="494132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Subscription model, a / p 3 000 rubles. per month from post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0" name="Google Shape;1350;p6"/>
          <p:cNvGrpSpPr/>
          <p:nvPr/>
        </p:nvGrpSpPr>
        <p:grpSpPr>
          <a:xfrm>
            <a:off x="6306088" y="3197719"/>
            <a:ext cx="5885912" cy="702309"/>
            <a:chOff x="6460687" y="1645517"/>
            <a:chExt cx="5274189" cy="702309"/>
          </a:xfrm>
        </p:grpSpPr>
        <p:sp>
          <p:nvSpPr>
            <p:cNvPr id="1351" name="Google Shape;1351;p6"/>
            <p:cNvSpPr/>
            <p:nvPr/>
          </p:nvSpPr>
          <p:spPr>
            <a:xfrm>
              <a:off x="6460687" y="1645517"/>
              <a:ext cx="5274189" cy="327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Reservation of posts / selection of a mechanic-private trader</a:t>
              </a:r>
              <a:endParaRPr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6460688" y="1982701"/>
              <a:ext cx="494132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 generation, commission 30% per hour for </a:t>
              </a:r>
              <a:r>
                <a:rPr lang="en-US">
                  <a:solidFill>
                    <a:schemeClr val="dk1"/>
                  </a:solidFill>
                </a:rPr>
                <a:t>TSS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/ mechanics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3" name="Google Shape;1353;p6"/>
          <p:cNvGrpSpPr/>
          <p:nvPr/>
        </p:nvGrpSpPr>
        <p:grpSpPr>
          <a:xfrm>
            <a:off x="6306089" y="4681767"/>
            <a:ext cx="5514435" cy="702309"/>
            <a:chOff x="6460688" y="1645517"/>
            <a:chExt cx="4941320" cy="702309"/>
          </a:xfrm>
        </p:grpSpPr>
        <p:sp>
          <p:nvSpPr>
            <p:cNvPr id="1354" name="Google Shape;1354;p6"/>
            <p:cNvSpPr/>
            <p:nvPr/>
          </p:nvSpPr>
          <p:spPr>
            <a:xfrm>
              <a:off x="6460688" y="1645517"/>
              <a:ext cx="4781116" cy="327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D3D4C"/>
                  </a:solidFill>
                  <a:latin typeface="Arial"/>
                  <a:ea typeface="Arial"/>
                  <a:cs typeface="Arial"/>
                  <a:sym typeface="Arial"/>
                </a:rPr>
                <a:t>Sales of spare parts and consumables</a:t>
              </a:r>
              <a:endParaRPr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6460688" y="1982701"/>
              <a:ext cx="494132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Intermediaries, commission 10% from turnover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6" name="Google Shape;13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164" y="3238959"/>
            <a:ext cx="572170" cy="57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1049" y="2057985"/>
            <a:ext cx="572400" cy="5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1049" y="1163210"/>
            <a:ext cx="572400" cy="5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7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7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annual market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 the Russian according to the data for 2019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6" name="Google Shape;13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7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8" name="Google Shape;1368;p7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7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0" name="Google Shape;1370;p7"/>
          <p:cNvSpPr/>
          <p:nvPr/>
        </p:nvSpPr>
        <p:spPr>
          <a:xfrm>
            <a:off x="5671458" y="-1003665"/>
            <a:ext cx="46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1" name="Google Shape;1371;p7"/>
          <p:cNvGraphicFramePr/>
          <p:nvPr/>
        </p:nvGraphicFramePr>
        <p:xfrm>
          <a:off x="371476" y="1028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{D2D61DE3-53FF-45D0-B694-6D68DD8A58E2}</a:tableStyleId>
              </a:tblPr>
              <a:tblGrid>
                <a:gridCol w="9490425"/>
                <a:gridCol w="1958625"/>
              </a:tblGrid>
              <a:tr h="39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Index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Meaning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282828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passenger vehicles, billion units</a:t>
                      </a:r>
                      <a:endParaRPr b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0,0435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Expenses for maintenance and repair of passenger vehicles, billion rubles (TAM)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310,6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Expenses for maintenance and repair of a car NOT in dealerships and NSTO, billion rubles (SAM)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162,2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Self-service market size for TYTservice @4%, billion rubles (SOM)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6,1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Income from booking commission @30%, billion rubles</a:t>
                      </a:r>
                      <a:endParaRPr b="1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1,83</a:t>
                      </a:r>
                      <a:endParaRPr b="1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Costs for spare parts and consumables for passenger vehicles, excluding tires, billion rubles (TAM)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1 283,7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Average costs for maintenance and repair of 1 passenger vehicle, rubles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7 140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passenger ATEs serviced through TYTservice, pieces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854 341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Average cost of spare parts and consumables for 1 passenger vehicle, rubles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29 510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Average cost of spare parts and consumables for 1 passenger vehicle, rubles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25,2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Market size of spare parts and consumables TYTservice @30% (SOM), billion rubles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7,6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Commission income from the sale of spare parts and consumables @10%, billion rubles</a:t>
                      </a:r>
                      <a:endParaRPr b="1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0,76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23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Revenue from subscription fees for ERP from 400 objects (3,000 rubles per post per month), billion rubles</a:t>
                      </a:r>
                      <a:endParaRPr b="1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0,86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9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income of TYTservice, billion rubles</a:t>
                      </a:r>
                      <a:endParaRPr b="1"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3,45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D3D4C"/>
                    </a:solidFill>
                  </a:tcPr>
                </a:tc>
              </a:tr>
            </a:tbl>
          </a:graphicData>
        </a:graphic>
      </p:graphicFrame>
      <p:sp>
        <p:nvSpPr>
          <p:cNvPr id="1372" name="Google Shape;1372;p7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Source: Autostat https://www.autostat.ru/infographics/42442/, https://www.autostat.ru/news/44440/, https://www.autostat.ru/infographics/37990/</a:t>
            </a:r>
            <a:endParaRPr sz="105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8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8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annual Russian market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according to the data for 2019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0" name="Google Shape;13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8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2" name="Google Shape;1382;p8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8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4" name="Google Shape;1384;p8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TAM - the cost of maintenance and repair of a car / spare part; SAM - MOT and repair of a car NOT in dealerships and NSTO / costs for spare parts, based on the SOM of the number of vehicles in the STCO. Source: Autostat https://www.autostat.ru/infographics/42442/, https://www.autostat.ru/news/44440/, https://www.autostat.ru/infographics/37990/ *30% commission from the hour of booking (services), 10% commission from the sale of spare parts, 3,000 rubles. monthly fee per month for an ERP system for 400 objects</a:t>
            </a:r>
            <a:endParaRPr sz="90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8"/>
          <p:cNvSpPr/>
          <p:nvPr/>
        </p:nvSpPr>
        <p:spPr>
          <a:xfrm>
            <a:off x="3554569" y="1197133"/>
            <a:ext cx="8265954" cy="641918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20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Platform Revenue Potential = </a:t>
            </a:r>
            <a:r>
              <a:rPr b="1" lang="en-US" sz="28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3.45 billion rubles*</a:t>
            </a:r>
            <a:endParaRPr b="1" sz="28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6" name="Google Shape;1386;p8"/>
          <p:cNvGrpSpPr/>
          <p:nvPr/>
        </p:nvGrpSpPr>
        <p:grpSpPr>
          <a:xfrm>
            <a:off x="-1707765" y="1197132"/>
            <a:ext cx="4824256" cy="4824256"/>
            <a:chOff x="-59438" y="1681382"/>
            <a:chExt cx="3829969" cy="3829969"/>
          </a:xfrm>
        </p:grpSpPr>
        <p:sp>
          <p:nvSpPr>
            <p:cNvPr id="1387" name="Google Shape;1387;p8"/>
            <p:cNvSpPr/>
            <p:nvPr/>
          </p:nvSpPr>
          <p:spPr>
            <a:xfrm>
              <a:off x="-59438" y="1681382"/>
              <a:ext cx="3829969" cy="3829969"/>
            </a:xfrm>
            <a:prstGeom prst="ellipse">
              <a:avLst/>
            </a:prstGeom>
            <a:solidFill>
              <a:srgbClr val="D8D8D8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TAM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736319" y="3272897"/>
              <a:ext cx="2238454" cy="2238454"/>
            </a:xfrm>
            <a:prstGeom prst="ellipse">
              <a:avLst/>
            </a:prstGeom>
            <a:solidFill>
              <a:srgbClr val="6F6F6F"/>
            </a:solidFill>
            <a:ln cap="flat" cmpd="sng" w="19050">
              <a:solidFill>
                <a:srgbClr val="6F6F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SAM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1232851" y="4265961"/>
              <a:ext cx="1245390" cy="1245390"/>
            </a:xfrm>
            <a:prstGeom prst="ellipse">
              <a:avLst/>
            </a:prstGeom>
            <a:solidFill>
              <a:srgbClr val="FD3D4C"/>
            </a:solidFill>
            <a:ln cap="flat" cmpd="sng" w="19050">
              <a:solidFill>
                <a:srgbClr val="FD3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SOM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0" name="Google Shape;1390;p8"/>
          <p:cNvSpPr/>
          <p:nvPr/>
        </p:nvSpPr>
        <p:spPr>
          <a:xfrm>
            <a:off x="3483308" y="2014228"/>
            <a:ext cx="3374692" cy="451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Services excluding car wash and body repair</a:t>
            </a:r>
            <a:endParaRPr b="1" sz="16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8"/>
          <p:cNvSpPr/>
          <p:nvPr/>
        </p:nvSpPr>
        <p:spPr>
          <a:xfrm>
            <a:off x="8589523" y="2014228"/>
            <a:ext cx="3322771" cy="242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Spare parts and consumables</a:t>
            </a:r>
            <a:endParaRPr b="1" sz="16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8"/>
          <p:cNvSpPr/>
          <p:nvPr/>
        </p:nvSpPr>
        <p:spPr>
          <a:xfrm>
            <a:off x="3338517" y="5612520"/>
            <a:ext cx="2090546" cy="457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6,1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 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3" name="Google Shape;1393;p8"/>
          <p:cNvCxnSpPr/>
          <p:nvPr/>
        </p:nvCxnSpPr>
        <p:spPr>
          <a:xfrm flipH="1">
            <a:off x="5793247" y="4399854"/>
            <a:ext cx="14716" cy="1453879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p8"/>
          <p:cNvCxnSpPr/>
          <p:nvPr/>
        </p:nvCxnSpPr>
        <p:spPr>
          <a:xfrm>
            <a:off x="5807963" y="2706453"/>
            <a:ext cx="0" cy="1693401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5" name="Google Shape;1395;p8"/>
          <p:cNvSpPr/>
          <p:nvPr/>
        </p:nvSpPr>
        <p:spPr>
          <a:xfrm>
            <a:off x="5161210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/>
          </a:p>
        </p:txBody>
      </p:sp>
      <p:sp>
        <p:nvSpPr>
          <p:cNvPr id="1396" name="Google Shape;1396;p8"/>
          <p:cNvSpPr/>
          <p:nvPr/>
        </p:nvSpPr>
        <p:spPr>
          <a:xfrm>
            <a:off x="5132397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4%</a:t>
            </a:r>
            <a:endParaRPr/>
          </a:p>
        </p:txBody>
      </p:sp>
      <p:sp>
        <p:nvSpPr>
          <p:cNvPr id="1397" name="Google Shape;1397;p8"/>
          <p:cNvSpPr/>
          <p:nvPr/>
        </p:nvSpPr>
        <p:spPr>
          <a:xfrm>
            <a:off x="9448691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/>
          </a:p>
        </p:txBody>
      </p:sp>
      <p:sp>
        <p:nvSpPr>
          <p:cNvPr id="1398" name="Google Shape;1398;p8"/>
          <p:cNvSpPr/>
          <p:nvPr/>
        </p:nvSpPr>
        <p:spPr>
          <a:xfrm>
            <a:off x="9448691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1399" name="Google Shape;1399;p8"/>
          <p:cNvSpPr/>
          <p:nvPr/>
        </p:nvSpPr>
        <p:spPr>
          <a:xfrm>
            <a:off x="5671759" y="5610758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8"/>
          <p:cNvSpPr/>
          <p:nvPr/>
        </p:nvSpPr>
        <p:spPr>
          <a:xfrm>
            <a:off x="9647239" y="5610758"/>
            <a:ext cx="1871233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7,6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1" name="Google Shape;1401;p8"/>
          <p:cNvCxnSpPr>
            <a:stCxn id="1402" idx="4"/>
            <a:endCxn id="1403" idx="4"/>
          </p:cNvCxnSpPr>
          <p:nvPr/>
        </p:nvCxnSpPr>
        <p:spPr>
          <a:xfrm flipH="1">
            <a:off x="9433991" y="4398092"/>
            <a:ext cx="14700" cy="1453800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p8"/>
          <p:cNvCxnSpPr>
            <a:stCxn id="1405" idx="0"/>
            <a:endCxn id="1402" idx="4"/>
          </p:cNvCxnSpPr>
          <p:nvPr/>
        </p:nvCxnSpPr>
        <p:spPr>
          <a:xfrm>
            <a:off x="9448691" y="2704691"/>
            <a:ext cx="0" cy="16935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6" name="Google Shape;1406;p8"/>
          <p:cNvSpPr/>
          <p:nvPr/>
        </p:nvSpPr>
        <p:spPr>
          <a:xfrm>
            <a:off x="5686475" y="2706453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8"/>
          <p:cNvSpPr/>
          <p:nvPr/>
        </p:nvSpPr>
        <p:spPr>
          <a:xfrm>
            <a:off x="3229583" y="2701778"/>
            <a:ext cx="2149813" cy="566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310,6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8"/>
          <p:cNvSpPr/>
          <p:nvPr/>
        </p:nvSpPr>
        <p:spPr>
          <a:xfrm>
            <a:off x="9661954" y="2700016"/>
            <a:ext cx="2530046" cy="55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1 283,7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8"/>
          <p:cNvSpPr/>
          <p:nvPr/>
        </p:nvSpPr>
        <p:spPr>
          <a:xfrm>
            <a:off x="9327203" y="2704691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8"/>
          <p:cNvSpPr/>
          <p:nvPr/>
        </p:nvSpPr>
        <p:spPr>
          <a:xfrm>
            <a:off x="3353233" y="4158299"/>
            <a:ext cx="2090546" cy="491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162,2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8"/>
          <p:cNvSpPr/>
          <p:nvPr/>
        </p:nvSpPr>
        <p:spPr>
          <a:xfrm>
            <a:off x="5686475" y="4156879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8"/>
          <p:cNvSpPr/>
          <p:nvPr/>
        </p:nvSpPr>
        <p:spPr>
          <a:xfrm>
            <a:off x="9661955" y="4158299"/>
            <a:ext cx="2098785" cy="472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25,2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8"/>
          <p:cNvSpPr/>
          <p:nvPr/>
        </p:nvSpPr>
        <p:spPr>
          <a:xfrm>
            <a:off x="9327203" y="4155117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2" name="Google Shape;1412;p8"/>
          <p:cNvCxnSpPr>
            <a:stCxn id="1399" idx="6"/>
            <a:endCxn id="1402" idx="2"/>
          </p:cNvCxnSpPr>
          <p:nvPr/>
        </p:nvCxnSpPr>
        <p:spPr>
          <a:xfrm flipH="1" rot="10800000">
            <a:off x="5914734" y="4276646"/>
            <a:ext cx="3412500" cy="1455600"/>
          </a:xfrm>
          <a:prstGeom prst="bentConnector3">
            <a:avLst>
              <a:gd fmla="val 50000" name="adj1"/>
            </a:avLst>
          </a:prstGeom>
          <a:noFill/>
          <a:ln cap="rnd" cmpd="sng" w="19050">
            <a:solidFill>
              <a:srgbClr val="FD3D4C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403" name="Google Shape;1403;p8"/>
          <p:cNvSpPr/>
          <p:nvPr/>
        </p:nvSpPr>
        <p:spPr>
          <a:xfrm>
            <a:off x="9312487" y="5608996"/>
            <a:ext cx="242975" cy="242975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9"/>
          <p:cNvSpPr txBox="1"/>
          <p:nvPr/>
        </p:nvSpPr>
        <p:spPr>
          <a:xfrm>
            <a:off x="11125200" y="6173787"/>
            <a:ext cx="695325" cy="303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9"/>
          <p:cNvSpPr txBox="1"/>
          <p:nvPr/>
        </p:nvSpPr>
        <p:spPr>
          <a:xfrm>
            <a:off x="274350" y="276534"/>
            <a:ext cx="10499725" cy="73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The annual Russian market </a:t>
            </a:r>
            <a:r>
              <a:rPr b="1" lang="en-US" sz="2400">
                <a:solidFill>
                  <a:srgbClr val="FF0000"/>
                </a:solidFill>
              </a:rPr>
              <a:t>according to the data for 2019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420" name="Google Shape;14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918" y="380788"/>
            <a:ext cx="1609606" cy="4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9"/>
          <p:cNvSpPr/>
          <p:nvPr/>
        </p:nvSpPr>
        <p:spPr>
          <a:xfrm>
            <a:off x="4965613" y="-3298266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2" name="Google Shape;1422;p9"/>
          <p:cNvSpPr/>
          <p:nvPr/>
        </p:nvSpPr>
        <p:spPr>
          <a:xfrm>
            <a:off x="6892385" y="-2371055"/>
            <a:ext cx="3387187" cy="526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9"/>
          <p:cNvSpPr/>
          <p:nvPr/>
        </p:nvSpPr>
        <p:spPr>
          <a:xfrm>
            <a:off x="5018310" y="-1887332"/>
            <a:ext cx="5313960" cy="830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4" name="Google Shape;1424;p9">
            <a:hlinkClick r:id="rId4"/>
          </p:cNvPr>
          <p:cNvSpPr txBox="1"/>
          <p:nvPr/>
        </p:nvSpPr>
        <p:spPr>
          <a:xfrm>
            <a:off x="274350" y="6094990"/>
            <a:ext cx="9690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TAM – затраты на ТО и ремонт автомобиля / запчасти; SAM – ТО и ремонт автомобиля НЕ в дилерских центрах и НСТО / затраты на запчасти, исходя из SOM кол-ва АТС </a:t>
            </a:r>
            <a:b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в СТСО. Источник: Автостат https://www.autostat.ru/infographics/42442/, https://www.autostat.ru/news/44440/, https://www.autostat.ru/infographics/37990/   </a:t>
            </a:r>
            <a:b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*30% комиссия с часа бронирования (услуги), 10% комиссия с продажи запчастей, 3 000 р. с поста абонентская плата в месяц за ERP-систему на 400 объектов</a:t>
            </a:r>
            <a:endParaRPr/>
          </a:p>
        </p:txBody>
      </p:sp>
      <p:sp>
        <p:nvSpPr>
          <p:cNvPr id="1425" name="Google Shape;1425;p9"/>
          <p:cNvSpPr/>
          <p:nvPr/>
        </p:nvSpPr>
        <p:spPr>
          <a:xfrm>
            <a:off x="3554569" y="1197133"/>
            <a:ext cx="8265954" cy="641918"/>
          </a:xfrm>
          <a:prstGeom prst="roundRect">
            <a:avLst>
              <a:gd fmla="val 7989" name="adj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200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Platform Revenue Potential = </a:t>
            </a:r>
            <a:r>
              <a:rPr b="1" lang="en-US" sz="28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3.45 billion rubles*</a:t>
            </a:r>
            <a:endParaRPr b="1" sz="28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6" name="Google Shape;1426;p9"/>
          <p:cNvGrpSpPr/>
          <p:nvPr/>
        </p:nvGrpSpPr>
        <p:grpSpPr>
          <a:xfrm>
            <a:off x="-1707765" y="1197132"/>
            <a:ext cx="4824256" cy="4824256"/>
            <a:chOff x="-59438" y="1681382"/>
            <a:chExt cx="3829969" cy="3829969"/>
          </a:xfrm>
        </p:grpSpPr>
        <p:sp>
          <p:nvSpPr>
            <p:cNvPr id="1427" name="Google Shape;1427;p9"/>
            <p:cNvSpPr/>
            <p:nvPr/>
          </p:nvSpPr>
          <p:spPr>
            <a:xfrm>
              <a:off x="-59438" y="1681382"/>
              <a:ext cx="3829969" cy="3829969"/>
            </a:xfrm>
            <a:prstGeom prst="ellipse">
              <a:avLst/>
            </a:prstGeom>
            <a:solidFill>
              <a:srgbClr val="D8D8D8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TAM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736319" y="3272897"/>
              <a:ext cx="2238454" cy="2238454"/>
            </a:xfrm>
            <a:prstGeom prst="ellipse">
              <a:avLst/>
            </a:prstGeom>
            <a:solidFill>
              <a:srgbClr val="6F6F6F"/>
            </a:solidFill>
            <a:ln cap="flat" cmpd="sng" w="19050">
              <a:solidFill>
                <a:srgbClr val="6F6F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SAM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1232851" y="4265961"/>
              <a:ext cx="1245390" cy="1245390"/>
            </a:xfrm>
            <a:prstGeom prst="ellipse">
              <a:avLst/>
            </a:prstGeom>
            <a:solidFill>
              <a:srgbClr val="FD3D4C"/>
            </a:solidFill>
            <a:ln cap="flat" cmpd="sng" w="19050">
              <a:solidFill>
                <a:srgbClr val="FD3D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SOM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0" name="Google Shape;1430;p9"/>
          <p:cNvSpPr/>
          <p:nvPr/>
        </p:nvSpPr>
        <p:spPr>
          <a:xfrm>
            <a:off x="3483308" y="2014228"/>
            <a:ext cx="2964609" cy="451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Services excluding car wash and body repair</a:t>
            </a:r>
            <a:endParaRPr b="1" sz="16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9"/>
          <p:cNvSpPr/>
          <p:nvPr/>
        </p:nvSpPr>
        <p:spPr>
          <a:xfrm>
            <a:off x="8171234" y="2014228"/>
            <a:ext cx="3741061" cy="242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D3D4C"/>
                </a:solidFill>
                <a:latin typeface="Arial"/>
                <a:ea typeface="Arial"/>
                <a:cs typeface="Arial"/>
                <a:sym typeface="Arial"/>
              </a:rPr>
              <a:t>Spare parts and consumables</a:t>
            </a:r>
            <a:endParaRPr b="1" sz="1600">
              <a:solidFill>
                <a:srgbClr val="FD3D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9"/>
          <p:cNvSpPr/>
          <p:nvPr/>
        </p:nvSpPr>
        <p:spPr>
          <a:xfrm>
            <a:off x="3338517" y="5311302"/>
            <a:ext cx="2090546" cy="72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6,1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3" name="Google Shape;1433;p9"/>
          <p:cNvCxnSpPr/>
          <p:nvPr/>
        </p:nvCxnSpPr>
        <p:spPr>
          <a:xfrm flipH="1">
            <a:off x="5793247" y="4399854"/>
            <a:ext cx="14716" cy="1453879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p9"/>
          <p:cNvCxnSpPr/>
          <p:nvPr/>
        </p:nvCxnSpPr>
        <p:spPr>
          <a:xfrm>
            <a:off x="5807963" y="2706453"/>
            <a:ext cx="0" cy="1693401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5" name="Google Shape;1435;p9"/>
          <p:cNvSpPr/>
          <p:nvPr/>
        </p:nvSpPr>
        <p:spPr>
          <a:xfrm>
            <a:off x="5161210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/>
          </a:p>
        </p:txBody>
      </p:sp>
      <p:sp>
        <p:nvSpPr>
          <p:cNvPr id="1436" name="Google Shape;1436;p9"/>
          <p:cNvSpPr/>
          <p:nvPr/>
        </p:nvSpPr>
        <p:spPr>
          <a:xfrm>
            <a:off x="5132397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4%</a:t>
            </a:r>
            <a:endParaRPr/>
          </a:p>
        </p:txBody>
      </p:sp>
      <p:sp>
        <p:nvSpPr>
          <p:cNvPr id="1437" name="Google Shape;1437;p9"/>
          <p:cNvSpPr/>
          <p:nvPr/>
        </p:nvSpPr>
        <p:spPr>
          <a:xfrm>
            <a:off x="9448691" y="3431666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/>
          </a:p>
        </p:txBody>
      </p:sp>
      <p:sp>
        <p:nvSpPr>
          <p:cNvPr id="1438" name="Google Shape;1438;p9"/>
          <p:cNvSpPr/>
          <p:nvPr/>
        </p:nvSpPr>
        <p:spPr>
          <a:xfrm>
            <a:off x="9448691" y="4865360"/>
            <a:ext cx="646752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1439" name="Google Shape;1439;p9"/>
          <p:cNvSpPr/>
          <p:nvPr/>
        </p:nvSpPr>
        <p:spPr>
          <a:xfrm>
            <a:off x="5671759" y="5610758"/>
            <a:ext cx="242975" cy="242975"/>
          </a:xfrm>
          <a:prstGeom prst="ellipse">
            <a:avLst/>
          </a:prstGeom>
          <a:solidFill>
            <a:srgbClr val="FD3D4C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9"/>
          <p:cNvSpPr/>
          <p:nvPr/>
        </p:nvSpPr>
        <p:spPr>
          <a:xfrm>
            <a:off x="9647239" y="5610758"/>
            <a:ext cx="1871233" cy="517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7,6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1" name="Google Shape;1441;p9"/>
          <p:cNvCxnSpPr>
            <a:stCxn id="1442" idx="4"/>
            <a:endCxn id="1443" idx="4"/>
          </p:cNvCxnSpPr>
          <p:nvPr/>
        </p:nvCxnSpPr>
        <p:spPr>
          <a:xfrm flipH="1">
            <a:off x="9433991" y="4398092"/>
            <a:ext cx="14700" cy="1453800"/>
          </a:xfrm>
          <a:prstGeom prst="straightConnector1">
            <a:avLst/>
          </a:prstGeom>
          <a:noFill/>
          <a:ln cap="flat" cmpd="sng" w="1905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p9"/>
          <p:cNvCxnSpPr>
            <a:stCxn id="1445" idx="0"/>
            <a:endCxn id="1442" idx="4"/>
          </p:cNvCxnSpPr>
          <p:nvPr/>
        </p:nvCxnSpPr>
        <p:spPr>
          <a:xfrm>
            <a:off x="9448691" y="2704691"/>
            <a:ext cx="0" cy="16935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6" name="Google Shape;1446;p9"/>
          <p:cNvSpPr/>
          <p:nvPr/>
        </p:nvSpPr>
        <p:spPr>
          <a:xfrm>
            <a:off x="5686475" y="2706453"/>
            <a:ext cx="242975" cy="242975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9"/>
          <p:cNvSpPr/>
          <p:nvPr/>
        </p:nvSpPr>
        <p:spPr>
          <a:xfrm>
            <a:off x="3353233" y="2701778"/>
            <a:ext cx="2090546" cy="518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310,6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 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9"/>
          <p:cNvSpPr/>
          <p:nvPr/>
        </p:nvSpPr>
        <p:spPr>
          <a:xfrm>
            <a:off x="8200418" y="2709743"/>
            <a:ext cx="3696510" cy="2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1 283,7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 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9"/>
          <p:cNvSpPr/>
          <p:nvPr/>
        </p:nvSpPr>
        <p:spPr>
          <a:xfrm>
            <a:off x="9327203" y="2704691"/>
            <a:ext cx="242975" cy="242975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9"/>
          <p:cNvSpPr/>
          <p:nvPr/>
        </p:nvSpPr>
        <p:spPr>
          <a:xfrm>
            <a:off x="3353233" y="4158299"/>
            <a:ext cx="2090546" cy="530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162,2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9"/>
          <p:cNvSpPr/>
          <p:nvPr/>
        </p:nvSpPr>
        <p:spPr>
          <a:xfrm>
            <a:off x="5686475" y="4156879"/>
            <a:ext cx="242975" cy="242975"/>
          </a:xfrm>
          <a:prstGeom prst="ellipse">
            <a:avLst/>
          </a:prstGeom>
          <a:solidFill>
            <a:srgbClr val="6F6F6F"/>
          </a:solidFill>
          <a:ln cap="flat" cmpd="sng" w="3810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9"/>
          <p:cNvSpPr/>
          <p:nvPr/>
        </p:nvSpPr>
        <p:spPr>
          <a:xfrm>
            <a:off x="9859751" y="4319082"/>
            <a:ext cx="2332249" cy="243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25,2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9"/>
          <p:cNvSpPr/>
          <p:nvPr/>
        </p:nvSpPr>
        <p:spPr>
          <a:xfrm>
            <a:off x="9327203" y="4155117"/>
            <a:ext cx="242975" cy="242975"/>
          </a:xfrm>
          <a:prstGeom prst="ellipse">
            <a:avLst/>
          </a:prstGeom>
          <a:solidFill>
            <a:srgbClr val="6F6F6F"/>
          </a:solidFill>
          <a:ln cap="flat" cmpd="sng" w="38100">
            <a:solidFill>
              <a:srgbClr val="6F6F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2" name="Google Shape;1452;p9"/>
          <p:cNvCxnSpPr>
            <a:stCxn id="1439" idx="6"/>
            <a:endCxn id="1442" idx="2"/>
          </p:cNvCxnSpPr>
          <p:nvPr/>
        </p:nvCxnSpPr>
        <p:spPr>
          <a:xfrm flipH="1" rot="10800000">
            <a:off x="5914734" y="4276646"/>
            <a:ext cx="3412500" cy="1455600"/>
          </a:xfrm>
          <a:prstGeom prst="bentConnector3">
            <a:avLst>
              <a:gd fmla="val 50000" name="adj1"/>
            </a:avLst>
          </a:prstGeom>
          <a:noFill/>
          <a:ln cap="rnd" cmpd="sng" w="19050">
            <a:solidFill>
              <a:srgbClr val="FD3D4C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443" name="Google Shape;1443;p9"/>
          <p:cNvSpPr/>
          <p:nvPr/>
        </p:nvSpPr>
        <p:spPr>
          <a:xfrm>
            <a:off x="9312487" y="5608996"/>
            <a:ext cx="242975" cy="242975"/>
          </a:xfrm>
          <a:prstGeom prst="ellipse">
            <a:avLst/>
          </a:prstGeom>
          <a:solidFill>
            <a:srgbClr val="FD3D4C"/>
          </a:solidFill>
          <a:ln cap="flat" cmpd="sng" w="38100">
            <a:solidFill>
              <a:srgbClr val="FD3D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2020-01-26T21:09:39Z</dcterms:created>
  <dc:creator>Наталья Тюленева</dc:creator>
</cp:coreProperties>
</file>