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48" r:id="rId4"/>
    <p:sldMasterId id="214748365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</p:sldIdLst>
  <p:sldSz cy="6858000" cx="12192000"/>
  <p:notesSz cx="6858000" cy="9144000"/>
  <p:embeddedFontLst>
    <p:embeddedFont>
      <p:font typeface="Montserrat"/>
      <p:regular r:id="rId23"/>
      <p:bold r:id="rId24"/>
      <p:italic r:id="rId25"/>
      <p:boldItalic r:id="rId26"/>
    </p:embeddedFont>
    <p:embeddedFont>
      <p:font typeface="Arial Black"/>
      <p:regular r:id="rId2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3840">
          <p15:clr>
            <a:srgbClr val="000000"/>
          </p15:clr>
        </p15:guide>
      </p15:sldGuideLst>
    </p:ext>
    <p:ext uri="http://customooxmlschemas.google.com/">
      <go:slidesCustomData xmlns:go="http://customooxmlschemas.google.com/" r:id="rId28" roundtripDataSignature="AMtx7mhlCKHh3qiYJVFdK8SdKu+Mb2jKv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font" Target="fonts/Montserrat-bold.fntdata"/><Relationship Id="rId23" Type="http://schemas.openxmlformats.org/officeDocument/2006/relationships/font" Target="fonts/Montserrat-regular.fntdata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font" Target="fonts/Montserrat-boldItalic.fntdata"/><Relationship Id="rId25" Type="http://schemas.openxmlformats.org/officeDocument/2006/relationships/font" Target="fonts/Montserrat-italic.fntdata"/><Relationship Id="rId28" Type="http://customschemas.google.com/relationships/presentationmetadata" Target="metadata"/><Relationship Id="rId27" Type="http://schemas.openxmlformats.org/officeDocument/2006/relationships/font" Target="fonts/ArialBlack-regular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ru-R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7" name="Google Shape;97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3" name="Shape 1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4" name="Google Shape;1374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75" name="Google Shape;1375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7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479" name="Google Shape;1479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6" name="Shape 1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7" name="Google Shape;1487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88" name="Google Shape;1488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ru-RU"/>
              <a:t>Увеличение рынка в связи с расширением сегментов ЦА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489" name="Google Shape;1489;p1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ru-R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4" name="Shape 1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" name="Google Shape;1495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496" name="Google Shape;1496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0" name="Shape 1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1" name="Google Shape;1501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02" name="Google Shape;1502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3" name="Shape 1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4" name="Google Shape;1584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85" name="Google Shape;1585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1" name="Shape 1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2" name="Google Shape;1662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63" name="Google Shape;1663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8" name="Google Shape;138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2" name="Google Shape;192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0" name="Google Shape;250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97" name="Google Shape;297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51" name="Google Shape;351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15" name="Google Shape;415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4" name="Shape 1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" name="Google Shape;1085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86" name="Google Shape;1086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8" name="Shape 1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9" name="Google Shape;1149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50" name="Google Shape;1150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Титульный слайд">
  <p:cSld name="1_Титульный слайд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8"/>
          <p:cNvSpPr/>
          <p:nvPr/>
        </p:nvSpPr>
        <p:spPr>
          <a:xfrm>
            <a:off x="-1235675" y="0"/>
            <a:ext cx="1235675" cy="1235675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" name="Google Shape;17;p18"/>
          <p:cNvSpPr/>
          <p:nvPr/>
        </p:nvSpPr>
        <p:spPr>
          <a:xfrm>
            <a:off x="-1235675" y="1544595"/>
            <a:ext cx="1235675" cy="1235675"/>
          </a:xfrm>
          <a:prstGeom prst="rect">
            <a:avLst/>
          </a:prstGeom>
          <a:solidFill>
            <a:srgbClr val="C7F32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" name="Google Shape;18;p18"/>
          <p:cNvSpPr/>
          <p:nvPr/>
        </p:nvSpPr>
        <p:spPr>
          <a:xfrm>
            <a:off x="-1235675" y="3089189"/>
            <a:ext cx="1235675" cy="1235675"/>
          </a:xfrm>
          <a:prstGeom prst="rect">
            <a:avLst/>
          </a:prstGeom>
          <a:solidFill>
            <a:srgbClr val="B7A1C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187">
          <p15:clr>
            <a:srgbClr val="FBAE40"/>
          </p15:clr>
        </p15:guide>
        <p15:guide id="4" orient="horz" pos="4133">
          <p15:clr>
            <a:srgbClr val="FBAE40"/>
          </p15:clr>
        </p15:guide>
        <p15:guide id="5" pos="189">
          <p15:clr>
            <a:srgbClr val="FBAE40"/>
          </p15:clr>
        </p15:guide>
        <p15:guide id="6" pos="7491">
          <p15:clr>
            <a:srgbClr val="FBAE40"/>
          </p15:clr>
        </p15:guide>
        <p15:guide id="7" orient="horz" pos="368">
          <p15:clr>
            <a:srgbClr val="FBAE40"/>
          </p15:clr>
        </p15:guide>
        <p15:guide id="8" orient="horz" pos="3952">
          <p15:clr>
            <a:srgbClr val="FBAE40"/>
          </p15:clr>
        </p15:guide>
        <p15:guide id="9" orient="horz" pos="550">
          <p15:clr>
            <a:srgbClr val="FBAE40"/>
          </p15:clr>
        </p15:guide>
        <p15:guide id="10" orient="horz" pos="386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8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28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72" name="Google Shape;72;p28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3" name="Google Shape;73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74" name="Google Shape;74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75" name="Google Shape;75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9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9" name="Google Shape;79;p29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80" name="Google Shape;80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81" name="Google Shape;81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82" name="Google Shape;82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3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30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6" name="Google Shape;86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87" name="Google Shape;87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88" name="Google Shape;88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31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31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2" name="Google Shape;92;p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93" name="Google Shape;93;p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94" name="Google Shape;94;p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>
  <p:cSld name="Титульный слайд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187">
          <p15:clr>
            <a:srgbClr val="FBAE40"/>
          </p15:clr>
        </p15:guide>
        <p15:guide id="4" orient="horz" pos="4133">
          <p15:clr>
            <a:srgbClr val="FBAE40"/>
          </p15:clr>
        </p15:guide>
        <p15:guide id="5" pos="189">
          <p15:clr>
            <a:srgbClr val="FBAE40"/>
          </p15:clr>
        </p15:guide>
        <p15:guide id="6" pos="7491">
          <p15:clr>
            <a:srgbClr val="FBAE40"/>
          </p15:clr>
        </p15:guide>
        <p15:guide id="7" orient="horz" pos="368">
          <p15:clr>
            <a:srgbClr val="FBAE40"/>
          </p15:clr>
        </p15:guide>
        <p15:guide id="8" orient="horz" pos="3952">
          <p15:clr>
            <a:srgbClr val="FBAE40"/>
          </p15:clr>
        </p15:guide>
        <p15:guide id="9" orient="horz" pos="672">
          <p15:clr>
            <a:srgbClr val="FBAE40"/>
          </p15:clr>
        </p15:guide>
        <p15:guide id="10" orient="horz" pos="386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0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20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9" name="Google Shape;29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30" name="Google Shape;30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31" name="Google Shape;31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2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" name="Google Shape;35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36" name="Google Shape;36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37" name="Google Shape;37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3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23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1" name="Google Shape;41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42" name="Google Shape;42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43" name="Google Shape;43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24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7" name="Google Shape;47;p24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49" name="Google Shape;49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50" name="Google Shape;50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5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5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4" name="Google Shape;54;p25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" name="Google Shape;55;p25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6" name="Google Shape;56;p25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7" name="Google Shape;57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58" name="Google Shape;58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59" name="Google Shape;59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63" name="Google Shape;63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64" name="Google Shape;64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67" name="Google Shape;67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sp>
        <p:nvSpPr>
          <p:cNvPr id="68" name="Google Shape;68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3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Layout" Target="../slideLayouts/slideLayout4.xml"/><Relationship Id="rId3" Type="http://schemas.openxmlformats.org/officeDocument/2006/relationships/slideLayout" Target="../slideLayouts/slideLayout5.xml"/><Relationship Id="rId4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11.xml"/><Relationship Id="rId5" Type="http://schemas.openxmlformats.org/officeDocument/2006/relationships/slideLayout" Target="../slideLayouts/slideLayout7.xml"/><Relationship Id="rId6" Type="http://schemas.openxmlformats.org/officeDocument/2006/relationships/slideLayout" Target="../slideLayouts/slideLayout8.xml"/><Relationship Id="rId7" Type="http://schemas.openxmlformats.org/officeDocument/2006/relationships/slideLayout" Target="../slideLayouts/slideLayout9.xml"/><Relationship Id="rId8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62626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ontserrat"/>
              <a:buNone/>
              <a:defRPr b="0" i="0" sz="4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1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2" name="Google Shape;12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3" name="Google Shape;13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4" name="Google Shape;14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62626"/>
        </a:solidFill>
      </p:bgPr>
    </p:bg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" name="Google Shape;22;p1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" name="Google Shape;23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" name="Google Shape;24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" name="Google Shape;25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png"/></Relationships>
</file>

<file path=ppt/slides/_rels/slide10.xml.rels><?xml version="1.0" encoding="UTF-8" standalone="yes"?><Relationships xmlns="http://schemas.openxmlformats.org/package/2006/relationships"><Relationship Id="rId20" Type="http://schemas.openxmlformats.org/officeDocument/2006/relationships/image" Target="../media/image94.png"/><Relationship Id="rId11" Type="http://schemas.openxmlformats.org/officeDocument/2006/relationships/image" Target="../media/image89.png"/><Relationship Id="rId10" Type="http://schemas.openxmlformats.org/officeDocument/2006/relationships/image" Target="../media/image76.png"/><Relationship Id="rId21" Type="http://schemas.openxmlformats.org/officeDocument/2006/relationships/image" Target="../media/image97.png"/><Relationship Id="rId13" Type="http://schemas.openxmlformats.org/officeDocument/2006/relationships/image" Target="../media/image77.png"/><Relationship Id="rId12" Type="http://schemas.openxmlformats.org/officeDocument/2006/relationships/image" Target="../media/image7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drive.google.com/file/d/1GPWcDZgD5hs9nhbfUMVHTu7qa3tprih9/view" TargetMode="External"/><Relationship Id="rId4" Type="http://schemas.openxmlformats.org/officeDocument/2006/relationships/image" Target="../media/image92.png"/><Relationship Id="rId9" Type="http://schemas.openxmlformats.org/officeDocument/2006/relationships/image" Target="../media/image81.png"/><Relationship Id="rId15" Type="http://schemas.openxmlformats.org/officeDocument/2006/relationships/image" Target="../media/image79.png"/><Relationship Id="rId14" Type="http://schemas.openxmlformats.org/officeDocument/2006/relationships/image" Target="../media/image112.png"/><Relationship Id="rId17" Type="http://schemas.openxmlformats.org/officeDocument/2006/relationships/image" Target="../media/image80.png"/><Relationship Id="rId16" Type="http://schemas.openxmlformats.org/officeDocument/2006/relationships/image" Target="../media/image95.png"/><Relationship Id="rId5" Type="http://schemas.openxmlformats.org/officeDocument/2006/relationships/image" Target="../media/image68.png"/><Relationship Id="rId19" Type="http://schemas.openxmlformats.org/officeDocument/2006/relationships/image" Target="../media/image85.png"/><Relationship Id="rId6" Type="http://schemas.openxmlformats.org/officeDocument/2006/relationships/image" Target="../media/image88.png"/><Relationship Id="rId18" Type="http://schemas.openxmlformats.org/officeDocument/2006/relationships/image" Target="../media/image82.png"/><Relationship Id="rId7" Type="http://schemas.openxmlformats.org/officeDocument/2006/relationships/image" Target="../media/image90.png"/><Relationship Id="rId8" Type="http://schemas.openxmlformats.org/officeDocument/2006/relationships/image" Target="../media/image9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s://docs.google.com/spreadsheets/d/1RDetwqYSdV2VeHkLCg7jgZmqbB2wJZiu/edit?usp=sharing&amp;ouid=103771313573285125537&amp;rtpof=true&amp;sd=true" TargetMode="External"/><Relationship Id="rId4" Type="http://schemas.openxmlformats.org/officeDocument/2006/relationships/image" Target="../media/image9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0" Type="http://schemas.openxmlformats.org/officeDocument/2006/relationships/image" Target="../media/image10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6.png"/><Relationship Id="rId4" Type="http://schemas.openxmlformats.org/officeDocument/2006/relationships/image" Target="../media/image102.png"/><Relationship Id="rId9" Type="http://schemas.openxmlformats.org/officeDocument/2006/relationships/image" Target="../media/image101.png"/><Relationship Id="rId5" Type="http://schemas.openxmlformats.org/officeDocument/2006/relationships/image" Target="../media/image106.png"/><Relationship Id="rId6" Type="http://schemas.openxmlformats.org/officeDocument/2006/relationships/image" Target="../media/image107.png"/><Relationship Id="rId7" Type="http://schemas.openxmlformats.org/officeDocument/2006/relationships/image" Target="../media/image103.png"/><Relationship Id="rId8" Type="http://schemas.openxmlformats.org/officeDocument/2006/relationships/image" Target="../media/image10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11.png"/><Relationship Id="rId4" Type="http://schemas.openxmlformats.org/officeDocument/2006/relationships/image" Target="../media/image108.png"/><Relationship Id="rId5" Type="http://schemas.openxmlformats.org/officeDocument/2006/relationships/image" Target="../media/image109.png"/><Relationship Id="rId6" Type="http://schemas.openxmlformats.org/officeDocument/2006/relationships/image" Target="../media/image17.png"/></Relationships>
</file>

<file path=ppt/slides/_rels/slide2.xml.rels><?xml version="1.0" encoding="UTF-8" standalone="yes"?><Relationships xmlns="http://schemas.openxmlformats.org/package/2006/relationships"><Relationship Id="rId11" Type="http://schemas.openxmlformats.org/officeDocument/2006/relationships/hyperlink" Target="https://the-accel.ru/vovlechennost-kak-uderzhat-studentov-na-kurse/" TargetMode="External"/><Relationship Id="rId10" Type="http://schemas.openxmlformats.org/officeDocument/2006/relationships/image" Target="../media/image5.png"/><Relationship Id="rId13" Type="http://schemas.openxmlformats.org/officeDocument/2006/relationships/hyperlink" Target="https://rb.ru/opinion/ne-zakonchili-onlajn-kursy/" TargetMode="External"/><Relationship Id="rId12" Type="http://schemas.openxmlformats.org/officeDocument/2006/relationships/hyperlink" Target="https://rb.ru/opinion/ne-zakonchili-onlajn-kursy/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Relationship Id="rId4" Type="http://schemas.openxmlformats.org/officeDocument/2006/relationships/image" Target="../media/image13.png"/><Relationship Id="rId9" Type="http://schemas.openxmlformats.org/officeDocument/2006/relationships/hyperlink" Target="https://www.bbc.com/russian/vert-cap-54027632" TargetMode="External"/><Relationship Id="rId14" Type="http://schemas.openxmlformats.org/officeDocument/2006/relationships/image" Target="../media/image20.png"/><Relationship Id="rId5" Type="http://schemas.openxmlformats.org/officeDocument/2006/relationships/hyperlink" Target="https://www.kommersant.ru/doc/4615337" TargetMode="External"/><Relationship Id="rId6" Type="http://schemas.openxmlformats.org/officeDocument/2006/relationships/image" Target="../media/image10.png"/><Relationship Id="rId7" Type="http://schemas.openxmlformats.org/officeDocument/2006/relationships/image" Target="../media/image1.png"/><Relationship Id="rId8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1" Type="http://schemas.openxmlformats.org/officeDocument/2006/relationships/image" Target="../media/image21.png"/><Relationship Id="rId10" Type="http://schemas.openxmlformats.org/officeDocument/2006/relationships/image" Target="../media/image17.png"/><Relationship Id="rId13" Type="http://schemas.openxmlformats.org/officeDocument/2006/relationships/image" Target="../media/image18.png"/><Relationship Id="rId1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Relationship Id="rId4" Type="http://schemas.openxmlformats.org/officeDocument/2006/relationships/image" Target="../media/image11.png"/><Relationship Id="rId9" Type="http://schemas.openxmlformats.org/officeDocument/2006/relationships/image" Target="../media/image19.png"/><Relationship Id="rId5" Type="http://schemas.openxmlformats.org/officeDocument/2006/relationships/image" Target="../media/image15.png"/><Relationship Id="rId6" Type="http://schemas.openxmlformats.org/officeDocument/2006/relationships/image" Target="../media/image39.png"/><Relationship Id="rId7" Type="http://schemas.openxmlformats.org/officeDocument/2006/relationships/image" Target="../media/image12.png"/><Relationship Id="rId8" Type="http://schemas.openxmlformats.org/officeDocument/2006/relationships/image" Target="../media/image1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7.png"/><Relationship Id="rId4" Type="http://schemas.openxmlformats.org/officeDocument/2006/relationships/image" Target="../media/image33.png"/><Relationship Id="rId5" Type="http://schemas.openxmlformats.org/officeDocument/2006/relationships/image" Target="../media/image6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8.png"/><Relationship Id="rId4" Type="http://schemas.openxmlformats.org/officeDocument/2006/relationships/image" Target="../media/image22.png"/></Relationships>
</file>

<file path=ppt/slides/_rels/slide6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cnews.ru/news/top/2022-03-17_za_rossijskimi_it-spetsialistami" TargetMode="External"/><Relationship Id="rId10" Type="http://schemas.openxmlformats.org/officeDocument/2006/relationships/image" Target="../media/image27.png"/><Relationship Id="rId13" Type="http://schemas.openxmlformats.org/officeDocument/2006/relationships/hyperlink" Target="https://www.itechart.by/blog-itechart/glavnye-trendy-it-obrazovaniya-2022/" TargetMode="External"/><Relationship Id="rId1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6.png"/><Relationship Id="rId4" Type="http://schemas.openxmlformats.org/officeDocument/2006/relationships/image" Target="../media/image51.png"/><Relationship Id="rId9" Type="http://schemas.openxmlformats.org/officeDocument/2006/relationships/hyperlink" Target="https://www.un.org/sites/un2.un.org/files/policy_brief_-_education_during_covid-19_and_beyond_russian.pdf" TargetMode="External"/><Relationship Id="rId15" Type="http://schemas.openxmlformats.org/officeDocument/2006/relationships/image" Target="../media/image41.png"/><Relationship Id="rId14" Type="http://schemas.openxmlformats.org/officeDocument/2006/relationships/hyperlink" Target="https://www.itechart.by/blog-itechart/glavnye-trendy-it-obrazovaniya-2022/" TargetMode="External"/><Relationship Id="rId5" Type="http://schemas.openxmlformats.org/officeDocument/2006/relationships/image" Target="../media/image23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29.png"/></Relationships>
</file>

<file path=ppt/slides/_rels/slide7.xml.rels><?xml version="1.0" encoding="UTF-8" standalone="yes"?><Relationships xmlns="http://schemas.openxmlformats.org/package/2006/relationships"><Relationship Id="rId11" Type="http://schemas.openxmlformats.org/officeDocument/2006/relationships/image" Target="../media/image73.png"/><Relationship Id="rId10" Type="http://schemas.openxmlformats.org/officeDocument/2006/relationships/image" Target="../media/image45.png"/><Relationship Id="rId13" Type="http://schemas.openxmlformats.org/officeDocument/2006/relationships/image" Target="../media/image66.png"/><Relationship Id="rId1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png"/><Relationship Id="rId4" Type="http://schemas.openxmlformats.org/officeDocument/2006/relationships/image" Target="../media/image36.png"/><Relationship Id="rId9" Type="http://schemas.openxmlformats.org/officeDocument/2006/relationships/image" Target="../media/image74.png"/><Relationship Id="rId15" Type="http://schemas.openxmlformats.org/officeDocument/2006/relationships/image" Target="../media/image50.png"/><Relationship Id="rId14" Type="http://schemas.openxmlformats.org/officeDocument/2006/relationships/image" Target="../media/image44.png"/><Relationship Id="rId17" Type="http://schemas.openxmlformats.org/officeDocument/2006/relationships/image" Target="../media/image47.png"/><Relationship Id="rId16" Type="http://schemas.openxmlformats.org/officeDocument/2006/relationships/image" Target="../media/image48.png"/><Relationship Id="rId5" Type="http://schemas.openxmlformats.org/officeDocument/2006/relationships/image" Target="../media/image16.png"/><Relationship Id="rId6" Type="http://schemas.openxmlformats.org/officeDocument/2006/relationships/image" Target="../media/image35.png"/><Relationship Id="rId7" Type="http://schemas.openxmlformats.org/officeDocument/2006/relationships/image" Target="../media/image38.png"/><Relationship Id="rId8" Type="http://schemas.openxmlformats.org/officeDocument/2006/relationships/image" Target="../media/image49.png"/></Relationships>
</file>

<file path=ppt/slides/_rels/slide8.xml.rels><?xml version="1.0" encoding="UTF-8" standalone="yes"?><Relationships xmlns="http://schemas.openxmlformats.org/package/2006/relationships"><Relationship Id="rId11" Type="http://schemas.openxmlformats.org/officeDocument/2006/relationships/image" Target="../media/image22.png"/><Relationship Id="rId10" Type="http://schemas.openxmlformats.org/officeDocument/2006/relationships/image" Target="../media/image58.png"/><Relationship Id="rId13" Type="http://schemas.openxmlformats.org/officeDocument/2006/relationships/image" Target="../media/image72.png"/><Relationship Id="rId12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3.png"/><Relationship Id="rId4" Type="http://schemas.openxmlformats.org/officeDocument/2006/relationships/image" Target="../media/image70.png"/><Relationship Id="rId9" Type="http://schemas.openxmlformats.org/officeDocument/2006/relationships/image" Target="../media/image56.png"/><Relationship Id="rId5" Type="http://schemas.openxmlformats.org/officeDocument/2006/relationships/image" Target="../media/image62.png"/><Relationship Id="rId6" Type="http://schemas.openxmlformats.org/officeDocument/2006/relationships/image" Target="../media/image60.png"/><Relationship Id="rId7" Type="http://schemas.openxmlformats.org/officeDocument/2006/relationships/image" Target="../media/image63.png"/><Relationship Id="rId8" Type="http://schemas.openxmlformats.org/officeDocument/2006/relationships/image" Target="../media/image5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5.png"/><Relationship Id="rId4" Type="http://schemas.openxmlformats.org/officeDocument/2006/relationships/image" Target="../media/image6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800088">
            <a:off x="-1588037" y="4741159"/>
            <a:ext cx="4016895" cy="3929949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"/>
          <p:cNvSpPr/>
          <p:nvPr/>
        </p:nvSpPr>
        <p:spPr>
          <a:xfrm>
            <a:off x="-1235675" y="0"/>
            <a:ext cx="1235675" cy="1235675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1" name="Google Shape;101;p1"/>
          <p:cNvSpPr/>
          <p:nvPr/>
        </p:nvSpPr>
        <p:spPr>
          <a:xfrm>
            <a:off x="-1235675" y="1544595"/>
            <a:ext cx="1235675" cy="1235675"/>
          </a:xfrm>
          <a:prstGeom prst="rect">
            <a:avLst/>
          </a:prstGeom>
          <a:solidFill>
            <a:srgbClr val="C7F32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2" name="Google Shape;102;p1"/>
          <p:cNvSpPr/>
          <p:nvPr/>
        </p:nvSpPr>
        <p:spPr>
          <a:xfrm>
            <a:off x="-1235675" y="3089189"/>
            <a:ext cx="1235675" cy="1235675"/>
          </a:xfrm>
          <a:prstGeom prst="rect">
            <a:avLst/>
          </a:prstGeom>
          <a:solidFill>
            <a:srgbClr val="B7A1C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3" name="Google Shape;103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1084893">
            <a:off x="10108878" y="-1156797"/>
            <a:ext cx="4016895" cy="39299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4" name="Google Shape;104;p1"/>
          <p:cNvGrpSpPr/>
          <p:nvPr/>
        </p:nvGrpSpPr>
        <p:grpSpPr>
          <a:xfrm>
            <a:off x="2225470" y="1844525"/>
            <a:ext cx="8983205" cy="3168947"/>
            <a:chOff x="2166387" y="1701906"/>
            <a:chExt cx="8983205" cy="3168947"/>
          </a:xfrm>
        </p:grpSpPr>
        <p:sp>
          <p:nvSpPr>
            <p:cNvPr id="105" name="Google Shape;105;p1"/>
            <p:cNvSpPr txBox="1"/>
            <p:nvPr/>
          </p:nvSpPr>
          <p:spPr>
            <a:xfrm>
              <a:off x="2166392" y="1701906"/>
              <a:ext cx="8983200" cy="153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0"/>
                <a:buFont typeface="Arial"/>
                <a:buNone/>
              </a:pPr>
              <a:r>
                <a:rPr b="0" i="0" lang="ru-RU" sz="10000" u="none" cap="none" strike="noStrike">
                  <a:solidFill>
                    <a:srgbClr val="B7A1CC"/>
                  </a:solidFill>
                  <a:latin typeface="Arial"/>
                  <a:ea typeface="Arial"/>
                  <a:cs typeface="Arial"/>
                  <a:sym typeface="Arial"/>
                </a:rPr>
                <a:t>KNOW-LLEGE</a:t>
              </a:r>
              <a:endParaRPr b="0" i="0" sz="10000" u="none" cap="none" strike="noStrike">
                <a:solidFill>
                  <a:srgbClr val="B7A1C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1"/>
            <p:cNvSpPr txBox="1"/>
            <p:nvPr/>
          </p:nvSpPr>
          <p:spPr>
            <a:xfrm>
              <a:off x="2166387" y="4009079"/>
              <a:ext cx="8007759" cy="86177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ru-RU" sz="2800" u="none" cap="none" strike="noStrike">
                  <a:solidFill>
                    <a:srgbClr val="B7A1CC"/>
                  </a:solidFill>
                  <a:latin typeface="Arial"/>
                  <a:ea typeface="Arial"/>
                  <a:cs typeface="Arial"/>
                  <a:sym typeface="Arial"/>
                </a:rPr>
                <a:t>Educational environment,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ru-RU" sz="2800" u="none" cap="none" strike="noStrike">
                  <a:solidFill>
                    <a:srgbClr val="B7A1CC"/>
                  </a:solidFill>
                  <a:latin typeface="Arial"/>
                  <a:ea typeface="Arial"/>
                  <a:cs typeface="Arial"/>
                  <a:sym typeface="Arial"/>
                </a:rPr>
                <a:t>that teaches, </a:t>
              </a:r>
              <a:r>
                <a:rPr b="1" i="0" lang="ru-RU" sz="2800" u="none" cap="none" strike="noStrike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rPr>
                <a:t>not educates</a:t>
              </a:r>
              <a:endParaRPr b="0" i="0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1"/>
            <p:cNvSpPr txBox="1"/>
            <p:nvPr/>
          </p:nvSpPr>
          <p:spPr>
            <a:xfrm>
              <a:off x="2166388" y="3111872"/>
              <a:ext cx="7859224" cy="5539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t/>
              </a:r>
              <a:endParaRPr b="0" i="0" sz="3600" u="none" cap="none" strike="noStrike">
                <a:solidFill>
                  <a:srgbClr val="B7A1CC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108" name="Google Shape;108;p1"/>
          <p:cNvGrpSpPr/>
          <p:nvPr/>
        </p:nvGrpSpPr>
        <p:grpSpPr>
          <a:xfrm>
            <a:off x="-7835933" y="-1581743"/>
            <a:ext cx="29352908" cy="9672468"/>
            <a:chOff x="-8007383" y="-3048000"/>
            <a:chExt cx="29352908" cy="9672468"/>
          </a:xfrm>
        </p:grpSpPr>
        <p:cxnSp>
          <p:nvCxnSpPr>
            <p:cNvPr id="109" name="Google Shape;109;p1"/>
            <p:cNvCxnSpPr/>
            <p:nvPr/>
          </p:nvCxnSpPr>
          <p:spPr>
            <a:xfrm>
              <a:off x="1167305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0" name="Google Shape;110;p1"/>
            <p:cNvCxnSpPr/>
            <p:nvPr/>
          </p:nvCxnSpPr>
          <p:spPr>
            <a:xfrm>
              <a:off x="1091611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1" name="Google Shape;111;p1"/>
            <p:cNvCxnSpPr/>
            <p:nvPr/>
          </p:nvCxnSpPr>
          <p:spPr>
            <a:xfrm>
              <a:off x="1015917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2" name="Google Shape;112;p1"/>
            <p:cNvCxnSpPr/>
            <p:nvPr/>
          </p:nvCxnSpPr>
          <p:spPr>
            <a:xfrm>
              <a:off x="940223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3" name="Google Shape;113;p1"/>
            <p:cNvCxnSpPr/>
            <p:nvPr/>
          </p:nvCxnSpPr>
          <p:spPr>
            <a:xfrm>
              <a:off x="864529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4" name="Google Shape;114;p1"/>
            <p:cNvCxnSpPr/>
            <p:nvPr/>
          </p:nvCxnSpPr>
          <p:spPr>
            <a:xfrm>
              <a:off x="788835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5" name="Google Shape;115;p1"/>
            <p:cNvCxnSpPr/>
            <p:nvPr/>
          </p:nvCxnSpPr>
          <p:spPr>
            <a:xfrm>
              <a:off x="713141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6" name="Google Shape;116;p1"/>
            <p:cNvCxnSpPr/>
            <p:nvPr/>
          </p:nvCxnSpPr>
          <p:spPr>
            <a:xfrm>
              <a:off x="637447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7" name="Google Shape;117;p1"/>
            <p:cNvCxnSpPr/>
            <p:nvPr/>
          </p:nvCxnSpPr>
          <p:spPr>
            <a:xfrm>
              <a:off x="561753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8" name="Google Shape;118;p1"/>
            <p:cNvCxnSpPr/>
            <p:nvPr/>
          </p:nvCxnSpPr>
          <p:spPr>
            <a:xfrm>
              <a:off x="486059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9" name="Google Shape;119;p1"/>
            <p:cNvCxnSpPr/>
            <p:nvPr/>
          </p:nvCxnSpPr>
          <p:spPr>
            <a:xfrm>
              <a:off x="410365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20" name="Google Shape;120;p1"/>
            <p:cNvCxnSpPr/>
            <p:nvPr/>
          </p:nvCxnSpPr>
          <p:spPr>
            <a:xfrm>
              <a:off x="334671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21" name="Google Shape;121;p1"/>
            <p:cNvCxnSpPr/>
            <p:nvPr/>
          </p:nvCxnSpPr>
          <p:spPr>
            <a:xfrm>
              <a:off x="258977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22" name="Google Shape;122;p1"/>
            <p:cNvCxnSpPr/>
            <p:nvPr/>
          </p:nvCxnSpPr>
          <p:spPr>
            <a:xfrm>
              <a:off x="183283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23" name="Google Shape;123;p1"/>
            <p:cNvCxnSpPr/>
            <p:nvPr/>
          </p:nvCxnSpPr>
          <p:spPr>
            <a:xfrm>
              <a:off x="107589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24" name="Google Shape;124;p1"/>
            <p:cNvCxnSpPr/>
            <p:nvPr/>
          </p:nvCxnSpPr>
          <p:spPr>
            <a:xfrm>
              <a:off x="31895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25" name="Google Shape;125;p1"/>
            <p:cNvCxnSpPr/>
            <p:nvPr/>
          </p:nvCxnSpPr>
          <p:spPr>
            <a:xfrm>
              <a:off x="-43798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26" name="Google Shape;126;p1"/>
            <p:cNvCxnSpPr/>
            <p:nvPr/>
          </p:nvCxnSpPr>
          <p:spPr>
            <a:xfrm>
              <a:off x="-119492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27" name="Google Shape;127;p1"/>
            <p:cNvCxnSpPr/>
            <p:nvPr/>
          </p:nvCxnSpPr>
          <p:spPr>
            <a:xfrm>
              <a:off x="-195186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28" name="Google Shape;128;p1"/>
            <p:cNvCxnSpPr/>
            <p:nvPr/>
          </p:nvCxnSpPr>
          <p:spPr>
            <a:xfrm>
              <a:off x="-270880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29" name="Google Shape;129;p1"/>
            <p:cNvCxnSpPr/>
            <p:nvPr/>
          </p:nvCxnSpPr>
          <p:spPr>
            <a:xfrm>
              <a:off x="-346574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30" name="Google Shape;130;p1"/>
            <p:cNvCxnSpPr/>
            <p:nvPr/>
          </p:nvCxnSpPr>
          <p:spPr>
            <a:xfrm>
              <a:off x="-422268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31" name="Google Shape;131;p1"/>
            <p:cNvCxnSpPr/>
            <p:nvPr/>
          </p:nvCxnSpPr>
          <p:spPr>
            <a:xfrm>
              <a:off x="-497962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32" name="Google Shape;132;p1"/>
            <p:cNvCxnSpPr/>
            <p:nvPr/>
          </p:nvCxnSpPr>
          <p:spPr>
            <a:xfrm>
              <a:off x="-573656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33" name="Google Shape;133;p1"/>
            <p:cNvCxnSpPr/>
            <p:nvPr/>
          </p:nvCxnSpPr>
          <p:spPr>
            <a:xfrm>
              <a:off x="-649350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34" name="Google Shape;134;p1"/>
            <p:cNvCxnSpPr/>
            <p:nvPr/>
          </p:nvCxnSpPr>
          <p:spPr>
            <a:xfrm>
              <a:off x="-725044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35" name="Google Shape;135;p1"/>
            <p:cNvCxnSpPr/>
            <p:nvPr/>
          </p:nvCxnSpPr>
          <p:spPr>
            <a:xfrm>
              <a:off x="-800738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6" name="Shape 1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7" name="Google Shape;1377;p10"/>
          <p:cNvSpPr/>
          <p:nvPr/>
        </p:nvSpPr>
        <p:spPr>
          <a:xfrm>
            <a:off x="10583431" y="996616"/>
            <a:ext cx="1316745" cy="5132722"/>
          </a:xfrm>
          <a:prstGeom prst="roundRect">
            <a:avLst>
              <a:gd fmla="val 26852" name="adj"/>
            </a:avLst>
          </a:prstGeom>
          <a:solidFill>
            <a:srgbClr val="262626"/>
          </a:solidFill>
          <a:ln cap="flat" cmpd="sng" w="127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78" name="Google Shape;1378;p10"/>
          <p:cNvSpPr txBox="1"/>
          <p:nvPr/>
        </p:nvSpPr>
        <p:spPr>
          <a:xfrm>
            <a:off x="300038" y="248505"/>
            <a:ext cx="7950468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ru-RU" sz="2800" u="none" cap="none" strike="noStrike">
                <a:solidFill>
                  <a:srgbClr val="B7A1CC"/>
                </a:solidFill>
                <a:latin typeface="Arial"/>
                <a:ea typeface="Arial"/>
                <a:cs typeface="Arial"/>
                <a:sym typeface="Arial"/>
              </a:rPr>
              <a:t>Competitive advantage matrix</a:t>
            </a:r>
            <a:endParaRPr b="0" i="0" sz="2800" u="none" cap="none" strike="noStrike">
              <a:solidFill>
                <a:srgbClr val="B7A1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9" name="Google Shape;1379;p10"/>
          <p:cNvSpPr txBox="1"/>
          <p:nvPr/>
        </p:nvSpPr>
        <p:spPr>
          <a:xfrm>
            <a:off x="883769" y="1956820"/>
            <a:ext cx="1822162" cy="5078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11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Progressive approach to determining the educational trajectory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0" name="Google Shape;1380;p10"/>
          <p:cNvSpPr txBox="1"/>
          <p:nvPr/>
        </p:nvSpPr>
        <p:spPr>
          <a:xfrm>
            <a:off x="3002404" y="3779070"/>
            <a:ext cx="660751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ru-RU" sz="1600" u="none" cap="none" strike="noStrike">
                <a:solidFill>
                  <a:srgbClr val="B7A1CC"/>
                </a:solidFill>
                <a:latin typeface="Montserrat"/>
                <a:ea typeface="Montserrat"/>
                <a:cs typeface="Montserrat"/>
                <a:sym typeface="Montserrat"/>
              </a:rPr>
              <a:t>60%</a:t>
            </a:r>
            <a:endParaRPr b="1" i="0" sz="1600" u="none" cap="none" strike="noStrike">
              <a:solidFill>
                <a:srgbClr val="B7A1C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81" name="Google Shape;1381;p10"/>
          <p:cNvSpPr txBox="1"/>
          <p:nvPr/>
        </p:nvSpPr>
        <p:spPr>
          <a:xfrm>
            <a:off x="883769" y="3037222"/>
            <a:ext cx="1822162" cy="1692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11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Flexible learning system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2" name="Google Shape;1382;p10"/>
          <p:cNvSpPr txBox="1"/>
          <p:nvPr/>
        </p:nvSpPr>
        <p:spPr>
          <a:xfrm>
            <a:off x="883769" y="3748292"/>
            <a:ext cx="1822162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11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Share of teachers-practitioners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3" name="Google Shape;1383;p10"/>
          <p:cNvSpPr txBox="1"/>
          <p:nvPr/>
        </p:nvSpPr>
        <p:spPr>
          <a:xfrm>
            <a:off x="883769" y="4459362"/>
            <a:ext cx="1822162" cy="1692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11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Payment type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4" name="Google Shape;1384;p10"/>
          <p:cNvSpPr txBox="1"/>
          <p:nvPr/>
        </p:nvSpPr>
        <p:spPr>
          <a:xfrm>
            <a:off x="883769" y="4995739"/>
            <a:ext cx="1822162" cy="1692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11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Access to courses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5" name="Google Shape;1385;p10"/>
          <p:cNvSpPr txBox="1"/>
          <p:nvPr/>
        </p:nvSpPr>
        <p:spPr>
          <a:xfrm>
            <a:off x="883769" y="5512172"/>
            <a:ext cx="1822162" cy="5078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11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Focus on getting a promotion, going to work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6" name="Google Shape;1386;p10"/>
          <p:cNvSpPr txBox="1"/>
          <p:nvPr/>
        </p:nvSpPr>
        <p:spPr>
          <a:xfrm>
            <a:off x="300038" y="6376472"/>
            <a:ext cx="7715250" cy="1615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0" i="0" lang="ru-RU" sz="105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Источник: </a:t>
            </a:r>
            <a:r>
              <a:rPr b="0" i="0" lang="ru-RU" sz="1050" u="sng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Smart Ranking</a:t>
            </a:r>
            <a:endParaRPr b="0" i="0" sz="105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87" name="Google Shape;1387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94404" y="1459278"/>
            <a:ext cx="676753" cy="15041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88" name="Google Shape;1388;p10"/>
          <p:cNvGrpSpPr/>
          <p:nvPr/>
        </p:nvGrpSpPr>
        <p:grpSpPr>
          <a:xfrm>
            <a:off x="4062581" y="1152759"/>
            <a:ext cx="741383" cy="464788"/>
            <a:chOff x="4062581" y="1134035"/>
            <a:chExt cx="741383" cy="464788"/>
          </a:xfrm>
        </p:grpSpPr>
        <p:pic>
          <p:nvPicPr>
            <p:cNvPr id="1389" name="Google Shape;1389;p10"/>
            <p:cNvPicPr preferRelativeResize="0"/>
            <p:nvPr/>
          </p:nvPicPr>
          <p:blipFill rotWithShape="1">
            <a:blip r:embed="rId5">
              <a:alphaModFix/>
            </a:blip>
            <a:srcRect b="0" l="17066" r="0" t="0"/>
            <a:stretch/>
          </p:blipFill>
          <p:spPr>
            <a:xfrm>
              <a:off x="4062581" y="1500699"/>
              <a:ext cx="741383" cy="981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90" name="Google Shape;1390;p10"/>
            <p:cNvPicPr preferRelativeResize="0"/>
            <p:nvPr/>
          </p:nvPicPr>
          <p:blipFill rotWithShape="1">
            <a:blip r:embed="rId6">
              <a:alphaModFix/>
            </a:blip>
            <a:srcRect b="0" l="0" r="88928" t="0"/>
            <a:stretch/>
          </p:blipFill>
          <p:spPr>
            <a:xfrm>
              <a:off x="4312301" y="1134035"/>
              <a:ext cx="198870" cy="1971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91" name="Google Shape;1391;p10"/>
          <p:cNvGrpSpPr/>
          <p:nvPr/>
        </p:nvGrpSpPr>
        <p:grpSpPr>
          <a:xfrm>
            <a:off x="5121561" y="1152759"/>
            <a:ext cx="782566" cy="502998"/>
            <a:chOff x="5121561" y="1151176"/>
            <a:chExt cx="782566" cy="502998"/>
          </a:xfrm>
        </p:grpSpPr>
        <p:pic>
          <p:nvPicPr>
            <p:cNvPr descr="Яндекс.Практикум: как за 2 года выйти в лидеры онлайн-образования • Roman.ua" id="1392" name="Google Shape;1392;p10"/>
            <p:cNvPicPr preferRelativeResize="0"/>
            <p:nvPr/>
          </p:nvPicPr>
          <p:blipFill rotWithShape="1">
            <a:blip r:embed="rId7">
              <a:alphaModFix/>
            </a:blip>
            <a:srcRect b="0" l="0" r="61341" t="0"/>
            <a:stretch/>
          </p:blipFill>
          <p:spPr>
            <a:xfrm>
              <a:off x="5121561" y="1151176"/>
              <a:ext cx="515408" cy="2835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Яндекс.Практикум: как за 2 года выйти в лидеры онлайн-образования • Roman.ua" id="1393" name="Google Shape;1393;p10"/>
            <p:cNvPicPr preferRelativeResize="0"/>
            <p:nvPr/>
          </p:nvPicPr>
          <p:blipFill rotWithShape="1">
            <a:blip r:embed="rId7">
              <a:alphaModFix/>
            </a:blip>
            <a:srcRect b="7230" l="41703" r="-399" t="15353"/>
            <a:stretch/>
          </p:blipFill>
          <p:spPr>
            <a:xfrm>
              <a:off x="5121561" y="1434688"/>
              <a:ext cx="782566" cy="21948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94" name="Google Shape;1394;p10"/>
          <p:cNvGrpSpPr/>
          <p:nvPr/>
        </p:nvGrpSpPr>
        <p:grpSpPr>
          <a:xfrm>
            <a:off x="7247058" y="1112408"/>
            <a:ext cx="829352" cy="543349"/>
            <a:chOff x="5972190" y="212208"/>
            <a:chExt cx="5133689" cy="3363327"/>
          </a:xfrm>
        </p:grpSpPr>
        <p:pic>
          <p:nvPicPr>
            <p:cNvPr descr="145 Реальных Отзывов о SkillFactory 2022 года - В теме Представитель" id="1395" name="Google Shape;1395;p10"/>
            <p:cNvPicPr preferRelativeResize="0"/>
            <p:nvPr/>
          </p:nvPicPr>
          <p:blipFill rotWithShape="1">
            <a:blip r:embed="rId8">
              <a:alphaModFix/>
            </a:blip>
            <a:srcRect b="38204" l="0" r="81404" t="38483"/>
            <a:stretch/>
          </p:blipFill>
          <p:spPr>
            <a:xfrm>
              <a:off x="7901372" y="212208"/>
              <a:ext cx="1275323" cy="15988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145 Реальных Отзывов о SkillFactory 2022 года - В теме Представитель" id="1396" name="Google Shape;1396;p10"/>
            <p:cNvPicPr preferRelativeResize="0"/>
            <p:nvPr/>
          </p:nvPicPr>
          <p:blipFill rotWithShape="1">
            <a:blip r:embed="rId9">
              <a:alphaModFix/>
            </a:blip>
            <a:srcRect b="38204" l="25143" r="0" t="38483"/>
            <a:stretch/>
          </p:blipFill>
          <p:spPr>
            <a:xfrm>
              <a:off x="5972190" y="1976703"/>
              <a:ext cx="5133689" cy="159883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97" name="Google Shape;1397;p1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8527116" y="1094250"/>
            <a:ext cx="417785" cy="512445"/>
          </a:xfrm>
          <a:prstGeom prst="rect">
            <a:avLst/>
          </a:prstGeom>
          <a:noFill/>
          <a:ln>
            <a:noFill/>
          </a:ln>
        </p:spPr>
      </p:pic>
      <p:sp>
        <p:nvSpPr>
          <p:cNvPr id="1398" name="Google Shape;1398;p10"/>
          <p:cNvSpPr txBox="1"/>
          <p:nvPr/>
        </p:nvSpPr>
        <p:spPr>
          <a:xfrm>
            <a:off x="10621627" y="1404931"/>
            <a:ext cx="1240352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ru-RU" sz="1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Know-llege</a:t>
            </a:r>
            <a:endParaRPr b="0" i="0" sz="16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99" name="Google Shape;1399;p1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 rot="2715669">
            <a:off x="10511528" y="1017579"/>
            <a:ext cx="265785" cy="265785"/>
          </a:xfrm>
          <a:prstGeom prst="rect">
            <a:avLst/>
          </a:prstGeom>
          <a:noFill/>
          <a:ln>
            <a:noFill/>
          </a:ln>
        </p:spPr>
      </p:pic>
      <p:sp>
        <p:nvSpPr>
          <p:cNvPr id="1400" name="Google Shape;1400;p10"/>
          <p:cNvSpPr txBox="1"/>
          <p:nvPr/>
        </p:nvSpPr>
        <p:spPr>
          <a:xfrm>
            <a:off x="3916844" y="3779070"/>
            <a:ext cx="1028600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ru-RU" sz="1600" u="none" cap="none" strike="noStrike">
                <a:solidFill>
                  <a:srgbClr val="B7A1CC"/>
                </a:solidFill>
                <a:latin typeface="Montserrat"/>
                <a:ea typeface="Montserrat"/>
                <a:cs typeface="Montserrat"/>
                <a:sym typeface="Montserrat"/>
              </a:rPr>
              <a:t>40-50%</a:t>
            </a:r>
            <a:endParaRPr b="1" i="0" sz="1600" u="none" cap="none" strike="noStrike">
              <a:solidFill>
                <a:srgbClr val="B7A1C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01" name="Google Shape;1401;p10"/>
          <p:cNvSpPr txBox="1"/>
          <p:nvPr/>
        </p:nvSpPr>
        <p:spPr>
          <a:xfrm>
            <a:off x="5003390" y="3779070"/>
            <a:ext cx="1028600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ru-RU" sz="1600" u="none" cap="none" strike="noStrike">
                <a:solidFill>
                  <a:srgbClr val="B7A1CC"/>
                </a:solidFill>
                <a:latin typeface="Montserrat"/>
                <a:ea typeface="Montserrat"/>
                <a:cs typeface="Montserrat"/>
                <a:sym typeface="Montserrat"/>
              </a:rPr>
              <a:t>70%</a:t>
            </a:r>
            <a:endParaRPr b="1" i="0" sz="1600" u="none" cap="none" strike="noStrike">
              <a:solidFill>
                <a:srgbClr val="B7A1C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02" name="Google Shape;1402;p10"/>
          <p:cNvSpPr txBox="1"/>
          <p:nvPr/>
        </p:nvSpPr>
        <p:spPr>
          <a:xfrm>
            <a:off x="6086639" y="3779070"/>
            <a:ext cx="1028600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ru-RU" sz="1600" u="none" cap="none" strike="noStrike">
                <a:solidFill>
                  <a:srgbClr val="B7A1CC"/>
                </a:solidFill>
                <a:latin typeface="Montserrat"/>
                <a:ea typeface="Montserrat"/>
                <a:cs typeface="Montserrat"/>
                <a:sym typeface="Montserrat"/>
              </a:rPr>
              <a:t>30%</a:t>
            </a:r>
            <a:endParaRPr b="1" i="0" sz="1600" u="none" cap="none" strike="noStrike">
              <a:solidFill>
                <a:srgbClr val="B7A1C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03" name="Google Shape;1403;p10"/>
          <p:cNvSpPr txBox="1"/>
          <p:nvPr/>
        </p:nvSpPr>
        <p:spPr>
          <a:xfrm>
            <a:off x="7145328" y="3779070"/>
            <a:ext cx="1028600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ru-RU" sz="1600" u="none" cap="none" strike="noStrike">
                <a:solidFill>
                  <a:srgbClr val="B7A1CC"/>
                </a:solidFill>
                <a:latin typeface="Montserrat"/>
                <a:ea typeface="Montserrat"/>
                <a:cs typeface="Montserrat"/>
                <a:sym typeface="Montserrat"/>
              </a:rPr>
              <a:t>30%</a:t>
            </a:r>
            <a:endParaRPr b="1" i="0" sz="1600" u="none" cap="none" strike="noStrike">
              <a:solidFill>
                <a:srgbClr val="B7A1C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04" name="Google Shape;1404;p10"/>
          <p:cNvSpPr txBox="1"/>
          <p:nvPr/>
        </p:nvSpPr>
        <p:spPr>
          <a:xfrm>
            <a:off x="8223209" y="3779070"/>
            <a:ext cx="1028600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ru-RU" sz="1600" u="none" cap="none" strike="noStrike">
                <a:solidFill>
                  <a:srgbClr val="B7A1CC"/>
                </a:solidFill>
                <a:latin typeface="Montserrat"/>
                <a:ea typeface="Montserrat"/>
                <a:cs typeface="Montserrat"/>
                <a:sym typeface="Montserrat"/>
              </a:rPr>
              <a:t>50%</a:t>
            </a:r>
            <a:endParaRPr b="1" i="0" sz="1600" u="none" cap="none" strike="noStrike">
              <a:solidFill>
                <a:srgbClr val="B7A1C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05" name="Google Shape;1405;p10"/>
          <p:cNvSpPr txBox="1"/>
          <p:nvPr/>
        </p:nvSpPr>
        <p:spPr>
          <a:xfrm>
            <a:off x="9314220" y="3779070"/>
            <a:ext cx="1028600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ru-RU" sz="1600" u="none" cap="none" strike="noStrike">
                <a:solidFill>
                  <a:srgbClr val="B7A1CC"/>
                </a:solidFill>
                <a:latin typeface="Montserrat"/>
                <a:ea typeface="Montserrat"/>
                <a:cs typeface="Montserrat"/>
                <a:sym typeface="Montserrat"/>
              </a:rPr>
              <a:t>80%</a:t>
            </a:r>
            <a:endParaRPr b="1" i="0" sz="1600" u="none" cap="none" strike="noStrike">
              <a:solidFill>
                <a:srgbClr val="B7A1C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406" name="Google Shape;1406;p10"/>
          <p:cNvGrpSpPr/>
          <p:nvPr/>
        </p:nvGrpSpPr>
        <p:grpSpPr>
          <a:xfrm>
            <a:off x="6161168" y="1033515"/>
            <a:ext cx="874733" cy="721496"/>
            <a:chOff x="7234738" y="1330711"/>
            <a:chExt cx="928688" cy="765999"/>
          </a:xfrm>
        </p:grpSpPr>
        <p:pic>
          <p:nvPicPr>
            <p:cNvPr descr="GeekBrains" id="1407" name="Google Shape;1407;p10"/>
            <p:cNvPicPr preferRelativeResize="0"/>
            <p:nvPr/>
          </p:nvPicPr>
          <p:blipFill rotWithShape="1">
            <a:blip r:embed="rId12">
              <a:alphaModFix/>
            </a:blip>
            <a:srcRect b="19336" l="0" r="77730" t="18707"/>
            <a:stretch/>
          </p:blipFill>
          <p:spPr>
            <a:xfrm>
              <a:off x="7500533" y="1330711"/>
              <a:ext cx="397098" cy="3839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GeekBrains" id="1408" name="Google Shape;1408;p10"/>
            <p:cNvPicPr preferRelativeResize="0"/>
            <p:nvPr/>
          </p:nvPicPr>
          <p:blipFill rotWithShape="1">
            <a:blip r:embed="rId12">
              <a:alphaModFix/>
            </a:blip>
            <a:srcRect b="0" l="23851" r="3232" t="0"/>
            <a:stretch/>
          </p:blipFill>
          <p:spPr>
            <a:xfrm>
              <a:off x="7234738" y="1654099"/>
              <a:ext cx="928688" cy="44261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Школа программирования для подростков Kodland в Хабаровске" id="1409" name="Google Shape;1409;p10"/>
          <p:cNvPicPr preferRelativeResize="0"/>
          <p:nvPr/>
        </p:nvPicPr>
        <p:blipFill rotWithShape="1">
          <a:blip r:embed="rId13">
            <a:alphaModFix/>
          </a:blip>
          <a:srcRect b="29125" l="12916" r="12501" t="26067"/>
          <a:stretch/>
        </p:blipFill>
        <p:spPr>
          <a:xfrm>
            <a:off x="9477550" y="1435838"/>
            <a:ext cx="704195" cy="160908"/>
          </a:xfrm>
          <a:prstGeom prst="rect">
            <a:avLst/>
          </a:prstGeom>
          <a:noFill/>
          <a:ln>
            <a:noFill/>
          </a:ln>
        </p:spPr>
      </p:pic>
      <p:sp>
        <p:nvSpPr>
          <p:cNvPr id="1410" name="Google Shape;1410;p10"/>
          <p:cNvSpPr txBox="1"/>
          <p:nvPr/>
        </p:nvSpPr>
        <p:spPr>
          <a:xfrm>
            <a:off x="10727503" y="3779069"/>
            <a:ext cx="1028600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ru-RU" sz="1600" u="none" cap="none" strike="noStrike">
                <a:solidFill>
                  <a:srgbClr val="C7F327"/>
                </a:solidFill>
                <a:latin typeface="Montserrat"/>
                <a:ea typeface="Montserrat"/>
                <a:cs typeface="Montserrat"/>
                <a:sym typeface="Montserrat"/>
              </a:rPr>
              <a:t>100%</a:t>
            </a:r>
            <a:endParaRPr b="1" i="0" sz="1600" u="none" cap="none" strike="noStrike">
              <a:solidFill>
                <a:srgbClr val="C7F32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11" name="Google Shape;1411;p10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325329" y="1958120"/>
            <a:ext cx="357987" cy="357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2" name="Google Shape;1412;p10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325799" y="3019071"/>
            <a:ext cx="357987" cy="357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3" name="Google Shape;1413;p10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325329" y="3735268"/>
            <a:ext cx="357987" cy="357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4" name="Google Shape;1414;p10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325330" y="4364181"/>
            <a:ext cx="357987" cy="357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5" name="Google Shape;1415;p10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300038" y="4901384"/>
            <a:ext cx="357987" cy="357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6" name="Google Shape;1416;p10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300038" y="5600484"/>
            <a:ext cx="357987" cy="357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7" name="Google Shape;1417;p10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7446291" y="2079931"/>
            <a:ext cx="430887" cy="430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8" name="Google Shape;1418;p10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4193832" y="2079931"/>
            <a:ext cx="430887" cy="430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9" name="Google Shape;1419;p10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8530444" y="2079931"/>
            <a:ext cx="430887" cy="430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0" name="Google Shape;1420;p10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9613077" y="2079931"/>
            <a:ext cx="430887" cy="430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1" name="Google Shape;1421;p10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11026360" y="2110709"/>
            <a:ext cx="430887" cy="430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2" name="Google Shape;1422;p10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5277985" y="2079931"/>
            <a:ext cx="430887" cy="430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3" name="Google Shape;1423;p10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6362138" y="2079931"/>
            <a:ext cx="430887" cy="430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4" name="Google Shape;1424;p10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3109679" y="2079931"/>
            <a:ext cx="430887" cy="430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5" name="Google Shape;1425;p10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3109679" y="2999741"/>
            <a:ext cx="430887" cy="430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6" name="Google Shape;1426;p10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4193832" y="2999741"/>
            <a:ext cx="430887" cy="430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7" name="Google Shape;1427;p10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5277985" y="2999741"/>
            <a:ext cx="430887" cy="430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8" name="Google Shape;1428;p10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6362138" y="2999741"/>
            <a:ext cx="430887" cy="430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9" name="Google Shape;1429;p10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7446291" y="2999741"/>
            <a:ext cx="430887" cy="430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0" name="Google Shape;1430;p10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8530444" y="2999741"/>
            <a:ext cx="430887" cy="430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1" name="Google Shape;1431;p10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9613077" y="2999741"/>
            <a:ext cx="430887" cy="430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2" name="Google Shape;1432;p10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11026359" y="3008700"/>
            <a:ext cx="430887" cy="430887"/>
          </a:xfrm>
          <a:prstGeom prst="rect">
            <a:avLst/>
          </a:prstGeom>
          <a:noFill/>
          <a:ln>
            <a:noFill/>
          </a:ln>
        </p:spPr>
      </p:pic>
      <p:sp>
        <p:nvSpPr>
          <p:cNvPr id="1433" name="Google Shape;1433;p10"/>
          <p:cNvSpPr txBox="1"/>
          <p:nvPr/>
        </p:nvSpPr>
        <p:spPr>
          <a:xfrm>
            <a:off x="10727503" y="4459361"/>
            <a:ext cx="1028600" cy="18466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1200" u="none" cap="none" strike="noStrike">
                <a:solidFill>
                  <a:srgbClr val="C7F327"/>
                </a:solidFill>
                <a:latin typeface="Montserrat"/>
                <a:ea typeface="Montserrat"/>
                <a:cs typeface="Montserrat"/>
                <a:sym typeface="Montserrat"/>
              </a:rPr>
              <a:t>Subscription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4" name="Google Shape;1434;p10"/>
          <p:cNvSpPr txBox="1"/>
          <p:nvPr/>
        </p:nvSpPr>
        <p:spPr>
          <a:xfrm>
            <a:off x="10735503" y="4985765"/>
            <a:ext cx="1028600" cy="18466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1200" u="none" cap="none" strike="noStrike">
                <a:solidFill>
                  <a:srgbClr val="C7F327"/>
                </a:solidFill>
                <a:latin typeface="Montserrat"/>
                <a:ea typeface="Montserrat"/>
                <a:cs typeface="Montserrat"/>
                <a:sym typeface="Montserrat"/>
              </a:rPr>
              <a:t>To all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35" name="Google Shape;1435;p10"/>
          <p:cNvGrpSpPr/>
          <p:nvPr/>
        </p:nvGrpSpPr>
        <p:grpSpPr>
          <a:xfrm>
            <a:off x="3038992" y="4988044"/>
            <a:ext cx="7099034" cy="184666"/>
            <a:chOff x="3211237" y="5030850"/>
            <a:chExt cx="7099034" cy="184666"/>
          </a:xfrm>
        </p:grpSpPr>
        <p:cxnSp>
          <p:nvCxnSpPr>
            <p:cNvPr id="1436" name="Google Shape;1436;p10"/>
            <p:cNvCxnSpPr/>
            <p:nvPr/>
          </p:nvCxnSpPr>
          <p:spPr>
            <a:xfrm>
              <a:off x="3211237" y="5131789"/>
              <a:ext cx="7099034" cy="0"/>
            </a:xfrm>
            <a:prstGeom prst="straightConnector1">
              <a:avLst/>
            </a:prstGeom>
            <a:noFill/>
            <a:ln cap="flat" cmpd="sng" w="12700">
              <a:solidFill>
                <a:srgbClr val="B7A1CC"/>
              </a:solidFill>
              <a:prstDash val="solid"/>
              <a:miter lim="800000"/>
              <a:headEnd len="med" w="med" type="oval"/>
              <a:tailEnd len="med" w="med" type="oval"/>
            </a:ln>
          </p:spPr>
        </p:cxnSp>
        <p:sp>
          <p:nvSpPr>
            <p:cNvPr id="1437" name="Google Shape;1437;p10"/>
            <p:cNvSpPr txBox="1"/>
            <p:nvPr/>
          </p:nvSpPr>
          <p:spPr>
            <a:xfrm>
              <a:off x="5584514" y="5030850"/>
              <a:ext cx="2352480" cy="184666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ru-RU" sz="1200" u="none" cap="none" strike="noStrike">
                  <a:solidFill>
                    <a:srgbClr val="B7A1CC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Only </a:t>
              </a:r>
              <a:r>
                <a:rPr b="1" lang="ru-RU" sz="1200">
                  <a:solidFill>
                    <a:srgbClr val="B7A1CC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to</a:t>
              </a:r>
              <a:r>
                <a:rPr b="1" i="0" lang="ru-RU" sz="1200" u="none" cap="none" strike="noStrike">
                  <a:solidFill>
                    <a:srgbClr val="B7A1CC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purchased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38" name="Google Shape;1438;p10"/>
          <p:cNvGrpSpPr/>
          <p:nvPr/>
        </p:nvGrpSpPr>
        <p:grpSpPr>
          <a:xfrm>
            <a:off x="3038992" y="4459361"/>
            <a:ext cx="7099034" cy="184666"/>
            <a:chOff x="3211237" y="5030850"/>
            <a:chExt cx="7099034" cy="184666"/>
          </a:xfrm>
        </p:grpSpPr>
        <p:cxnSp>
          <p:nvCxnSpPr>
            <p:cNvPr id="1439" name="Google Shape;1439;p10"/>
            <p:cNvCxnSpPr/>
            <p:nvPr/>
          </p:nvCxnSpPr>
          <p:spPr>
            <a:xfrm>
              <a:off x="3211237" y="5131789"/>
              <a:ext cx="7099034" cy="0"/>
            </a:xfrm>
            <a:prstGeom prst="straightConnector1">
              <a:avLst/>
            </a:prstGeom>
            <a:noFill/>
            <a:ln cap="flat" cmpd="sng" w="12700">
              <a:solidFill>
                <a:srgbClr val="B7A1CC"/>
              </a:solidFill>
              <a:prstDash val="solid"/>
              <a:miter lim="800000"/>
              <a:headEnd len="med" w="med" type="oval"/>
              <a:tailEnd len="med" w="med" type="oval"/>
            </a:ln>
          </p:spPr>
        </p:cxnSp>
        <p:sp>
          <p:nvSpPr>
            <p:cNvPr id="1440" name="Google Shape;1440;p10"/>
            <p:cNvSpPr txBox="1"/>
            <p:nvPr/>
          </p:nvSpPr>
          <p:spPr>
            <a:xfrm>
              <a:off x="6313362" y="5030850"/>
              <a:ext cx="894784" cy="184666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ru-RU" sz="1200" u="none" cap="none" strike="noStrike">
                  <a:solidFill>
                    <a:srgbClr val="B7A1CC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per course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441" name="Google Shape;1441;p10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4193832" y="5580423"/>
            <a:ext cx="430887" cy="430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2" name="Google Shape;1442;p10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5277985" y="5580423"/>
            <a:ext cx="430887" cy="430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3" name="Google Shape;1443;p10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6362138" y="5580423"/>
            <a:ext cx="430887" cy="430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4" name="Google Shape;1444;p10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3109679" y="5580423"/>
            <a:ext cx="430887" cy="430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5" name="Google Shape;1445;p10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7446291" y="5580423"/>
            <a:ext cx="430887" cy="430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6" name="Google Shape;1446;p10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8530444" y="5580423"/>
            <a:ext cx="430887" cy="430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7" name="Google Shape;1447;p10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11031551" y="5561173"/>
            <a:ext cx="430887" cy="430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8" name="Google Shape;1448;p10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9608465" y="5580423"/>
            <a:ext cx="430887" cy="4308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49" name="Google Shape;1449;p10"/>
          <p:cNvGrpSpPr/>
          <p:nvPr/>
        </p:nvGrpSpPr>
        <p:grpSpPr>
          <a:xfrm>
            <a:off x="-7835933" y="-1581743"/>
            <a:ext cx="29352908" cy="9672468"/>
            <a:chOff x="-8007383" y="-3048000"/>
            <a:chExt cx="29352908" cy="9672468"/>
          </a:xfrm>
        </p:grpSpPr>
        <p:cxnSp>
          <p:nvCxnSpPr>
            <p:cNvPr id="1450" name="Google Shape;1450;p10"/>
            <p:cNvCxnSpPr/>
            <p:nvPr/>
          </p:nvCxnSpPr>
          <p:spPr>
            <a:xfrm>
              <a:off x="1167305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451" name="Google Shape;1451;p10"/>
            <p:cNvCxnSpPr/>
            <p:nvPr/>
          </p:nvCxnSpPr>
          <p:spPr>
            <a:xfrm>
              <a:off x="1091611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452" name="Google Shape;1452;p10"/>
            <p:cNvCxnSpPr/>
            <p:nvPr/>
          </p:nvCxnSpPr>
          <p:spPr>
            <a:xfrm>
              <a:off x="1015917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453" name="Google Shape;1453;p10"/>
            <p:cNvCxnSpPr/>
            <p:nvPr/>
          </p:nvCxnSpPr>
          <p:spPr>
            <a:xfrm>
              <a:off x="940223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454" name="Google Shape;1454;p10"/>
            <p:cNvCxnSpPr/>
            <p:nvPr/>
          </p:nvCxnSpPr>
          <p:spPr>
            <a:xfrm>
              <a:off x="864529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455" name="Google Shape;1455;p10"/>
            <p:cNvCxnSpPr/>
            <p:nvPr/>
          </p:nvCxnSpPr>
          <p:spPr>
            <a:xfrm>
              <a:off x="788835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456" name="Google Shape;1456;p10"/>
            <p:cNvCxnSpPr/>
            <p:nvPr/>
          </p:nvCxnSpPr>
          <p:spPr>
            <a:xfrm>
              <a:off x="713141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457" name="Google Shape;1457;p10"/>
            <p:cNvCxnSpPr/>
            <p:nvPr/>
          </p:nvCxnSpPr>
          <p:spPr>
            <a:xfrm>
              <a:off x="637447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458" name="Google Shape;1458;p10"/>
            <p:cNvCxnSpPr/>
            <p:nvPr/>
          </p:nvCxnSpPr>
          <p:spPr>
            <a:xfrm>
              <a:off x="561753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459" name="Google Shape;1459;p10"/>
            <p:cNvCxnSpPr/>
            <p:nvPr/>
          </p:nvCxnSpPr>
          <p:spPr>
            <a:xfrm>
              <a:off x="486059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460" name="Google Shape;1460;p10"/>
            <p:cNvCxnSpPr/>
            <p:nvPr/>
          </p:nvCxnSpPr>
          <p:spPr>
            <a:xfrm>
              <a:off x="410365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461" name="Google Shape;1461;p10"/>
            <p:cNvCxnSpPr/>
            <p:nvPr/>
          </p:nvCxnSpPr>
          <p:spPr>
            <a:xfrm>
              <a:off x="334671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462" name="Google Shape;1462;p10"/>
            <p:cNvCxnSpPr/>
            <p:nvPr/>
          </p:nvCxnSpPr>
          <p:spPr>
            <a:xfrm>
              <a:off x="258977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463" name="Google Shape;1463;p10"/>
            <p:cNvCxnSpPr/>
            <p:nvPr/>
          </p:nvCxnSpPr>
          <p:spPr>
            <a:xfrm>
              <a:off x="183283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464" name="Google Shape;1464;p10"/>
            <p:cNvCxnSpPr/>
            <p:nvPr/>
          </p:nvCxnSpPr>
          <p:spPr>
            <a:xfrm>
              <a:off x="107589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465" name="Google Shape;1465;p10"/>
            <p:cNvCxnSpPr/>
            <p:nvPr/>
          </p:nvCxnSpPr>
          <p:spPr>
            <a:xfrm>
              <a:off x="31895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466" name="Google Shape;1466;p10"/>
            <p:cNvCxnSpPr/>
            <p:nvPr/>
          </p:nvCxnSpPr>
          <p:spPr>
            <a:xfrm>
              <a:off x="-43798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467" name="Google Shape;1467;p10"/>
            <p:cNvCxnSpPr/>
            <p:nvPr/>
          </p:nvCxnSpPr>
          <p:spPr>
            <a:xfrm>
              <a:off x="-119492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468" name="Google Shape;1468;p10"/>
            <p:cNvCxnSpPr/>
            <p:nvPr/>
          </p:nvCxnSpPr>
          <p:spPr>
            <a:xfrm>
              <a:off x="-195186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469" name="Google Shape;1469;p10"/>
            <p:cNvCxnSpPr/>
            <p:nvPr/>
          </p:nvCxnSpPr>
          <p:spPr>
            <a:xfrm>
              <a:off x="-270880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470" name="Google Shape;1470;p10"/>
            <p:cNvCxnSpPr/>
            <p:nvPr/>
          </p:nvCxnSpPr>
          <p:spPr>
            <a:xfrm>
              <a:off x="-346574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471" name="Google Shape;1471;p10"/>
            <p:cNvCxnSpPr/>
            <p:nvPr/>
          </p:nvCxnSpPr>
          <p:spPr>
            <a:xfrm>
              <a:off x="-422268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472" name="Google Shape;1472;p10"/>
            <p:cNvCxnSpPr/>
            <p:nvPr/>
          </p:nvCxnSpPr>
          <p:spPr>
            <a:xfrm>
              <a:off x="-497962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473" name="Google Shape;1473;p10"/>
            <p:cNvCxnSpPr/>
            <p:nvPr/>
          </p:nvCxnSpPr>
          <p:spPr>
            <a:xfrm>
              <a:off x="-573656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474" name="Google Shape;1474;p10"/>
            <p:cNvCxnSpPr/>
            <p:nvPr/>
          </p:nvCxnSpPr>
          <p:spPr>
            <a:xfrm>
              <a:off x="-649350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475" name="Google Shape;1475;p10"/>
            <p:cNvCxnSpPr/>
            <p:nvPr/>
          </p:nvCxnSpPr>
          <p:spPr>
            <a:xfrm>
              <a:off x="-725044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476" name="Google Shape;1476;p10"/>
            <p:cNvCxnSpPr/>
            <p:nvPr/>
          </p:nvCxnSpPr>
          <p:spPr>
            <a:xfrm>
              <a:off x="-800738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480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1" name="Google Shape;1481;p11"/>
          <p:cNvSpPr/>
          <p:nvPr/>
        </p:nvSpPr>
        <p:spPr>
          <a:xfrm>
            <a:off x="0" y="0"/>
            <a:ext cx="3435178" cy="704335"/>
          </a:xfrm>
          <a:prstGeom prst="rect">
            <a:avLst/>
          </a:prstGeom>
          <a:solidFill>
            <a:srgbClr val="2E75B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ru-RU" sz="18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Business model</a:t>
            </a:r>
            <a:endParaRPr b="1" i="0" sz="1800" u="none" cap="none" strike="noStrike">
              <a:solidFill>
                <a:srgbClr val="FFFFFF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482" name="Google Shape;1482;p11"/>
          <p:cNvSpPr/>
          <p:nvPr/>
        </p:nvSpPr>
        <p:spPr>
          <a:xfrm>
            <a:off x="321374" y="1732787"/>
            <a:ext cx="2351488" cy="588382"/>
          </a:xfrm>
          <a:prstGeom prst="rect">
            <a:avLst/>
          </a:prstGeom>
          <a:solidFill>
            <a:srgbClr val="2E75B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ru-RU" sz="11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Подписочная модель</a:t>
            </a:r>
            <a:endParaRPr b="1" i="0" sz="1100" u="none" cap="none" strike="noStrike">
              <a:solidFill>
                <a:srgbClr val="FFFFFF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483" name="Google Shape;1483;p11"/>
          <p:cNvSpPr/>
          <p:nvPr/>
        </p:nvSpPr>
        <p:spPr>
          <a:xfrm>
            <a:off x="3029405" y="1732787"/>
            <a:ext cx="2351488" cy="588382"/>
          </a:xfrm>
          <a:prstGeom prst="rect">
            <a:avLst/>
          </a:prstGeom>
          <a:solidFill>
            <a:srgbClr val="2E75B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ru-RU" sz="11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2000-4000 руб / мес</a:t>
            </a:r>
            <a:endParaRPr b="1" i="0" sz="1100" u="none" cap="none" strike="noStrike">
              <a:solidFill>
                <a:srgbClr val="FFFFFF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484" name="Google Shape;1484;p11"/>
          <p:cNvSpPr/>
          <p:nvPr/>
        </p:nvSpPr>
        <p:spPr>
          <a:xfrm>
            <a:off x="7421424" y="0"/>
            <a:ext cx="4770600" cy="4113600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ru-RU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Визуализация opex / capex и основные выводы из нее сможем сделать после просмотра таблицы </a:t>
            </a:r>
            <a:br>
              <a:rPr b="0" i="0" lang="ru-RU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b="0" i="0" lang="ru-RU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ru-RU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Пример таблицы: </a:t>
            </a:r>
            <a:r>
              <a:rPr b="0" i="0" lang="ru-RU" sz="1800" u="sng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https://docs.google.com/spreadsheets/d/1RDetwqYSdV2VeHkLCg7jgZmqbB2wJZiu/edit?usp=sharing&amp;ouid=103771313573285125537&amp;rtpof=true&amp;sd=true</a:t>
            </a:r>
            <a:r>
              <a:rPr b="0" i="0" lang="ru-RU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85" name="Google Shape;1485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1375" y="2716153"/>
            <a:ext cx="6697577" cy="3753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490" name="Shape 1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1" name="Google Shape;1491;p12"/>
          <p:cNvSpPr/>
          <p:nvPr/>
        </p:nvSpPr>
        <p:spPr>
          <a:xfrm>
            <a:off x="0" y="0"/>
            <a:ext cx="3435178" cy="704335"/>
          </a:xfrm>
          <a:prstGeom prst="rect">
            <a:avLst/>
          </a:prstGeom>
          <a:solidFill>
            <a:srgbClr val="2E75B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ru-RU" sz="18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Go-to-Market Strategy</a:t>
            </a:r>
            <a:endParaRPr b="1" i="0" sz="1800" u="none" cap="none" strike="noStrike">
              <a:solidFill>
                <a:srgbClr val="FFFFFF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492" name="Google Shape;1492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379613"/>
            <a:ext cx="7278130" cy="4098773"/>
          </a:xfrm>
          <a:prstGeom prst="rect">
            <a:avLst/>
          </a:prstGeom>
          <a:noFill/>
          <a:ln>
            <a:noFill/>
          </a:ln>
        </p:spPr>
      </p:pic>
      <p:sp>
        <p:nvSpPr>
          <p:cNvPr id="1493" name="Google Shape;1493;p12"/>
          <p:cNvSpPr/>
          <p:nvPr/>
        </p:nvSpPr>
        <p:spPr>
          <a:xfrm>
            <a:off x="8171935" y="1379613"/>
            <a:ext cx="3435178" cy="4098773"/>
          </a:xfrm>
          <a:prstGeom prst="rect">
            <a:avLst/>
          </a:prstGeom>
          <a:solidFill>
            <a:srgbClr val="2E75B5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ru-RU" sz="11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В классическом виде слайд GTM стратегии обычно подразумевает описание ключевых шагов в маркетинговой / sales стратегии: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1100" u="none" cap="none" strike="noStrike">
              <a:solidFill>
                <a:srgbClr val="FFFFFF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-2286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rabicPeriod"/>
            </a:pPr>
            <a:r>
              <a:rPr b="1" i="0" lang="ru-RU" sz="11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Определение фокусной аудитории для первого запуска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rabicPeriod"/>
            </a:pPr>
            <a:r>
              <a:rPr b="1" i="0" lang="ru-RU" sz="11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Определение продуктов, которые будут продвигаться в первую очередь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rabicPeriod"/>
            </a:pPr>
            <a:r>
              <a:rPr b="1" i="0" lang="ru-RU" sz="11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Определение каналов, в рамках которых будет производиться таргет на эту ЦА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rabicPeriod"/>
            </a:pPr>
            <a:r>
              <a:rPr b="1" i="0" lang="ru-RU" sz="11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Определение способов продвижения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rabicPeriod"/>
            </a:pPr>
            <a:r>
              <a:rPr b="1" i="0" lang="ru-RU" sz="11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Какие метрики будут использоваться для оценки эффективности маркетинговой стратегии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rabicPeriod"/>
            </a:pPr>
            <a:r>
              <a:rPr b="1" i="0" lang="ru-RU" sz="11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Какие будут дальнейшие шаги для удержания приобретенной аудитории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rabicPeriod"/>
            </a:pPr>
            <a:r>
              <a:rPr b="1" i="0" lang="ru-RU" sz="11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Этапы запуска кампаний (других продуктов / на новые ЦА)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497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3"/>
          <p:cNvSpPr/>
          <p:nvPr/>
        </p:nvSpPr>
        <p:spPr>
          <a:xfrm>
            <a:off x="0" y="0"/>
            <a:ext cx="3435178" cy="704335"/>
          </a:xfrm>
          <a:prstGeom prst="rect">
            <a:avLst/>
          </a:prstGeom>
          <a:solidFill>
            <a:srgbClr val="2E75B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ru-RU" sz="18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Team</a:t>
            </a:r>
            <a:endParaRPr b="1" i="0" sz="1800" u="none" cap="none" strike="noStrike">
              <a:solidFill>
                <a:srgbClr val="FFFFFF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499" name="Google Shape;1499;p13"/>
          <p:cNvSpPr/>
          <p:nvPr/>
        </p:nvSpPr>
        <p:spPr>
          <a:xfrm>
            <a:off x="3625850" y="1100138"/>
            <a:ext cx="4940300" cy="4940300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ru-RU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Ждем информацию по команде</a:t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3" name="Shape 1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4" name="Google Shape;1504;p14"/>
          <p:cNvGrpSpPr/>
          <p:nvPr/>
        </p:nvGrpSpPr>
        <p:grpSpPr>
          <a:xfrm>
            <a:off x="1" y="-47603"/>
            <a:ext cx="12184787" cy="6986623"/>
            <a:chOff x="1" y="1"/>
            <a:chExt cx="12184787" cy="6840328"/>
          </a:xfrm>
        </p:grpSpPr>
        <p:sp>
          <p:nvSpPr>
            <p:cNvPr id="1505" name="Google Shape;1505;p14"/>
            <p:cNvSpPr/>
            <p:nvPr/>
          </p:nvSpPr>
          <p:spPr>
            <a:xfrm rot="-5400000">
              <a:off x="2672230" y="-2672229"/>
              <a:ext cx="6840328" cy="12184787"/>
            </a:xfrm>
            <a:prstGeom prst="trapezoid">
              <a:avLst>
                <a:gd fmla="val 22535" name="adj"/>
              </a:avLst>
            </a:prstGeom>
            <a:solidFill>
              <a:srgbClr val="B7A1CC">
                <a:alpha val="941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6" name="Google Shape;1506;p14"/>
            <p:cNvSpPr/>
            <p:nvPr/>
          </p:nvSpPr>
          <p:spPr>
            <a:xfrm rot="-5400000">
              <a:off x="2343921" y="238442"/>
              <a:ext cx="4955269" cy="6391545"/>
            </a:xfrm>
            <a:custGeom>
              <a:rect b="b" l="l" r="r" t="t"/>
              <a:pathLst>
                <a:path extrusionOk="0" h="6391545" w="4955269">
                  <a:moveTo>
                    <a:pt x="4955269" y="3144462"/>
                  </a:moveTo>
                  <a:lnTo>
                    <a:pt x="4955269" y="3913910"/>
                  </a:lnTo>
                  <a:cubicBezTo>
                    <a:pt x="4955269" y="5282270"/>
                    <a:pt x="3845994" y="6391545"/>
                    <a:pt x="2477635" y="6391545"/>
                  </a:cubicBezTo>
                  <a:cubicBezTo>
                    <a:pt x="1109275" y="6391545"/>
                    <a:pt x="0" y="5282270"/>
                    <a:pt x="0" y="3913910"/>
                  </a:cubicBezTo>
                  <a:lnTo>
                    <a:pt x="0" y="3087224"/>
                  </a:lnTo>
                  <a:lnTo>
                    <a:pt x="390557" y="3"/>
                  </a:lnTo>
                  <a:lnTo>
                    <a:pt x="390559" y="0"/>
                  </a:lnTo>
                  <a:lnTo>
                    <a:pt x="281921" y="858743"/>
                  </a:lnTo>
                  <a:lnTo>
                    <a:pt x="300547" y="909633"/>
                  </a:lnTo>
                  <a:cubicBezTo>
                    <a:pt x="648062" y="1731252"/>
                    <a:pt x="1461620" y="2307758"/>
                    <a:pt x="2409827" y="2307758"/>
                  </a:cubicBezTo>
                  <a:lnTo>
                    <a:pt x="2409827" y="2307759"/>
                  </a:lnTo>
                  <a:cubicBezTo>
                    <a:pt x="3437051" y="2307759"/>
                    <a:pt x="4306248" y="1631165"/>
                    <a:pt x="4596084" y="699314"/>
                  </a:cubicBezTo>
                  <a:lnTo>
                    <a:pt x="4629499" y="569357"/>
                  </a:lnTo>
                  <a:close/>
                </a:path>
              </a:pathLst>
            </a:custGeom>
            <a:solidFill>
              <a:srgbClr val="B7A1CC">
                <a:alpha val="941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7" name="Google Shape;1507;p14"/>
            <p:cNvSpPr/>
            <p:nvPr/>
          </p:nvSpPr>
          <p:spPr>
            <a:xfrm rot="-5400000">
              <a:off x="-203412" y="1492976"/>
              <a:ext cx="4347579" cy="3926326"/>
            </a:xfrm>
            <a:custGeom>
              <a:rect b="b" l="l" r="r" t="t"/>
              <a:pathLst>
                <a:path extrusionOk="0" h="3926326" w="4347579">
                  <a:moveTo>
                    <a:pt x="4347579" y="2187924"/>
                  </a:moveTo>
                  <a:lnTo>
                    <a:pt x="4314164" y="2317881"/>
                  </a:lnTo>
                  <a:cubicBezTo>
                    <a:pt x="4024328" y="3249732"/>
                    <a:pt x="3155130" y="3926326"/>
                    <a:pt x="2127906" y="3926326"/>
                  </a:cubicBezTo>
                  <a:lnTo>
                    <a:pt x="2127906" y="3926325"/>
                  </a:lnTo>
                  <a:cubicBezTo>
                    <a:pt x="1179699" y="3926325"/>
                    <a:pt x="366141" y="3349819"/>
                    <a:pt x="18626" y="2528200"/>
                  </a:cubicBezTo>
                  <a:lnTo>
                    <a:pt x="0" y="2477310"/>
                  </a:lnTo>
                  <a:lnTo>
                    <a:pt x="313398" y="0"/>
                  </a:lnTo>
                  <a:lnTo>
                    <a:pt x="4070790" y="0"/>
                  </a:lnTo>
                  <a:close/>
                </a:path>
              </a:pathLst>
            </a:custGeom>
            <a:solidFill>
              <a:srgbClr val="B7A1CC">
                <a:alpha val="2000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1508" name="Google Shape;1508;p14"/>
          <p:cNvCxnSpPr/>
          <p:nvPr/>
        </p:nvCxnSpPr>
        <p:spPr>
          <a:xfrm>
            <a:off x="608537" y="1859937"/>
            <a:ext cx="11283426" cy="0"/>
          </a:xfrm>
          <a:prstGeom prst="straightConnector1">
            <a:avLst/>
          </a:prstGeom>
          <a:noFill/>
          <a:ln cap="flat" cmpd="sng" w="12700">
            <a:solidFill>
              <a:srgbClr val="B7A1CC"/>
            </a:solidFill>
            <a:prstDash val="solid"/>
            <a:miter lim="800000"/>
            <a:headEnd len="med" w="med" type="oval"/>
            <a:tailEnd len="med" w="med" type="triangle"/>
          </a:ln>
        </p:spPr>
      </p:cxnSp>
      <p:sp>
        <p:nvSpPr>
          <p:cNvPr id="1509" name="Google Shape;1509;p14"/>
          <p:cNvSpPr txBox="1"/>
          <p:nvPr/>
        </p:nvSpPr>
        <p:spPr>
          <a:xfrm>
            <a:off x="300038" y="248505"/>
            <a:ext cx="7950468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ru-RU" sz="2800" u="none" cap="none" strike="noStrike">
                <a:solidFill>
                  <a:srgbClr val="B7A1CC"/>
                </a:solidFill>
                <a:latin typeface="Arial"/>
                <a:ea typeface="Arial"/>
                <a:cs typeface="Arial"/>
                <a:sym typeface="Arial"/>
              </a:rPr>
              <a:t>Strategic Roadmap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0" name="Google Shape;1510;p14"/>
          <p:cNvSpPr txBox="1"/>
          <p:nvPr/>
        </p:nvSpPr>
        <p:spPr>
          <a:xfrm>
            <a:off x="307253" y="2233341"/>
            <a:ext cx="552948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ru-RU" sz="1800" u="none" cap="none" strike="noStrike">
                <a:solidFill>
                  <a:srgbClr val="C7F327"/>
                </a:solidFill>
                <a:latin typeface="Arial"/>
                <a:ea typeface="Arial"/>
                <a:cs typeface="Arial"/>
                <a:sym typeface="Arial"/>
              </a:rPr>
              <a:t>MVP</a:t>
            </a:r>
            <a:endParaRPr b="1" i="0" sz="1800" u="none" cap="none" strike="noStrike">
              <a:solidFill>
                <a:srgbClr val="C7F32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1" name="Google Shape;1511;p14"/>
          <p:cNvSpPr txBox="1"/>
          <p:nvPr/>
        </p:nvSpPr>
        <p:spPr>
          <a:xfrm>
            <a:off x="4505345" y="2233341"/>
            <a:ext cx="162949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ru-RU" sz="1800" u="none" cap="none" strike="noStrike">
                <a:solidFill>
                  <a:srgbClr val="C7F327"/>
                </a:solidFill>
                <a:latin typeface="Arial"/>
                <a:ea typeface="Arial"/>
                <a:cs typeface="Arial"/>
                <a:sym typeface="Arial"/>
              </a:rPr>
              <a:t>Core product</a:t>
            </a:r>
            <a:endParaRPr b="1" i="0" sz="1800" u="none" cap="none" strike="noStrike">
              <a:solidFill>
                <a:srgbClr val="C7F32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2" name="Google Shape;1512;p14"/>
          <p:cNvSpPr txBox="1"/>
          <p:nvPr/>
        </p:nvSpPr>
        <p:spPr>
          <a:xfrm>
            <a:off x="8703437" y="2233341"/>
            <a:ext cx="224347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ru-RU" sz="1800" u="none" cap="none" strike="noStrike">
                <a:solidFill>
                  <a:srgbClr val="C7F327"/>
                </a:solidFill>
                <a:latin typeface="Arial"/>
                <a:ea typeface="Arial"/>
                <a:cs typeface="Arial"/>
                <a:sym typeface="Arial"/>
              </a:rPr>
              <a:t>Full-scale product</a:t>
            </a:r>
            <a:endParaRPr b="1" i="0" sz="1800" u="none" cap="none" strike="noStrike">
              <a:solidFill>
                <a:srgbClr val="C7F32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3" name="Google Shape;1513;p14"/>
          <p:cNvSpPr txBox="1"/>
          <p:nvPr/>
        </p:nvSpPr>
        <p:spPr>
          <a:xfrm>
            <a:off x="5065785" y="4376339"/>
            <a:ext cx="207579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Expansion of own courses </a:t>
            </a:r>
            <a:r>
              <a:rPr lang="ru-RU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in </a:t>
            </a:r>
            <a:r>
              <a:rPr b="0" i="0" lang="ru-RU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5-10 directions</a:t>
            </a:r>
            <a:endParaRPr b="0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14" name="Google Shape;1514;p14"/>
          <p:cNvSpPr/>
          <p:nvPr/>
        </p:nvSpPr>
        <p:spPr>
          <a:xfrm>
            <a:off x="4505345" y="4345564"/>
            <a:ext cx="369327" cy="369327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15" name="Google Shape;1515;p14"/>
          <p:cNvSpPr txBox="1"/>
          <p:nvPr/>
        </p:nvSpPr>
        <p:spPr>
          <a:xfrm>
            <a:off x="4590000" y="4345561"/>
            <a:ext cx="20054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ru-RU" sz="24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6" name="Google Shape;1516;p14"/>
          <p:cNvSpPr txBox="1"/>
          <p:nvPr/>
        </p:nvSpPr>
        <p:spPr>
          <a:xfrm>
            <a:off x="5065786" y="3526452"/>
            <a:ext cx="1984884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Assessment of user knowledge with the possibility of obtaining an electronic certificate</a:t>
            </a:r>
            <a:endParaRPr b="0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17" name="Google Shape;1517;p14"/>
          <p:cNvSpPr/>
          <p:nvPr/>
        </p:nvSpPr>
        <p:spPr>
          <a:xfrm>
            <a:off x="4505345" y="3526455"/>
            <a:ext cx="369327" cy="369327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18" name="Google Shape;1518;p14"/>
          <p:cNvSpPr txBox="1"/>
          <p:nvPr/>
        </p:nvSpPr>
        <p:spPr>
          <a:xfrm>
            <a:off x="4618016" y="3526452"/>
            <a:ext cx="20054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ru-RU" sz="24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9" name="Google Shape;1519;p14"/>
          <p:cNvSpPr txBox="1"/>
          <p:nvPr/>
        </p:nvSpPr>
        <p:spPr>
          <a:xfrm>
            <a:off x="5065786" y="2707344"/>
            <a:ext cx="1987566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Development of the full cycle of the product on a mass user</a:t>
            </a:r>
            <a:endParaRPr b="0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20" name="Google Shape;1520;p14"/>
          <p:cNvSpPr/>
          <p:nvPr/>
        </p:nvSpPr>
        <p:spPr>
          <a:xfrm>
            <a:off x="4505345" y="2707347"/>
            <a:ext cx="369327" cy="369327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21" name="Google Shape;1521;p14"/>
          <p:cNvSpPr txBox="1"/>
          <p:nvPr/>
        </p:nvSpPr>
        <p:spPr>
          <a:xfrm>
            <a:off x="4616475" y="2707344"/>
            <a:ext cx="20054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ru-RU" sz="24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2" name="Google Shape;1522;p14"/>
          <p:cNvSpPr txBox="1"/>
          <p:nvPr/>
        </p:nvSpPr>
        <p:spPr>
          <a:xfrm>
            <a:off x="867693" y="2707344"/>
            <a:ext cx="229809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Testing the Effectiveness of a Psychometric Test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as a standalone product</a:t>
            </a:r>
            <a:endParaRPr b="0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23" name="Google Shape;1523;p14"/>
          <p:cNvSpPr/>
          <p:nvPr/>
        </p:nvSpPr>
        <p:spPr>
          <a:xfrm>
            <a:off x="307253" y="2707347"/>
            <a:ext cx="369327" cy="369327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24" name="Google Shape;1524;p14"/>
          <p:cNvSpPr txBox="1"/>
          <p:nvPr/>
        </p:nvSpPr>
        <p:spPr>
          <a:xfrm>
            <a:off x="448202" y="2707344"/>
            <a:ext cx="20054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ru-RU" sz="24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1" i="0" sz="2400" u="none" cap="none" strike="noStrik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5" name="Google Shape;1525;p14"/>
          <p:cNvSpPr txBox="1"/>
          <p:nvPr/>
        </p:nvSpPr>
        <p:spPr>
          <a:xfrm>
            <a:off x="867693" y="3287840"/>
            <a:ext cx="2298095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MVP launch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educational platform: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 - Personal Area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-   Interactive user map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-   Adaptive Interfaces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6" name="Google Shape;1526;p14"/>
          <p:cNvSpPr/>
          <p:nvPr/>
        </p:nvSpPr>
        <p:spPr>
          <a:xfrm>
            <a:off x="307253" y="3287840"/>
            <a:ext cx="369327" cy="369327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27" name="Google Shape;1527;p14"/>
          <p:cNvSpPr txBox="1"/>
          <p:nvPr/>
        </p:nvSpPr>
        <p:spPr>
          <a:xfrm>
            <a:off x="415212" y="3287840"/>
            <a:ext cx="20054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ru-RU" sz="24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1" i="0" sz="2400" u="none" cap="none" strike="noStrik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8" name="Google Shape;1528;p14"/>
          <p:cNvSpPr txBox="1"/>
          <p:nvPr/>
        </p:nvSpPr>
        <p:spPr>
          <a:xfrm>
            <a:off x="867693" y="4360776"/>
            <a:ext cx="2298095" cy="153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Launch of 3 own study areas</a:t>
            </a:r>
            <a:endParaRPr b="0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29" name="Google Shape;1529;p14"/>
          <p:cNvSpPr/>
          <p:nvPr/>
        </p:nvSpPr>
        <p:spPr>
          <a:xfrm>
            <a:off x="307253" y="4330001"/>
            <a:ext cx="369327" cy="369327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30" name="Google Shape;1530;p14"/>
          <p:cNvSpPr txBox="1"/>
          <p:nvPr/>
        </p:nvSpPr>
        <p:spPr>
          <a:xfrm>
            <a:off x="415212" y="4339143"/>
            <a:ext cx="20054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ru-RU" sz="24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b="1" i="0" sz="2400" u="none" cap="none" strike="noStrik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1" name="Google Shape;1531;p14"/>
          <p:cNvSpPr txBox="1"/>
          <p:nvPr/>
        </p:nvSpPr>
        <p:spPr>
          <a:xfrm>
            <a:off x="9263877" y="4302784"/>
            <a:ext cx="277217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Development and implementation of B2B solutions, R&amp;D to provide additional value to users and partners</a:t>
            </a:r>
            <a:endParaRPr b="0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32" name="Google Shape;1532;p14"/>
          <p:cNvSpPr/>
          <p:nvPr/>
        </p:nvSpPr>
        <p:spPr>
          <a:xfrm>
            <a:off x="8703437" y="4302787"/>
            <a:ext cx="369327" cy="369327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33" name="Google Shape;1533;p14"/>
          <p:cNvSpPr txBox="1"/>
          <p:nvPr/>
        </p:nvSpPr>
        <p:spPr>
          <a:xfrm>
            <a:off x="8719641" y="4324780"/>
            <a:ext cx="30531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ru-RU" sz="20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4" name="Google Shape;1534;p14"/>
          <p:cNvSpPr txBox="1"/>
          <p:nvPr/>
        </p:nvSpPr>
        <p:spPr>
          <a:xfrm>
            <a:off x="9263877" y="3351176"/>
            <a:ext cx="2298095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Application of ML-models to analyze student behavior in order to more accurately personalize educational content</a:t>
            </a:r>
            <a:endParaRPr b="0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35" name="Google Shape;1535;p14"/>
          <p:cNvSpPr/>
          <p:nvPr/>
        </p:nvSpPr>
        <p:spPr>
          <a:xfrm>
            <a:off x="8703437" y="3351179"/>
            <a:ext cx="369327" cy="369327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36" name="Google Shape;1536;p14"/>
          <p:cNvSpPr txBox="1"/>
          <p:nvPr/>
        </p:nvSpPr>
        <p:spPr>
          <a:xfrm>
            <a:off x="8811395" y="3351176"/>
            <a:ext cx="20054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ru-RU" sz="24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7" name="Google Shape;1537;p14"/>
          <p:cNvSpPr txBox="1"/>
          <p:nvPr/>
        </p:nvSpPr>
        <p:spPr>
          <a:xfrm>
            <a:off x="9263877" y="2707344"/>
            <a:ext cx="229809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Development of educational programs at the undergraduate level for mid-level specialists</a:t>
            </a:r>
            <a:endParaRPr b="0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38" name="Google Shape;1538;p14"/>
          <p:cNvSpPr/>
          <p:nvPr/>
        </p:nvSpPr>
        <p:spPr>
          <a:xfrm>
            <a:off x="8703437" y="2707347"/>
            <a:ext cx="369327" cy="369327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39" name="Google Shape;1539;p14"/>
          <p:cNvSpPr txBox="1"/>
          <p:nvPr/>
        </p:nvSpPr>
        <p:spPr>
          <a:xfrm>
            <a:off x="8791079" y="2707344"/>
            <a:ext cx="20054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ru-RU" sz="24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40" name="Google Shape;1540;p14"/>
          <p:cNvGrpSpPr/>
          <p:nvPr/>
        </p:nvGrpSpPr>
        <p:grpSpPr>
          <a:xfrm>
            <a:off x="307253" y="1617513"/>
            <a:ext cx="1495425" cy="484848"/>
            <a:chOff x="307253" y="1715322"/>
            <a:chExt cx="1495425" cy="484848"/>
          </a:xfrm>
        </p:grpSpPr>
        <p:sp>
          <p:nvSpPr>
            <p:cNvPr id="1541" name="Google Shape;1541;p14"/>
            <p:cNvSpPr/>
            <p:nvPr/>
          </p:nvSpPr>
          <p:spPr>
            <a:xfrm>
              <a:off x="307253" y="1715322"/>
              <a:ext cx="1495425" cy="484848"/>
            </a:xfrm>
            <a:prstGeom prst="roundRect">
              <a:avLst>
                <a:gd fmla="val 50000" name="adj"/>
              </a:avLst>
            </a:prstGeom>
            <a:solidFill>
              <a:srgbClr val="262626"/>
            </a:solidFill>
            <a:ln cap="flat" cmpd="sng" w="12700">
              <a:solidFill>
                <a:srgbClr val="B7A1CC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542" name="Google Shape;1542;p14"/>
            <p:cNvSpPr txBox="1"/>
            <p:nvPr/>
          </p:nvSpPr>
          <p:spPr>
            <a:xfrm>
              <a:off x="471599" y="1773080"/>
              <a:ext cx="1166732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1" i="0" lang="ru-RU" sz="2400" u="none" cap="none" strike="noStrike">
                  <a:solidFill>
                    <a:srgbClr val="C7F327"/>
                  </a:solidFill>
                  <a:latin typeface="Arial"/>
                  <a:ea typeface="Arial"/>
                  <a:cs typeface="Arial"/>
                  <a:sym typeface="Arial"/>
                </a:rPr>
                <a:t>Wave 1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43" name="Google Shape;1543;p14"/>
          <p:cNvGrpSpPr/>
          <p:nvPr/>
        </p:nvGrpSpPr>
        <p:grpSpPr>
          <a:xfrm>
            <a:off x="4505345" y="1617513"/>
            <a:ext cx="1495425" cy="484848"/>
            <a:chOff x="4726122" y="1715322"/>
            <a:chExt cx="1495425" cy="484848"/>
          </a:xfrm>
        </p:grpSpPr>
        <p:sp>
          <p:nvSpPr>
            <p:cNvPr id="1544" name="Google Shape;1544;p14"/>
            <p:cNvSpPr/>
            <p:nvPr/>
          </p:nvSpPr>
          <p:spPr>
            <a:xfrm>
              <a:off x="4726122" y="1715322"/>
              <a:ext cx="1495425" cy="484848"/>
            </a:xfrm>
            <a:prstGeom prst="roundRect">
              <a:avLst>
                <a:gd fmla="val 50000" name="adj"/>
              </a:avLst>
            </a:prstGeom>
            <a:solidFill>
              <a:srgbClr val="262626"/>
            </a:solidFill>
            <a:ln cap="flat" cmpd="sng" w="12700">
              <a:solidFill>
                <a:srgbClr val="B7A1CC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545" name="Google Shape;1545;p14"/>
            <p:cNvSpPr txBox="1"/>
            <p:nvPr/>
          </p:nvSpPr>
          <p:spPr>
            <a:xfrm>
              <a:off x="4890468" y="1773080"/>
              <a:ext cx="1166732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1" i="0" lang="ru-RU" sz="2400" u="none" cap="none" strike="noStrike">
                  <a:solidFill>
                    <a:srgbClr val="C7F327"/>
                  </a:solidFill>
                  <a:latin typeface="Arial"/>
                  <a:ea typeface="Arial"/>
                  <a:cs typeface="Arial"/>
                  <a:sym typeface="Arial"/>
                </a:rPr>
                <a:t>Wave 2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46" name="Google Shape;1546;p14"/>
          <p:cNvGrpSpPr/>
          <p:nvPr/>
        </p:nvGrpSpPr>
        <p:grpSpPr>
          <a:xfrm>
            <a:off x="8703437" y="1617513"/>
            <a:ext cx="1495425" cy="484848"/>
            <a:chOff x="8703437" y="1715322"/>
            <a:chExt cx="1495425" cy="484848"/>
          </a:xfrm>
        </p:grpSpPr>
        <p:sp>
          <p:nvSpPr>
            <p:cNvPr id="1547" name="Google Shape;1547;p14"/>
            <p:cNvSpPr/>
            <p:nvPr/>
          </p:nvSpPr>
          <p:spPr>
            <a:xfrm>
              <a:off x="8703437" y="1715322"/>
              <a:ext cx="1495425" cy="484848"/>
            </a:xfrm>
            <a:prstGeom prst="roundRect">
              <a:avLst>
                <a:gd fmla="val 50000" name="adj"/>
              </a:avLst>
            </a:prstGeom>
            <a:solidFill>
              <a:srgbClr val="262626"/>
            </a:solidFill>
            <a:ln cap="flat" cmpd="sng" w="12700">
              <a:solidFill>
                <a:srgbClr val="B7A1CC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548" name="Google Shape;1548;p14"/>
            <p:cNvSpPr txBox="1"/>
            <p:nvPr/>
          </p:nvSpPr>
          <p:spPr>
            <a:xfrm>
              <a:off x="8867783" y="1773080"/>
              <a:ext cx="1166732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1" i="0" lang="ru-RU" sz="2400" u="none" cap="none" strike="noStrike">
                  <a:solidFill>
                    <a:srgbClr val="C7F327"/>
                  </a:solidFill>
                  <a:latin typeface="Arial"/>
                  <a:ea typeface="Arial"/>
                  <a:cs typeface="Arial"/>
                  <a:sym typeface="Arial"/>
                </a:rPr>
                <a:t>Wave 3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49" name="Google Shape;1549;p14"/>
          <p:cNvSpPr txBox="1"/>
          <p:nvPr/>
        </p:nvSpPr>
        <p:spPr>
          <a:xfrm>
            <a:off x="867693" y="4859382"/>
            <a:ext cx="2668373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50-100 career profiles with recommended online courses</a:t>
            </a:r>
            <a:endParaRPr b="0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50" name="Google Shape;1550;p14"/>
          <p:cNvSpPr/>
          <p:nvPr/>
        </p:nvSpPr>
        <p:spPr>
          <a:xfrm>
            <a:off x="307253" y="4828607"/>
            <a:ext cx="369327" cy="369327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51" name="Google Shape;1551;p14"/>
          <p:cNvSpPr txBox="1"/>
          <p:nvPr/>
        </p:nvSpPr>
        <p:spPr>
          <a:xfrm>
            <a:off x="409425" y="4827306"/>
            <a:ext cx="20054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ru-RU" sz="24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2" name="Google Shape;1552;p14"/>
          <p:cNvSpPr txBox="1"/>
          <p:nvPr/>
        </p:nvSpPr>
        <p:spPr>
          <a:xfrm>
            <a:off x="9263877" y="5131280"/>
            <a:ext cx="277217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Transformation of the platform into an educational ecosystem</a:t>
            </a:r>
            <a:endParaRPr b="0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53" name="Google Shape;1553;p14"/>
          <p:cNvSpPr/>
          <p:nvPr/>
        </p:nvSpPr>
        <p:spPr>
          <a:xfrm>
            <a:off x="8703437" y="5100505"/>
            <a:ext cx="369327" cy="369327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54" name="Google Shape;1554;p14"/>
          <p:cNvSpPr txBox="1"/>
          <p:nvPr/>
        </p:nvSpPr>
        <p:spPr>
          <a:xfrm>
            <a:off x="8739206" y="5131279"/>
            <a:ext cx="30531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ru-RU" sz="20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11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55" name="Google Shape;1555;p14"/>
          <p:cNvGrpSpPr/>
          <p:nvPr/>
        </p:nvGrpSpPr>
        <p:grpSpPr>
          <a:xfrm>
            <a:off x="-7835933" y="-1581743"/>
            <a:ext cx="29352908" cy="9672468"/>
            <a:chOff x="-8007383" y="-3048000"/>
            <a:chExt cx="29352908" cy="9672468"/>
          </a:xfrm>
        </p:grpSpPr>
        <p:cxnSp>
          <p:nvCxnSpPr>
            <p:cNvPr id="1556" name="Google Shape;1556;p14"/>
            <p:cNvCxnSpPr/>
            <p:nvPr/>
          </p:nvCxnSpPr>
          <p:spPr>
            <a:xfrm>
              <a:off x="1167305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557" name="Google Shape;1557;p14"/>
            <p:cNvCxnSpPr/>
            <p:nvPr/>
          </p:nvCxnSpPr>
          <p:spPr>
            <a:xfrm>
              <a:off x="1091611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558" name="Google Shape;1558;p14"/>
            <p:cNvCxnSpPr/>
            <p:nvPr/>
          </p:nvCxnSpPr>
          <p:spPr>
            <a:xfrm>
              <a:off x="1015917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559" name="Google Shape;1559;p14"/>
            <p:cNvCxnSpPr/>
            <p:nvPr/>
          </p:nvCxnSpPr>
          <p:spPr>
            <a:xfrm>
              <a:off x="940223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560" name="Google Shape;1560;p14"/>
            <p:cNvCxnSpPr/>
            <p:nvPr/>
          </p:nvCxnSpPr>
          <p:spPr>
            <a:xfrm>
              <a:off x="864529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561" name="Google Shape;1561;p14"/>
            <p:cNvCxnSpPr/>
            <p:nvPr/>
          </p:nvCxnSpPr>
          <p:spPr>
            <a:xfrm>
              <a:off x="788835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562" name="Google Shape;1562;p14"/>
            <p:cNvCxnSpPr/>
            <p:nvPr/>
          </p:nvCxnSpPr>
          <p:spPr>
            <a:xfrm>
              <a:off x="713141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563" name="Google Shape;1563;p14"/>
            <p:cNvCxnSpPr/>
            <p:nvPr/>
          </p:nvCxnSpPr>
          <p:spPr>
            <a:xfrm>
              <a:off x="637447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564" name="Google Shape;1564;p14"/>
            <p:cNvCxnSpPr/>
            <p:nvPr/>
          </p:nvCxnSpPr>
          <p:spPr>
            <a:xfrm>
              <a:off x="561753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565" name="Google Shape;1565;p14"/>
            <p:cNvCxnSpPr/>
            <p:nvPr/>
          </p:nvCxnSpPr>
          <p:spPr>
            <a:xfrm>
              <a:off x="486059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566" name="Google Shape;1566;p14"/>
            <p:cNvCxnSpPr/>
            <p:nvPr/>
          </p:nvCxnSpPr>
          <p:spPr>
            <a:xfrm>
              <a:off x="410365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567" name="Google Shape;1567;p14"/>
            <p:cNvCxnSpPr/>
            <p:nvPr/>
          </p:nvCxnSpPr>
          <p:spPr>
            <a:xfrm>
              <a:off x="334671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568" name="Google Shape;1568;p14"/>
            <p:cNvCxnSpPr/>
            <p:nvPr/>
          </p:nvCxnSpPr>
          <p:spPr>
            <a:xfrm>
              <a:off x="258977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569" name="Google Shape;1569;p14"/>
            <p:cNvCxnSpPr/>
            <p:nvPr/>
          </p:nvCxnSpPr>
          <p:spPr>
            <a:xfrm>
              <a:off x="183283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570" name="Google Shape;1570;p14"/>
            <p:cNvCxnSpPr/>
            <p:nvPr/>
          </p:nvCxnSpPr>
          <p:spPr>
            <a:xfrm>
              <a:off x="107589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571" name="Google Shape;1571;p14"/>
            <p:cNvCxnSpPr/>
            <p:nvPr/>
          </p:nvCxnSpPr>
          <p:spPr>
            <a:xfrm>
              <a:off x="31895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572" name="Google Shape;1572;p14"/>
            <p:cNvCxnSpPr/>
            <p:nvPr/>
          </p:nvCxnSpPr>
          <p:spPr>
            <a:xfrm>
              <a:off x="-43798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573" name="Google Shape;1573;p14"/>
            <p:cNvCxnSpPr/>
            <p:nvPr/>
          </p:nvCxnSpPr>
          <p:spPr>
            <a:xfrm>
              <a:off x="-119492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574" name="Google Shape;1574;p14"/>
            <p:cNvCxnSpPr/>
            <p:nvPr/>
          </p:nvCxnSpPr>
          <p:spPr>
            <a:xfrm>
              <a:off x="-195186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575" name="Google Shape;1575;p14"/>
            <p:cNvCxnSpPr/>
            <p:nvPr/>
          </p:nvCxnSpPr>
          <p:spPr>
            <a:xfrm>
              <a:off x="-270880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576" name="Google Shape;1576;p14"/>
            <p:cNvCxnSpPr/>
            <p:nvPr/>
          </p:nvCxnSpPr>
          <p:spPr>
            <a:xfrm>
              <a:off x="-346574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577" name="Google Shape;1577;p14"/>
            <p:cNvCxnSpPr/>
            <p:nvPr/>
          </p:nvCxnSpPr>
          <p:spPr>
            <a:xfrm>
              <a:off x="-422268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578" name="Google Shape;1578;p14"/>
            <p:cNvCxnSpPr/>
            <p:nvPr/>
          </p:nvCxnSpPr>
          <p:spPr>
            <a:xfrm>
              <a:off x="-497962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579" name="Google Shape;1579;p14"/>
            <p:cNvCxnSpPr/>
            <p:nvPr/>
          </p:nvCxnSpPr>
          <p:spPr>
            <a:xfrm>
              <a:off x="-573656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580" name="Google Shape;1580;p14"/>
            <p:cNvCxnSpPr/>
            <p:nvPr/>
          </p:nvCxnSpPr>
          <p:spPr>
            <a:xfrm>
              <a:off x="-649350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581" name="Google Shape;1581;p14"/>
            <p:cNvCxnSpPr/>
            <p:nvPr/>
          </p:nvCxnSpPr>
          <p:spPr>
            <a:xfrm>
              <a:off x="-725044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582" name="Google Shape;1582;p14"/>
            <p:cNvCxnSpPr/>
            <p:nvPr/>
          </p:nvCxnSpPr>
          <p:spPr>
            <a:xfrm>
              <a:off x="-800738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6" name="Shape 1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" name="Google Shape;1587;p15"/>
          <p:cNvSpPr/>
          <p:nvPr/>
        </p:nvSpPr>
        <p:spPr>
          <a:xfrm flipH="1" rot="3860888">
            <a:off x="10032412" y="1405205"/>
            <a:ext cx="4342771" cy="4343387"/>
          </a:xfrm>
          <a:prstGeom prst="pie">
            <a:avLst>
              <a:gd fmla="val 6455468" name="adj1"/>
              <a:gd fmla="val 9251333" name="adj2"/>
            </a:avLst>
          </a:prstGeom>
          <a:solidFill>
            <a:srgbClr val="C7F32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588" name="Google Shape;1588;p15"/>
          <p:cNvCxnSpPr/>
          <p:nvPr/>
        </p:nvCxnSpPr>
        <p:spPr>
          <a:xfrm rot="10800000">
            <a:off x="9264220" y="2360286"/>
            <a:ext cx="2739521" cy="0"/>
          </a:xfrm>
          <a:prstGeom prst="straightConnector1">
            <a:avLst/>
          </a:prstGeom>
          <a:noFill/>
          <a:ln cap="flat" cmpd="sng" w="12700">
            <a:solidFill>
              <a:srgbClr val="C7F327"/>
            </a:solidFill>
            <a:prstDash val="solid"/>
            <a:miter lim="800000"/>
            <a:headEnd len="sm" w="sm" type="none"/>
            <a:tailEnd len="med" w="med" type="oval"/>
          </a:ln>
        </p:spPr>
      </p:cxnSp>
      <p:sp>
        <p:nvSpPr>
          <p:cNvPr id="1589" name="Google Shape;1589;p15"/>
          <p:cNvSpPr/>
          <p:nvPr/>
        </p:nvSpPr>
        <p:spPr>
          <a:xfrm flipH="1" rot="10800000">
            <a:off x="10026859" y="1405206"/>
            <a:ext cx="4342771" cy="4343387"/>
          </a:xfrm>
          <a:prstGeom prst="pie">
            <a:avLst>
              <a:gd fmla="val 5399929" name="adj1"/>
              <a:gd fmla="val 10728079" name="adj2"/>
            </a:avLst>
          </a:prstGeom>
          <a:solidFill>
            <a:srgbClr val="B7A1C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90" name="Google Shape;1590;p15"/>
          <p:cNvSpPr/>
          <p:nvPr/>
        </p:nvSpPr>
        <p:spPr>
          <a:xfrm flipH="1" rot="10800000">
            <a:off x="10026858" y="1417110"/>
            <a:ext cx="4326801" cy="4326799"/>
          </a:xfrm>
          <a:prstGeom prst="pie">
            <a:avLst>
              <a:gd fmla="val 10773217" name="adj1"/>
              <a:gd fmla="val 13342487" name="adj2"/>
            </a:avLst>
          </a:prstGeom>
          <a:solidFill>
            <a:srgbClr val="F3FDD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91" name="Google Shape;1591;p15"/>
          <p:cNvSpPr/>
          <p:nvPr/>
        </p:nvSpPr>
        <p:spPr>
          <a:xfrm flipH="1">
            <a:off x="10446618" y="1820480"/>
            <a:ext cx="1760175" cy="3512840"/>
          </a:xfrm>
          <a:custGeom>
            <a:rect b="b" l="l" r="r" t="t"/>
            <a:pathLst>
              <a:path extrusionOk="0" h="3512840" w="1760175">
                <a:moveTo>
                  <a:pt x="4212" y="0"/>
                </a:moveTo>
                <a:cubicBezTo>
                  <a:pt x="974003" y="0"/>
                  <a:pt x="1760175" y="786376"/>
                  <a:pt x="1760175" y="1756420"/>
                </a:cubicBezTo>
                <a:cubicBezTo>
                  <a:pt x="1760175" y="2726465"/>
                  <a:pt x="974003" y="3512840"/>
                  <a:pt x="4212" y="3512840"/>
                </a:cubicBezTo>
                <a:lnTo>
                  <a:pt x="0" y="3512667"/>
                </a:lnTo>
                <a:lnTo>
                  <a:pt x="0" y="173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r>
              <a:t/>
            </a:r>
            <a:endParaRPr b="0" i="0" sz="2489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92" name="Google Shape;1592;p15"/>
          <p:cNvSpPr/>
          <p:nvPr/>
        </p:nvSpPr>
        <p:spPr>
          <a:xfrm flipH="1">
            <a:off x="10663031" y="1996378"/>
            <a:ext cx="1540767" cy="3161046"/>
          </a:xfrm>
          <a:custGeom>
            <a:rect b="b" l="l" r="r" t="t"/>
            <a:pathLst>
              <a:path extrusionOk="0" h="3161046" w="1540767">
                <a:moveTo>
                  <a:pt x="0" y="0"/>
                </a:moveTo>
                <a:lnTo>
                  <a:pt x="120337" y="6078"/>
                </a:lnTo>
                <a:cubicBezTo>
                  <a:pt x="918171" y="87124"/>
                  <a:pt x="1540767" y="761097"/>
                  <a:pt x="1540767" y="1580523"/>
                </a:cubicBezTo>
                <a:cubicBezTo>
                  <a:pt x="1540767" y="2399950"/>
                  <a:pt x="918171" y="3073923"/>
                  <a:pt x="120337" y="3154968"/>
                </a:cubicBezTo>
                <a:lnTo>
                  <a:pt x="0" y="3161046"/>
                </a:lnTo>
                <a:close/>
              </a:path>
            </a:pathLst>
          </a:custGeom>
          <a:solidFill>
            <a:srgbClr val="B7A1CC"/>
          </a:solidFill>
          <a:ln>
            <a:noFill/>
          </a:ln>
          <a:effectLst>
            <a:outerShdw blurRad="381000" sx="102000" rotWithShape="0" algn="ctr" dir="3900000" dist="127000" sy="102000">
              <a:srgbClr val="000000">
                <a:alpha val="941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3"/>
              <a:buFont typeface="Arial"/>
              <a:buNone/>
            </a:pPr>
            <a:r>
              <a:t/>
            </a:r>
            <a:endParaRPr b="1" i="0" sz="933" u="none" cap="none" strike="noStrike">
              <a:solidFill>
                <a:srgbClr val="33273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93" name="Google Shape;1593;p15"/>
          <p:cNvSpPr txBox="1"/>
          <p:nvPr/>
        </p:nvSpPr>
        <p:spPr>
          <a:xfrm flipH="1">
            <a:off x="10959658" y="3168287"/>
            <a:ext cx="995427" cy="81722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28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10M ₽</a:t>
            </a:r>
            <a:endParaRPr b="1" i="0" sz="1600" u="none" cap="none" strike="noStrik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94" name="Google Shape;1594;p15"/>
          <p:cNvGrpSpPr/>
          <p:nvPr/>
        </p:nvGrpSpPr>
        <p:grpSpPr>
          <a:xfrm>
            <a:off x="9264220" y="3461514"/>
            <a:ext cx="857680" cy="712965"/>
            <a:chOff x="9264220" y="2660044"/>
            <a:chExt cx="773119" cy="1238258"/>
          </a:xfrm>
        </p:grpSpPr>
        <p:cxnSp>
          <p:nvCxnSpPr>
            <p:cNvPr id="1595" name="Google Shape;1595;p15"/>
            <p:cNvCxnSpPr/>
            <p:nvPr/>
          </p:nvCxnSpPr>
          <p:spPr>
            <a:xfrm>
              <a:off x="9264220" y="2660044"/>
              <a:ext cx="547958" cy="0"/>
            </a:xfrm>
            <a:prstGeom prst="straightConnector1">
              <a:avLst/>
            </a:prstGeom>
            <a:noFill/>
            <a:ln cap="flat" cmpd="sng" w="12700">
              <a:solidFill>
                <a:srgbClr val="F3FDD1"/>
              </a:solidFill>
              <a:prstDash val="solid"/>
              <a:miter lim="800000"/>
              <a:headEnd len="med" w="med" type="oval"/>
              <a:tailEnd len="sm" w="sm" type="none"/>
            </a:ln>
          </p:spPr>
        </p:cxnSp>
        <p:cxnSp>
          <p:nvCxnSpPr>
            <p:cNvPr id="1596" name="Google Shape;1596;p15"/>
            <p:cNvCxnSpPr/>
            <p:nvPr/>
          </p:nvCxnSpPr>
          <p:spPr>
            <a:xfrm>
              <a:off x="9812178" y="3898302"/>
              <a:ext cx="225161" cy="0"/>
            </a:xfrm>
            <a:prstGeom prst="straightConnector1">
              <a:avLst/>
            </a:prstGeom>
            <a:noFill/>
            <a:ln cap="flat" cmpd="sng" w="12700">
              <a:solidFill>
                <a:srgbClr val="F3FDD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597" name="Google Shape;1597;p15"/>
            <p:cNvCxnSpPr/>
            <p:nvPr/>
          </p:nvCxnSpPr>
          <p:spPr>
            <a:xfrm>
              <a:off x="9812178" y="2667029"/>
              <a:ext cx="0" cy="1231273"/>
            </a:xfrm>
            <a:prstGeom prst="straightConnector1">
              <a:avLst/>
            </a:prstGeom>
            <a:noFill/>
            <a:ln cap="flat" cmpd="sng" w="12700">
              <a:solidFill>
                <a:srgbClr val="F3FDD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cxnSp>
        <p:nvCxnSpPr>
          <p:cNvPr id="1598" name="Google Shape;1598;p15"/>
          <p:cNvCxnSpPr/>
          <p:nvPr/>
        </p:nvCxnSpPr>
        <p:spPr>
          <a:xfrm>
            <a:off x="9264220" y="4574480"/>
            <a:ext cx="1505400" cy="627900"/>
          </a:xfrm>
          <a:prstGeom prst="bentConnector3">
            <a:avLst>
              <a:gd fmla="val 41563" name="adj1"/>
            </a:avLst>
          </a:prstGeom>
          <a:noFill/>
          <a:ln cap="flat" cmpd="sng" w="12700">
            <a:solidFill>
              <a:srgbClr val="C7F327"/>
            </a:solidFill>
            <a:prstDash val="solid"/>
            <a:miter lim="800000"/>
            <a:headEnd len="med" w="med" type="oval"/>
            <a:tailEnd len="sm" w="sm" type="none"/>
          </a:ln>
        </p:spPr>
      </p:cxnSp>
      <p:sp>
        <p:nvSpPr>
          <p:cNvPr id="1599" name="Google Shape;1599;p15"/>
          <p:cNvSpPr txBox="1"/>
          <p:nvPr/>
        </p:nvSpPr>
        <p:spPr>
          <a:xfrm flipH="1">
            <a:off x="7821465" y="2298958"/>
            <a:ext cx="64836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ru-RU" sz="2000" u="none" cap="none" strike="noStrike">
                <a:solidFill>
                  <a:srgbClr val="B7A1CC"/>
                </a:solidFill>
                <a:latin typeface="Montserrat"/>
                <a:ea typeface="Montserrat"/>
                <a:cs typeface="Montserrat"/>
                <a:sym typeface="Montserrat"/>
              </a:rPr>
              <a:t>50%</a:t>
            </a:r>
            <a:endParaRPr b="1" i="0" sz="2000" u="none" cap="none" strike="noStrike">
              <a:solidFill>
                <a:srgbClr val="B7A1C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00" name="Google Shape;1600;p15"/>
          <p:cNvSpPr/>
          <p:nvPr/>
        </p:nvSpPr>
        <p:spPr>
          <a:xfrm flipH="1">
            <a:off x="6743700" y="2689051"/>
            <a:ext cx="2320692" cy="21179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1200" u="none" cap="none" strike="noStrike">
                <a:solidFill>
                  <a:srgbClr val="B7A1CC"/>
                </a:solidFill>
                <a:latin typeface="Montserrat"/>
                <a:ea typeface="Montserrat"/>
                <a:cs typeface="Montserrat"/>
                <a:sym typeface="Montserrat"/>
              </a:rPr>
              <a:t>payroll fund</a:t>
            </a:r>
            <a:endParaRPr b="1" i="0" sz="1200" u="none" cap="none" strike="noStrike">
              <a:solidFill>
                <a:srgbClr val="B7A1C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01" name="Google Shape;1601;p15"/>
          <p:cNvSpPr/>
          <p:nvPr/>
        </p:nvSpPr>
        <p:spPr>
          <a:xfrm flipH="1">
            <a:off x="6743700" y="3777733"/>
            <a:ext cx="2320692" cy="21179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1200" u="none" cap="none" strike="noStrike">
                <a:solidFill>
                  <a:srgbClr val="F3FDD1"/>
                </a:solidFill>
                <a:latin typeface="Montserrat"/>
                <a:ea typeface="Montserrat"/>
                <a:cs typeface="Montserrat"/>
                <a:sym typeface="Montserrat"/>
              </a:rPr>
              <a:t>Content production</a:t>
            </a:r>
            <a:endParaRPr b="1" i="0" sz="1200" u="none" cap="none" strike="noStrike">
              <a:solidFill>
                <a:srgbClr val="F3FDD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02" name="Google Shape;1602;p15"/>
          <p:cNvSpPr txBox="1"/>
          <p:nvPr/>
        </p:nvSpPr>
        <p:spPr>
          <a:xfrm flipH="1">
            <a:off x="7818080" y="3331438"/>
            <a:ext cx="651753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ru-RU" sz="2000" u="none" cap="none" strike="noStrike">
                <a:solidFill>
                  <a:srgbClr val="F3FDD1"/>
                </a:solidFill>
                <a:latin typeface="Montserrat"/>
                <a:ea typeface="Montserrat"/>
                <a:cs typeface="Montserrat"/>
                <a:sym typeface="Montserrat"/>
              </a:rPr>
              <a:t>25%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3" name="Google Shape;1603;p15"/>
          <p:cNvSpPr txBox="1"/>
          <p:nvPr/>
        </p:nvSpPr>
        <p:spPr>
          <a:xfrm flipH="1">
            <a:off x="7818080" y="4421964"/>
            <a:ext cx="651753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ru-RU" sz="2000" u="none" cap="none" strike="noStrike">
                <a:solidFill>
                  <a:srgbClr val="C7F327"/>
                </a:solidFill>
                <a:latin typeface="Montserrat"/>
                <a:ea typeface="Montserrat"/>
                <a:cs typeface="Montserrat"/>
                <a:sym typeface="Montserrat"/>
              </a:rPr>
              <a:t>25%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4" name="Google Shape;1604;p15"/>
          <p:cNvSpPr/>
          <p:nvPr/>
        </p:nvSpPr>
        <p:spPr>
          <a:xfrm flipH="1">
            <a:off x="6743700" y="4901096"/>
            <a:ext cx="2320692" cy="2117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1200" u="none" cap="none" strike="noStrike">
                <a:solidFill>
                  <a:srgbClr val="C7F327"/>
                </a:solidFill>
                <a:latin typeface="Montserrat"/>
                <a:ea typeface="Montserrat"/>
                <a:cs typeface="Montserrat"/>
                <a:sym typeface="Montserrat"/>
              </a:rPr>
              <a:t>Research and advertising</a:t>
            </a:r>
            <a:endParaRPr b="0" i="0" sz="1200" u="none" cap="none" strike="noStrike">
              <a:solidFill>
                <a:srgbClr val="C7F32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05" name="Google Shape;1605;p15"/>
          <p:cNvSpPr txBox="1"/>
          <p:nvPr/>
        </p:nvSpPr>
        <p:spPr>
          <a:xfrm>
            <a:off x="300038" y="248505"/>
            <a:ext cx="7950468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ru-RU" sz="2800" u="none" cap="none" strike="noStrike">
                <a:solidFill>
                  <a:srgbClr val="B7A1CC"/>
                </a:solidFill>
                <a:latin typeface="Arial"/>
                <a:ea typeface="Arial"/>
                <a:cs typeface="Arial"/>
                <a:sym typeface="Arial"/>
              </a:rPr>
              <a:t>Investments needed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06" name="Google Shape;1606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2675" y="3280086"/>
            <a:ext cx="375333" cy="375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7" name="Google Shape;1607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622772" y="2242164"/>
            <a:ext cx="415236" cy="41523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08" name="Google Shape;1608;p15"/>
          <p:cNvGrpSpPr/>
          <p:nvPr/>
        </p:nvGrpSpPr>
        <p:grpSpPr>
          <a:xfrm>
            <a:off x="8611551" y="4384692"/>
            <a:ext cx="426457" cy="381398"/>
            <a:chOff x="5940046" y="2062029"/>
            <a:chExt cx="370245" cy="331126"/>
          </a:xfrm>
        </p:grpSpPr>
        <p:sp>
          <p:nvSpPr>
            <p:cNvPr id="1609" name="Google Shape;1609;p15"/>
            <p:cNvSpPr/>
            <p:nvPr/>
          </p:nvSpPr>
          <p:spPr>
            <a:xfrm flipH="1">
              <a:off x="5940046" y="2062029"/>
              <a:ext cx="185545" cy="144492"/>
            </a:xfrm>
            <a:custGeom>
              <a:rect b="b" l="l" r="r" t="t"/>
              <a:pathLst>
                <a:path extrusionOk="0" h="144492" w="185545">
                  <a:moveTo>
                    <a:pt x="166680" y="36067"/>
                  </a:moveTo>
                  <a:lnTo>
                    <a:pt x="159839" y="36067"/>
                  </a:lnTo>
                  <a:lnTo>
                    <a:pt x="159839" y="12437"/>
                  </a:lnTo>
                  <a:cubicBezTo>
                    <a:pt x="159839" y="8449"/>
                    <a:pt x="157908" y="4677"/>
                    <a:pt x="154674" y="2346"/>
                  </a:cubicBezTo>
                  <a:cubicBezTo>
                    <a:pt x="151439" y="13"/>
                    <a:pt x="147248" y="-626"/>
                    <a:pt x="143467" y="636"/>
                  </a:cubicBezTo>
                  <a:lnTo>
                    <a:pt x="56451" y="29641"/>
                  </a:lnTo>
                  <a:lnTo>
                    <a:pt x="18866" y="29641"/>
                  </a:lnTo>
                  <a:cubicBezTo>
                    <a:pt x="8463" y="29641"/>
                    <a:pt x="0" y="38105"/>
                    <a:pt x="0" y="48507"/>
                  </a:cubicBezTo>
                  <a:lnTo>
                    <a:pt x="0" y="67787"/>
                  </a:lnTo>
                  <a:cubicBezTo>
                    <a:pt x="0" y="78190"/>
                    <a:pt x="8464" y="86653"/>
                    <a:pt x="18866" y="86653"/>
                  </a:cubicBezTo>
                  <a:lnTo>
                    <a:pt x="25707" y="86653"/>
                  </a:lnTo>
                  <a:lnTo>
                    <a:pt x="25707" y="132053"/>
                  </a:lnTo>
                  <a:cubicBezTo>
                    <a:pt x="25707" y="138913"/>
                    <a:pt x="31287" y="144493"/>
                    <a:pt x="38147" y="144493"/>
                  </a:cubicBezTo>
                  <a:lnTo>
                    <a:pt x="51000" y="144493"/>
                  </a:lnTo>
                  <a:cubicBezTo>
                    <a:pt x="57859" y="144493"/>
                    <a:pt x="63439" y="138913"/>
                    <a:pt x="63439" y="132053"/>
                  </a:cubicBezTo>
                  <a:lnTo>
                    <a:pt x="63439" y="88983"/>
                  </a:lnTo>
                  <a:lnTo>
                    <a:pt x="143466" y="115658"/>
                  </a:lnTo>
                  <a:cubicBezTo>
                    <a:pt x="144745" y="116085"/>
                    <a:pt x="146071" y="116294"/>
                    <a:pt x="147390" y="116294"/>
                  </a:cubicBezTo>
                  <a:cubicBezTo>
                    <a:pt x="149973" y="116294"/>
                    <a:pt x="152532" y="115492"/>
                    <a:pt x="154673" y="113949"/>
                  </a:cubicBezTo>
                  <a:cubicBezTo>
                    <a:pt x="157908" y="111617"/>
                    <a:pt x="159839" y="107845"/>
                    <a:pt x="159839" y="103858"/>
                  </a:cubicBezTo>
                  <a:lnTo>
                    <a:pt x="159839" y="80227"/>
                  </a:lnTo>
                  <a:lnTo>
                    <a:pt x="166680" y="80227"/>
                  </a:lnTo>
                  <a:cubicBezTo>
                    <a:pt x="177083" y="80227"/>
                    <a:pt x="185546" y="71763"/>
                    <a:pt x="185546" y="61361"/>
                  </a:cubicBezTo>
                  <a:lnTo>
                    <a:pt x="185546" y="54934"/>
                  </a:lnTo>
                  <a:cubicBezTo>
                    <a:pt x="185546" y="44531"/>
                    <a:pt x="177082" y="36067"/>
                    <a:pt x="166680" y="36067"/>
                  </a:cubicBezTo>
                  <a:close/>
                  <a:moveTo>
                    <a:pt x="12025" y="67787"/>
                  </a:moveTo>
                  <a:lnTo>
                    <a:pt x="12025" y="48508"/>
                  </a:lnTo>
                  <a:cubicBezTo>
                    <a:pt x="12025" y="44736"/>
                    <a:pt x="15094" y="41667"/>
                    <a:pt x="18865" y="41667"/>
                  </a:cubicBezTo>
                  <a:lnTo>
                    <a:pt x="51413" y="41667"/>
                  </a:lnTo>
                  <a:lnTo>
                    <a:pt x="51413" y="74629"/>
                  </a:lnTo>
                  <a:lnTo>
                    <a:pt x="18865" y="74629"/>
                  </a:lnTo>
                  <a:cubicBezTo>
                    <a:pt x="15094" y="74628"/>
                    <a:pt x="12025" y="71559"/>
                    <a:pt x="12025" y="67787"/>
                  </a:cubicBezTo>
                  <a:close/>
                  <a:moveTo>
                    <a:pt x="51000" y="132468"/>
                  </a:moveTo>
                  <a:lnTo>
                    <a:pt x="38147" y="132468"/>
                  </a:lnTo>
                  <a:cubicBezTo>
                    <a:pt x="37918" y="132468"/>
                    <a:pt x="37733" y="132283"/>
                    <a:pt x="37733" y="132054"/>
                  </a:cubicBezTo>
                  <a:lnTo>
                    <a:pt x="37733" y="86654"/>
                  </a:lnTo>
                  <a:lnTo>
                    <a:pt x="51413" y="86654"/>
                  </a:lnTo>
                  <a:lnTo>
                    <a:pt x="51413" y="132054"/>
                  </a:lnTo>
                  <a:cubicBezTo>
                    <a:pt x="51413" y="132282"/>
                    <a:pt x="51227" y="132468"/>
                    <a:pt x="51000" y="132468"/>
                  </a:cubicBezTo>
                  <a:close/>
                  <a:moveTo>
                    <a:pt x="147813" y="103858"/>
                  </a:moveTo>
                  <a:cubicBezTo>
                    <a:pt x="147813" y="103927"/>
                    <a:pt x="147813" y="104069"/>
                    <a:pt x="147641" y="104193"/>
                  </a:cubicBezTo>
                  <a:cubicBezTo>
                    <a:pt x="147470" y="104317"/>
                    <a:pt x="147334" y="104272"/>
                    <a:pt x="147269" y="104250"/>
                  </a:cubicBezTo>
                  <a:lnTo>
                    <a:pt x="63439" y="76307"/>
                  </a:lnTo>
                  <a:lnTo>
                    <a:pt x="63439" y="39988"/>
                  </a:lnTo>
                  <a:lnTo>
                    <a:pt x="147269" y="12045"/>
                  </a:lnTo>
                  <a:cubicBezTo>
                    <a:pt x="147334" y="12023"/>
                    <a:pt x="147470" y="11978"/>
                    <a:pt x="147641" y="12102"/>
                  </a:cubicBezTo>
                  <a:cubicBezTo>
                    <a:pt x="147813" y="12226"/>
                    <a:pt x="147813" y="12369"/>
                    <a:pt x="147813" y="12438"/>
                  </a:cubicBezTo>
                  <a:close/>
                  <a:moveTo>
                    <a:pt x="173520" y="61361"/>
                  </a:moveTo>
                  <a:cubicBezTo>
                    <a:pt x="173520" y="65133"/>
                    <a:pt x="170451" y="68201"/>
                    <a:pt x="166680" y="68201"/>
                  </a:cubicBezTo>
                  <a:lnTo>
                    <a:pt x="159839" y="68201"/>
                  </a:lnTo>
                  <a:lnTo>
                    <a:pt x="159839" y="48093"/>
                  </a:lnTo>
                  <a:lnTo>
                    <a:pt x="166680" y="48093"/>
                  </a:lnTo>
                  <a:cubicBezTo>
                    <a:pt x="170452" y="48093"/>
                    <a:pt x="173520" y="51162"/>
                    <a:pt x="173520" y="54934"/>
                  </a:cubicBezTo>
                  <a:close/>
                </a:path>
              </a:pathLst>
            </a:custGeom>
            <a:solidFill>
              <a:srgbClr val="C7F32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grpSp>
          <p:nvGrpSpPr>
            <p:cNvPr id="1610" name="Google Shape;1610;p15"/>
            <p:cNvGrpSpPr/>
            <p:nvPr/>
          </p:nvGrpSpPr>
          <p:grpSpPr>
            <a:xfrm>
              <a:off x="6125989" y="2164700"/>
              <a:ext cx="184302" cy="228455"/>
              <a:chOff x="6176159" y="2164701"/>
              <a:chExt cx="134132" cy="166266"/>
            </a:xfrm>
          </p:grpSpPr>
          <p:sp>
            <p:nvSpPr>
              <p:cNvPr id="1611" name="Google Shape;1611;p15"/>
              <p:cNvSpPr/>
              <p:nvPr/>
            </p:nvSpPr>
            <p:spPr>
              <a:xfrm>
                <a:off x="6176159" y="2164701"/>
                <a:ext cx="134132" cy="166266"/>
              </a:xfrm>
              <a:custGeom>
                <a:rect b="b" l="l" r="r" t="t"/>
                <a:pathLst>
                  <a:path extrusionOk="0" h="166266" w="134132">
                    <a:moveTo>
                      <a:pt x="128607" y="42984"/>
                    </a:moveTo>
                    <a:lnTo>
                      <a:pt x="91150" y="5526"/>
                    </a:lnTo>
                    <a:cubicBezTo>
                      <a:pt x="87586" y="1963"/>
                      <a:pt x="82849" y="0"/>
                      <a:pt x="77809" y="0"/>
                    </a:cubicBezTo>
                    <a:lnTo>
                      <a:pt x="12439" y="0"/>
                    </a:lnTo>
                    <a:cubicBezTo>
                      <a:pt x="5580" y="0"/>
                      <a:pt x="0" y="5580"/>
                      <a:pt x="0" y="12439"/>
                    </a:cubicBezTo>
                    <a:lnTo>
                      <a:pt x="0" y="153827"/>
                    </a:lnTo>
                    <a:cubicBezTo>
                      <a:pt x="0" y="160686"/>
                      <a:pt x="5580" y="166266"/>
                      <a:pt x="12439" y="166266"/>
                    </a:cubicBezTo>
                    <a:lnTo>
                      <a:pt x="121693" y="166266"/>
                    </a:lnTo>
                    <a:cubicBezTo>
                      <a:pt x="128552" y="166266"/>
                      <a:pt x="134132" y="160686"/>
                      <a:pt x="134132" y="153827"/>
                    </a:cubicBezTo>
                    <a:lnTo>
                      <a:pt x="134132" y="56324"/>
                    </a:lnTo>
                    <a:cubicBezTo>
                      <a:pt x="134133" y="51284"/>
                      <a:pt x="132171" y="46546"/>
                      <a:pt x="128607" y="42984"/>
                    </a:cubicBezTo>
                    <a:close/>
                    <a:moveTo>
                      <a:pt x="113604" y="44987"/>
                    </a:moveTo>
                    <a:lnTo>
                      <a:pt x="89560" y="44987"/>
                    </a:lnTo>
                    <a:cubicBezTo>
                      <a:pt x="89332" y="44987"/>
                      <a:pt x="89146" y="44802"/>
                      <a:pt x="89146" y="44573"/>
                    </a:cubicBezTo>
                    <a:lnTo>
                      <a:pt x="89146" y="20530"/>
                    </a:lnTo>
                    <a:close/>
                    <a:moveTo>
                      <a:pt x="121694" y="154241"/>
                    </a:moveTo>
                    <a:lnTo>
                      <a:pt x="12439" y="154241"/>
                    </a:lnTo>
                    <a:cubicBezTo>
                      <a:pt x="12211" y="154241"/>
                      <a:pt x="12026" y="154056"/>
                      <a:pt x="12026" y="153827"/>
                    </a:cubicBezTo>
                    <a:lnTo>
                      <a:pt x="12026" y="12439"/>
                    </a:lnTo>
                    <a:cubicBezTo>
                      <a:pt x="12026" y="12211"/>
                      <a:pt x="12211" y="12026"/>
                      <a:pt x="12439" y="12026"/>
                    </a:cubicBezTo>
                    <a:lnTo>
                      <a:pt x="77121" y="12026"/>
                    </a:lnTo>
                    <a:lnTo>
                      <a:pt x="77121" y="44573"/>
                    </a:lnTo>
                    <a:cubicBezTo>
                      <a:pt x="77121" y="51433"/>
                      <a:pt x="82700" y="57013"/>
                      <a:pt x="89560" y="57013"/>
                    </a:cubicBezTo>
                    <a:lnTo>
                      <a:pt x="122107" y="57013"/>
                    </a:lnTo>
                    <a:lnTo>
                      <a:pt x="122107" y="153827"/>
                    </a:lnTo>
                    <a:cubicBezTo>
                      <a:pt x="122107" y="154055"/>
                      <a:pt x="121922" y="154241"/>
                      <a:pt x="121694" y="154241"/>
                    </a:cubicBezTo>
                    <a:close/>
                  </a:path>
                </a:pathLst>
              </a:custGeom>
              <a:solidFill>
                <a:srgbClr val="C7F32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612" name="Google Shape;1612;p15"/>
              <p:cNvSpPr/>
              <p:nvPr/>
            </p:nvSpPr>
            <p:spPr>
              <a:xfrm>
                <a:off x="6208293" y="2209688"/>
                <a:ext cx="31305" cy="12025"/>
              </a:xfrm>
              <a:custGeom>
                <a:rect b="b" l="l" r="r" t="t"/>
                <a:pathLst>
                  <a:path extrusionOk="0" h="12025" w="31305">
                    <a:moveTo>
                      <a:pt x="6013" y="12026"/>
                    </a:moveTo>
                    <a:lnTo>
                      <a:pt x="25293" y="12026"/>
                    </a:lnTo>
                    <a:cubicBezTo>
                      <a:pt x="28613" y="12026"/>
                      <a:pt x="31306" y="9334"/>
                      <a:pt x="31306" y="6013"/>
                    </a:cubicBezTo>
                    <a:cubicBezTo>
                      <a:pt x="31306" y="2692"/>
                      <a:pt x="28613" y="0"/>
                      <a:pt x="25293" y="0"/>
                    </a:cubicBezTo>
                    <a:lnTo>
                      <a:pt x="6013" y="0"/>
                    </a:lnTo>
                    <a:cubicBezTo>
                      <a:pt x="2692" y="0"/>
                      <a:pt x="0" y="2692"/>
                      <a:pt x="0" y="6013"/>
                    </a:cubicBezTo>
                    <a:cubicBezTo>
                      <a:pt x="0" y="9334"/>
                      <a:pt x="2692" y="12026"/>
                      <a:pt x="6013" y="12026"/>
                    </a:cubicBezTo>
                    <a:close/>
                  </a:path>
                </a:pathLst>
              </a:custGeom>
              <a:solidFill>
                <a:srgbClr val="C7F32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613" name="Google Shape;1613;p15"/>
              <p:cNvSpPr/>
              <p:nvPr/>
            </p:nvSpPr>
            <p:spPr>
              <a:xfrm>
                <a:off x="6208293" y="2235395"/>
                <a:ext cx="69865" cy="12025"/>
              </a:xfrm>
              <a:custGeom>
                <a:rect b="b" l="l" r="r" t="t"/>
                <a:pathLst>
                  <a:path extrusionOk="0" h="12025" w="69865">
                    <a:moveTo>
                      <a:pt x="63853" y="0"/>
                    </a:moveTo>
                    <a:lnTo>
                      <a:pt x="6013" y="0"/>
                    </a:lnTo>
                    <a:cubicBezTo>
                      <a:pt x="2692" y="0"/>
                      <a:pt x="0" y="2692"/>
                      <a:pt x="0" y="6013"/>
                    </a:cubicBezTo>
                    <a:cubicBezTo>
                      <a:pt x="0" y="9334"/>
                      <a:pt x="2692" y="12026"/>
                      <a:pt x="6013" y="12026"/>
                    </a:cubicBezTo>
                    <a:lnTo>
                      <a:pt x="63853" y="12026"/>
                    </a:lnTo>
                    <a:cubicBezTo>
                      <a:pt x="67174" y="12026"/>
                      <a:pt x="69866" y="9334"/>
                      <a:pt x="69866" y="6013"/>
                    </a:cubicBezTo>
                    <a:cubicBezTo>
                      <a:pt x="69866" y="2692"/>
                      <a:pt x="67174" y="0"/>
                      <a:pt x="63853" y="0"/>
                    </a:cubicBezTo>
                    <a:close/>
                  </a:path>
                </a:pathLst>
              </a:custGeom>
              <a:solidFill>
                <a:srgbClr val="C7F32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614" name="Google Shape;1614;p15"/>
              <p:cNvSpPr/>
              <p:nvPr/>
            </p:nvSpPr>
            <p:spPr>
              <a:xfrm>
                <a:off x="6208293" y="2261102"/>
                <a:ext cx="69865" cy="12025"/>
              </a:xfrm>
              <a:custGeom>
                <a:rect b="b" l="l" r="r" t="t"/>
                <a:pathLst>
                  <a:path extrusionOk="0" h="12025" w="69865">
                    <a:moveTo>
                      <a:pt x="63853" y="0"/>
                    </a:moveTo>
                    <a:lnTo>
                      <a:pt x="6013" y="0"/>
                    </a:lnTo>
                    <a:cubicBezTo>
                      <a:pt x="2692" y="0"/>
                      <a:pt x="0" y="2692"/>
                      <a:pt x="0" y="6013"/>
                    </a:cubicBezTo>
                    <a:cubicBezTo>
                      <a:pt x="0" y="9334"/>
                      <a:pt x="2692" y="12026"/>
                      <a:pt x="6013" y="12026"/>
                    </a:cubicBezTo>
                    <a:lnTo>
                      <a:pt x="63853" y="12026"/>
                    </a:lnTo>
                    <a:cubicBezTo>
                      <a:pt x="67174" y="12026"/>
                      <a:pt x="69866" y="9334"/>
                      <a:pt x="69866" y="6013"/>
                    </a:cubicBezTo>
                    <a:cubicBezTo>
                      <a:pt x="69866" y="2692"/>
                      <a:pt x="67174" y="0"/>
                      <a:pt x="63853" y="0"/>
                    </a:cubicBezTo>
                    <a:close/>
                  </a:path>
                </a:pathLst>
              </a:custGeom>
              <a:solidFill>
                <a:srgbClr val="C7F32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615" name="Google Shape;1615;p15"/>
              <p:cNvSpPr/>
              <p:nvPr/>
            </p:nvSpPr>
            <p:spPr>
              <a:xfrm>
                <a:off x="6208293" y="2286809"/>
                <a:ext cx="69865" cy="12025"/>
              </a:xfrm>
              <a:custGeom>
                <a:rect b="b" l="l" r="r" t="t"/>
                <a:pathLst>
                  <a:path extrusionOk="0" h="12025" w="69865">
                    <a:moveTo>
                      <a:pt x="63853" y="0"/>
                    </a:moveTo>
                    <a:lnTo>
                      <a:pt x="6013" y="0"/>
                    </a:lnTo>
                    <a:cubicBezTo>
                      <a:pt x="2692" y="0"/>
                      <a:pt x="0" y="2692"/>
                      <a:pt x="0" y="6013"/>
                    </a:cubicBezTo>
                    <a:cubicBezTo>
                      <a:pt x="0" y="9334"/>
                      <a:pt x="2692" y="12026"/>
                      <a:pt x="6013" y="12026"/>
                    </a:cubicBezTo>
                    <a:lnTo>
                      <a:pt x="63853" y="12026"/>
                    </a:lnTo>
                    <a:cubicBezTo>
                      <a:pt x="67174" y="12026"/>
                      <a:pt x="69866" y="9334"/>
                      <a:pt x="69866" y="6013"/>
                    </a:cubicBezTo>
                    <a:cubicBezTo>
                      <a:pt x="69866" y="2692"/>
                      <a:pt x="67174" y="0"/>
                      <a:pt x="63853" y="0"/>
                    </a:cubicBezTo>
                    <a:close/>
                  </a:path>
                </a:pathLst>
              </a:custGeom>
              <a:solidFill>
                <a:srgbClr val="C7F32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</p:grpSp>
      <p:pic>
        <p:nvPicPr>
          <p:cNvPr id="1616" name="Google Shape;1616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3846909">
            <a:off x="4741414" y="5615533"/>
            <a:ext cx="1692771" cy="1692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7" name="Google Shape;1617;p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7278302">
            <a:off x="7312165" y="-1116799"/>
            <a:ext cx="2128900" cy="2161652"/>
          </a:xfrm>
          <a:prstGeom prst="rect">
            <a:avLst/>
          </a:prstGeom>
          <a:noFill/>
          <a:ln>
            <a:noFill/>
          </a:ln>
        </p:spPr>
      </p:pic>
      <p:sp>
        <p:nvSpPr>
          <p:cNvPr id="1618" name="Google Shape;1618;p15"/>
          <p:cNvSpPr/>
          <p:nvPr/>
        </p:nvSpPr>
        <p:spPr>
          <a:xfrm>
            <a:off x="300039" y="1846636"/>
            <a:ext cx="4370344" cy="667619"/>
          </a:xfrm>
          <a:prstGeom prst="roundRect">
            <a:avLst>
              <a:gd fmla="val 50000" name="adj"/>
            </a:avLst>
          </a:prstGeom>
          <a:solidFill>
            <a:srgbClr val="262626"/>
          </a:solidFill>
          <a:ln cap="flat" cmpd="sng" w="12700">
            <a:solidFill>
              <a:srgbClr val="B7A1C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19" name="Google Shape;1619;p15"/>
          <p:cNvSpPr txBox="1"/>
          <p:nvPr/>
        </p:nvSpPr>
        <p:spPr>
          <a:xfrm>
            <a:off x="1135190" y="1995779"/>
            <a:ext cx="359298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2400" u="none" cap="none" strike="noStrike">
                <a:solidFill>
                  <a:srgbClr val="B7A1CC"/>
                </a:solidFill>
                <a:latin typeface="Arial"/>
                <a:ea typeface="Arial"/>
                <a:cs typeface="Arial"/>
                <a:sym typeface="Arial"/>
              </a:rPr>
              <a:t>Round Goals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20" name="Google Shape;1620;p15"/>
          <p:cNvCxnSpPr/>
          <p:nvPr/>
        </p:nvCxnSpPr>
        <p:spPr>
          <a:xfrm>
            <a:off x="748785" y="2510802"/>
            <a:ext cx="0" cy="319367"/>
          </a:xfrm>
          <a:prstGeom prst="straightConnector1">
            <a:avLst/>
          </a:prstGeom>
          <a:noFill/>
          <a:ln cap="flat" cmpd="sng" w="12700">
            <a:solidFill>
              <a:srgbClr val="B7A1CC"/>
            </a:solidFill>
            <a:prstDash val="solid"/>
            <a:miter lim="800000"/>
            <a:headEnd len="med" w="med" type="oval"/>
            <a:tailEnd len="med" w="med" type="triangle"/>
          </a:ln>
        </p:spPr>
      </p:cxnSp>
      <p:pic>
        <p:nvPicPr>
          <p:cNvPr id="1621" name="Google Shape;1621;p1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75695" y="1955103"/>
            <a:ext cx="404388" cy="404388"/>
          </a:xfrm>
          <a:prstGeom prst="rect">
            <a:avLst/>
          </a:prstGeom>
          <a:noFill/>
          <a:ln>
            <a:noFill/>
          </a:ln>
        </p:spPr>
      </p:pic>
      <p:sp>
        <p:nvSpPr>
          <p:cNvPr id="1622" name="Google Shape;1622;p15"/>
          <p:cNvSpPr/>
          <p:nvPr/>
        </p:nvSpPr>
        <p:spPr>
          <a:xfrm>
            <a:off x="407323" y="2871706"/>
            <a:ext cx="672440" cy="672440"/>
          </a:xfrm>
          <a:prstGeom prst="ellipse">
            <a:avLst/>
          </a:prstGeom>
          <a:solidFill>
            <a:srgbClr val="B7A1C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23" name="Google Shape;1623;p15"/>
          <p:cNvSpPr txBox="1"/>
          <p:nvPr/>
        </p:nvSpPr>
        <p:spPr>
          <a:xfrm>
            <a:off x="1338007" y="3100204"/>
            <a:ext cx="3592986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MVP development and testing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4" name="Google Shape;1624;p15"/>
          <p:cNvSpPr txBox="1"/>
          <p:nvPr/>
        </p:nvSpPr>
        <p:spPr>
          <a:xfrm>
            <a:off x="1330840" y="3870383"/>
            <a:ext cx="3592986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Program testing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on 2-3 educational tracks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5" name="Google Shape;1625;p15"/>
          <p:cNvSpPr txBox="1"/>
          <p:nvPr/>
        </p:nvSpPr>
        <p:spPr>
          <a:xfrm>
            <a:off x="1330840" y="4859634"/>
            <a:ext cx="3592986" cy="21544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Running a psychometric test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6" name="Google Shape;1626;p15"/>
          <p:cNvSpPr/>
          <p:nvPr/>
        </p:nvSpPr>
        <p:spPr>
          <a:xfrm>
            <a:off x="407323" y="4631136"/>
            <a:ext cx="672440" cy="672440"/>
          </a:xfrm>
          <a:prstGeom prst="ellipse">
            <a:avLst/>
          </a:prstGeom>
          <a:solidFill>
            <a:srgbClr val="B7A1C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627" name="Google Shape;1627;p1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41349" y="4765162"/>
            <a:ext cx="404388" cy="404388"/>
          </a:xfrm>
          <a:prstGeom prst="rect">
            <a:avLst/>
          </a:prstGeom>
          <a:noFill/>
          <a:ln>
            <a:noFill/>
          </a:ln>
        </p:spPr>
      </p:pic>
      <p:sp>
        <p:nvSpPr>
          <p:cNvPr id="1628" name="Google Shape;1628;p15"/>
          <p:cNvSpPr/>
          <p:nvPr/>
        </p:nvSpPr>
        <p:spPr>
          <a:xfrm>
            <a:off x="407323" y="3749606"/>
            <a:ext cx="672440" cy="672440"/>
          </a:xfrm>
          <a:prstGeom prst="ellipse">
            <a:avLst/>
          </a:prstGeom>
          <a:solidFill>
            <a:srgbClr val="B7A1C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629" name="Google Shape;1629;p1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41349" y="3883632"/>
            <a:ext cx="404388" cy="404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0" name="Google Shape;1630;p15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41349" y="3005732"/>
            <a:ext cx="404388" cy="40438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31" name="Google Shape;1631;p15"/>
          <p:cNvCxnSpPr/>
          <p:nvPr/>
        </p:nvCxnSpPr>
        <p:spPr>
          <a:xfrm>
            <a:off x="743543" y="3544146"/>
            <a:ext cx="0" cy="205460"/>
          </a:xfrm>
          <a:prstGeom prst="straightConnector1">
            <a:avLst/>
          </a:prstGeom>
          <a:noFill/>
          <a:ln cap="flat" cmpd="sng" w="12700">
            <a:solidFill>
              <a:srgbClr val="B7A1CC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632" name="Google Shape;1632;p15"/>
          <p:cNvCxnSpPr/>
          <p:nvPr/>
        </p:nvCxnSpPr>
        <p:spPr>
          <a:xfrm>
            <a:off x="743543" y="4423452"/>
            <a:ext cx="0" cy="205460"/>
          </a:xfrm>
          <a:prstGeom prst="straightConnector1">
            <a:avLst/>
          </a:prstGeom>
          <a:noFill/>
          <a:ln cap="flat" cmpd="sng" w="12700">
            <a:solidFill>
              <a:srgbClr val="B7A1CC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1633" name="Google Shape;1633;p15"/>
          <p:cNvGrpSpPr/>
          <p:nvPr/>
        </p:nvGrpSpPr>
        <p:grpSpPr>
          <a:xfrm>
            <a:off x="-7835933" y="-1581743"/>
            <a:ext cx="29352908" cy="9672468"/>
            <a:chOff x="-8007383" y="-3048000"/>
            <a:chExt cx="29352908" cy="9672468"/>
          </a:xfrm>
        </p:grpSpPr>
        <p:cxnSp>
          <p:nvCxnSpPr>
            <p:cNvPr id="1634" name="Google Shape;1634;p15"/>
            <p:cNvCxnSpPr/>
            <p:nvPr/>
          </p:nvCxnSpPr>
          <p:spPr>
            <a:xfrm>
              <a:off x="1167305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635" name="Google Shape;1635;p15"/>
            <p:cNvCxnSpPr/>
            <p:nvPr/>
          </p:nvCxnSpPr>
          <p:spPr>
            <a:xfrm>
              <a:off x="1091611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636" name="Google Shape;1636;p15"/>
            <p:cNvCxnSpPr/>
            <p:nvPr/>
          </p:nvCxnSpPr>
          <p:spPr>
            <a:xfrm>
              <a:off x="1015917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637" name="Google Shape;1637;p15"/>
            <p:cNvCxnSpPr/>
            <p:nvPr/>
          </p:nvCxnSpPr>
          <p:spPr>
            <a:xfrm>
              <a:off x="940223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638" name="Google Shape;1638;p15"/>
            <p:cNvCxnSpPr/>
            <p:nvPr/>
          </p:nvCxnSpPr>
          <p:spPr>
            <a:xfrm>
              <a:off x="864529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639" name="Google Shape;1639;p15"/>
            <p:cNvCxnSpPr/>
            <p:nvPr/>
          </p:nvCxnSpPr>
          <p:spPr>
            <a:xfrm>
              <a:off x="788835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640" name="Google Shape;1640;p15"/>
            <p:cNvCxnSpPr/>
            <p:nvPr/>
          </p:nvCxnSpPr>
          <p:spPr>
            <a:xfrm>
              <a:off x="713141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641" name="Google Shape;1641;p15"/>
            <p:cNvCxnSpPr/>
            <p:nvPr/>
          </p:nvCxnSpPr>
          <p:spPr>
            <a:xfrm>
              <a:off x="637447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642" name="Google Shape;1642;p15"/>
            <p:cNvCxnSpPr/>
            <p:nvPr/>
          </p:nvCxnSpPr>
          <p:spPr>
            <a:xfrm>
              <a:off x="561753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643" name="Google Shape;1643;p15"/>
            <p:cNvCxnSpPr/>
            <p:nvPr/>
          </p:nvCxnSpPr>
          <p:spPr>
            <a:xfrm>
              <a:off x="486059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644" name="Google Shape;1644;p15"/>
            <p:cNvCxnSpPr/>
            <p:nvPr/>
          </p:nvCxnSpPr>
          <p:spPr>
            <a:xfrm>
              <a:off x="410365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645" name="Google Shape;1645;p15"/>
            <p:cNvCxnSpPr/>
            <p:nvPr/>
          </p:nvCxnSpPr>
          <p:spPr>
            <a:xfrm>
              <a:off x="334671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646" name="Google Shape;1646;p15"/>
            <p:cNvCxnSpPr/>
            <p:nvPr/>
          </p:nvCxnSpPr>
          <p:spPr>
            <a:xfrm>
              <a:off x="258977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647" name="Google Shape;1647;p15"/>
            <p:cNvCxnSpPr/>
            <p:nvPr/>
          </p:nvCxnSpPr>
          <p:spPr>
            <a:xfrm>
              <a:off x="183283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648" name="Google Shape;1648;p15"/>
            <p:cNvCxnSpPr/>
            <p:nvPr/>
          </p:nvCxnSpPr>
          <p:spPr>
            <a:xfrm>
              <a:off x="107589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649" name="Google Shape;1649;p15"/>
            <p:cNvCxnSpPr/>
            <p:nvPr/>
          </p:nvCxnSpPr>
          <p:spPr>
            <a:xfrm>
              <a:off x="31895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650" name="Google Shape;1650;p15"/>
            <p:cNvCxnSpPr/>
            <p:nvPr/>
          </p:nvCxnSpPr>
          <p:spPr>
            <a:xfrm>
              <a:off x="-43798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651" name="Google Shape;1651;p15"/>
            <p:cNvCxnSpPr/>
            <p:nvPr/>
          </p:nvCxnSpPr>
          <p:spPr>
            <a:xfrm>
              <a:off x="-119492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652" name="Google Shape;1652;p15"/>
            <p:cNvCxnSpPr/>
            <p:nvPr/>
          </p:nvCxnSpPr>
          <p:spPr>
            <a:xfrm>
              <a:off x="-195186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653" name="Google Shape;1653;p15"/>
            <p:cNvCxnSpPr/>
            <p:nvPr/>
          </p:nvCxnSpPr>
          <p:spPr>
            <a:xfrm>
              <a:off x="-270880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654" name="Google Shape;1654;p15"/>
            <p:cNvCxnSpPr/>
            <p:nvPr/>
          </p:nvCxnSpPr>
          <p:spPr>
            <a:xfrm>
              <a:off x="-346574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655" name="Google Shape;1655;p15"/>
            <p:cNvCxnSpPr/>
            <p:nvPr/>
          </p:nvCxnSpPr>
          <p:spPr>
            <a:xfrm>
              <a:off x="-422268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656" name="Google Shape;1656;p15"/>
            <p:cNvCxnSpPr/>
            <p:nvPr/>
          </p:nvCxnSpPr>
          <p:spPr>
            <a:xfrm>
              <a:off x="-497962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657" name="Google Shape;1657;p15"/>
            <p:cNvCxnSpPr/>
            <p:nvPr/>
          </p:nvCxnSpPr>
          <p:spPr>
            <a:xfrm>
              <a:off x="-573656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658" name="Google Shape;1658;p15"/>
            <p:cNvCxnSpPr/>
            <p:nvPr/>
          </p:nvCxnSpPr>
          <p:spPr>
            <a:xfrm>
              <a:off x="-649350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659" name="Google Shape;1659;p15"/>
            <p:cNvCxnSpPr/>
            <p:nvPr/>
          </p:nvCxnSpPr>
          <p:spPr>
            <a:xfrm>
              <a:off x="-725044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660" name="Google Shape;1660;p15"/>
            <p:cNvCxnSpPr/>
            <p:nvPr/>
          </p:nvCxnSpPr>
          <p:spPr>
            <a:xfrm>
              <a:off x="-800738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4" name="Shape 1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5" name="Google Shape;1665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4616131">
            <a:off x="7984070" y="-207438"/>
            <a:ext cx="9532067" cy="9325744"/>
          </a:xfrm>
          <a:prstGeom prst="rect">
            <a:avLst/>
          </a:prstGeom>
          <a:noFill/>
          <a:ln>
            <a:noFill/>
          </a:ln>
        </p:spPr>
      </p:pic>
      <p:sp>
        <p:nvSpPr>
          <p:cNvPr id="1666" name="Google Shape;1666;p16"/>
          <p:cNvSpPr/>
          <p:nvPr/>
        </p:nvSpPr>
        <p:spPr>
          <a:xfrm>
            <a:off x="1201926" y="3764454"/>
            <a:ext cx="4324232" cy="631730"/>
          </a:xfrm>
          <a:prstGeom prst="roundRect">
            <a:avLst>
              <a:gd fmla="val 50000" name="adj"/>
            </a:avLst>
          </a:prstGeom>
          <a:noFill/>
          <a:ln cap="flat" cmpd="sng" w="12700">
            <a:solidFill>
              <a:srgbClr val="B7A1CC"/>
            </a:solidFill>
            <a:prstDash val="solid"/>
            <a:round/>
            <a:headEnd len="sm" w="sm" type="none"/>
            <a:tailEnd len="sm" w="sm" type="none"/>
          </a:ln>
          <a:effectLst>
            <a:outerShdw blurRad="381000" sx="102000" rotWithShape="0" algn="ctr" dir="3900000" dist="127000" sy="102000">
              <a:srgbClr val="000000">
                <a:alpha val="784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33"/>
              <a:buFont typeface="Montserrat"/>
              <a:buNone/>
            </a:pPr>
            <a:r>
              <a:t/>
            </a:r>
            <a:endParaRPr b="1" i="0" sz="933" u="none" cap="none" strike="noStrike">
              <a:solidFill>
                <a:srgbClr val="74D48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67" name="Google Shape;1667;p16"/>
          <p:cNvSpPr/>
          <p:nvPr/>
        </p:nvSpPr>
        <p:spPr>
          <a:xfrm>
            <a:off x="1201926" y="4803005"/>
            <a:ext cx="4324232" cy="631730"/>
          </a:xfrm>
          <a:prstGeom prst="roundRect">
            <a:avLst>
              <a:gd fmla="val 50000" name="adj"/>
            </a:avLst>
          </a:prstGeom>
          <a:noFill/>
          <a:ln cap="flat" cmpd="sng" w="12700">
            <a:solidFill>
              <a:srgbClr val="B7A1CC"/>
            </a:solidFill>
            <a:prstDash val="solid"/>
            <a:round/>
            <a:headEnd len="sm" w="sm" type="none"/>
            <a:tailEnd len="sm" w="sm" type="none"/>
          </a:ln>
          <a:effectLst>
            <a:outerShdw blurRad="381000" sx="102000" rotWithShape="0" algn="ctr" dir="3900000" dist="127000" sy="102000">
              <a:srgbClr val="000000">
                <a:alpha val="784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33"/>
              <a:buFont typeface="Montserrat"/>
              <a:buNone/>
            </a:pPr>
            <a:r>
              <a:t/>
            </a:r>
            <a:endParaRPr b="1" i="0" sz="933" u="none" cap="none" strike="noStrike">
              <a:solidFill>
                <a:srgbClr val="74D48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668" name="Google Shape;1668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26403" y="3910887"/>
            <a:ext cx="338865" cy="338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9" name="Google Shape;1669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89560" y="4949438"/>
            <a:ext cx="338865" cy="338865"/>
          </a:xfrm>
          <a:prstGeom prst="rect">
            <a:avLst/>
          </a:prstGeom>
          <a:noFill/>
          <a:ln>
            <a:noFill/>
          </a:ln>
        </p:spPr>
      </p:pic>
      <p:sp>
        <p:nvSpPr>
          <p:cNvPr id="1670" name="Google Shape;1670;p16"/>
          <p:cNvSpPr txBox="1"/>
          <p:nvPr/>
        </p:nvSpPr>
        <p:spPr>
          <a:xfrm>
            <a:off x="1201926" y="1423266"/>
            <a:ext cx="4894074" cy="166199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We'll be happy to tell you more </a:t>
            </a:r>
            <a:r>
              <a:rPr b="1" i="0" lang="ru-RU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about our project!</a:t>
            </a:r>
            <a:endParaRPr b="1" i="0" sz="4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71" name="Google Shape;1671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00038" y="1549265"/>
            <a:ext cx="609450" cy="6094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72" name="Google Shape;1672;p16"/>
          <p:cNvGrpSpPr/>
          <p:nvPr/>
        </p:nvGrpSpPr>
        <p:grpSpPr>
          <a:xfrm>
            <a:off x="-7835933" y="-1581743"/>
            <a:ext cx="29352908" cy="9672468"/>
            <a:chOff x="-8007383" y="-3048000"/>
            <a:chExt cx="29352908" cy="9672468"/>
          </a:xfrm>
        </p:grpSpPr>
        <p:cxnSp>
          <p:nvCxnSpPr>
            <p:cNvPr id="1673" name="Google Shape;1673;p16"/>
            <p:cNvCxnSpPr/>
            <p:nvPr/>
          </p:nvCxnSpPr>
          <p:spPr>
            <a:xfrm>
              <a:off x="1167305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674" name="Google Shape;1674;p16"/>
            <p:cNvCxnSpPr/>
            <p:nvPr/>
          </p:nvCxnSpPr>
          <p:spPr>
            <a:xfrm>
              <a:off x="1091611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675" name="Google Shape;1675;p16"/>
            <p:cNvCxnSpPr/>
            <p:nvPr/>
          </p:nvCxnSpPr>
          <p:spPr>
            <a:xfrm>
              <a:off x="1015917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676" name="Google Shape;1676;p16"/>
            <p:cNvCxnSpPr/>
            <p:nvPr/>
          </p:nvCxnSpPr>
          <p:spPr>
            <a:xfrm>
              <a:off x="940223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677" name="Google Shape;1677;p16"/>
            <p:cNvCxnSpPr/>
            <p:nvPr/>
          </p:nvCxnSpPr>
          <p:spPr>
            <a:xfrm>
              <a:off x="864529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678" name="Google Shape;1678;p16"/>
            <p:cNvCxnSpPr/>
            <p:nvPr/>
          </p:nvCxnSpPr>
          <p:spPr>
            <a:xfrm>
              <a:off x="788835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679" name="Google Shape;1679;p16"/>
            <p:cNvCxnSpPr/>
            <p:nvPr/>
          </p:nvCxnSpPr>
          <p:spPr>
            <a:xfrm>
              <a:off x="713141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680" name="Google Shape;1680;p16"/>
            <p:cNvCxnSpPr/>
            <p:nvPr/>
          </p:nvCxnSpPr>
          <p:spPr>
            <a:xfrm>
              <a:off x="637447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681" name="Google Shape;1681;p16"/>
            <p:cNvCxnSpPr/>
            <p:nvPr/>
          </p:nvCxnSpPr>
          <p:spPr>
            <a:xfrm>
              <a:off x="561753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682" name="Google Shape;1682;p16"/>
            <p:cNvCxnSpPr/>
            <p:nvPr/>
          </p:nvCxnSpPr>
          <p:spPr>
            <a:xfrm>
              <a:off x="486059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683" name="Google Shape;1683;p16"/>
            <p:cNvCxnSpPr/>
            <p:nvPr/>
          </p:nvCxnSpPr>
          <p:spPr>
            <a:xfrm>
              <a:off x="410365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684" name="Google Shape;1684;p16"/>
            <p:cNvCxnSpPr/>
            <p:nvPr/>
          </p:nvCxnSpPr>
          <p:spPr>
            <a:xfrm>
              <a:off x="334671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685" name="Google Shape;1685;p16"/>
            <p:cNvCxnSpPr/>
            <p:nvPr/>
          </p:nvCxnSpPr>
          <p:spPr>
            <a:xfrm>
              <a:off x="258977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686" name="Google Shape;1686;p16"/>
            <p:cNvCxnSpPr/>
            <p:nvPr/>
          </p:nvCxnSpPr>
          <p:spPr>
            <a:xfrm>
              <a:off x="183283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687" name="Google Shape;1687;p16"/>
            <p:cNvCxnSpPr/>
            <p:nvPr/>
          </p:nvCxnSpPr>
          <p:spPr>
            <a:xfrm>
              <a:off x="107589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688" name="Google Shape;1688;p16"/>
            <p:cNvCxnSpPr/>
            <p:nvPr/>
          </p:nvCxnSpPr>
          <p:spPr>
            <a:xfrm>
              <a:off x="31895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689" name="Google Shape;1689;p16"/>
            <p:cNvCxnSpPr/>
            <p:nvPr/>
          </p:nvCxnSpPr>
          <p:spPr>
            <a:xfrm>
              <a:off x="-43798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690" name="Google Shape;1690;p16"/>
            <p:cNvCxnSpPr/>
            <p:nvPr/>
          </p:nvCxnSpPr>
          <p:spPr>
            <a:xfrm>
              <a:off x="-119492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691" name="Google Shape;1691;p16"/>
            <p:cNvCxnSpPr/>
            <p:nvPr/>
          </p:nvCxnSpPr>
          <p:spPr>
            <a:xfrm>
              <a:off x="-195186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692" name="Google Shape;1692;p16"/>
            <p:cNvCxnSpPr/>
            <p:nvPr/>
          </p:nvCxnSpPr>
          <p:spPr>
            <a:xfrm>
              <a:off x="-270880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693" name="Google Shape;1693;p16"/>
            <p:cNvCxnSpPr/>
            <p:nvPr/>
          </p:nvCxnSpPr>
          <p:spPr>
            <a:xfrm>
              <a:off x="-346574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694" name="Google Shape;1694;p16"/>
            <p:cNvCxnSpPr/>
            <p:nvPr/>
          </p:nvCxnSpPr>
          <p:spPr>
            <a:xfrm>
              <a:off x="-422268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695" name="Google Shape;1695;p16"/>
            <p:cNvCxnSpPr/>
            <p:nvPr/>
          </p:nvCxnSpPr>
          <p:spPr>
            <a:xfrm>
              <a:off x="-497962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696" name="Google Shape;1696;p16"/>
            <p:cNvCxnSpPr/>
            <p:nvPr/>
          </p:nvCxnSpPr>
          <p:spPr>
            <a:xfrm>
              <a:off x="-573656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697" name="Google Shape;1697;p16"/>
            <p:cNvCxnSpPr/>
            <p:nvPr/>
          </p:nvCxnSpPr>
          <p:spPr>
            <a:xfrm>
              <a:off x="-649350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698" name="Google Shape;1698;p16"/>
            <p:cNvCxnSpPr/>
            <p:nvPr/>
          </p:nvCxnSpPr>
          <p:spPr>
            <a:xfrm>
              <a:off x="-725044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699" name="Google Shape;1699;p16"/>
            <p:cNvCxnSpPr/>
            <p:nvPr/>
          </p:nvCxnSpPr>
          <p:spPr>
            <a:xfrm>
              <a:off x="-800738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"/>
          <p:cNvSpPr txBox="1"/>
          <p:nvPr/>
        </p:nvSpPr>
        <p:spPr>
          <a:xfrm>
            <a:off x="300038" y="248505"/>
            <a:ext cx="7950468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ru-RU" sz="28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Problem</a:t>
            </a:r>
            <a:endParaRPr b="0" i="0" sz="2800" u="none" cap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2"/>
          <p:cNvSpPr/>
          <p:nvPr/>
        </p:nvSpPr>
        <p:spPr>
          <a:xfrm>
            <a:off x="300038" y="1065794"/>
            <a:ext cx="4726412" cy="472641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2" name="Google Shape;142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96890" y="1961890"/>
            <a:ext cx="1532708" cy="1532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48521" y="1413521"/>
            <a:ext cx="2629447" cy="262944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4" name="Google Shape;144;p2"/>
          <p:cNvGrpSpPr/>
          <p:nvPr/>
        </p:nvGrpSpPr>
        <p:grpSpPr>
          <a:xfrm>
            <a:off x="1071522" y="4160923"/>
            <a:ext cx="3183445" cy="982589"/>
            <a:chOff x="1071522" y="3881000"/>
            <a:chExt cx="3183445" cy="982589"/>
          </a:xfrm>
        </p:grpSpPr>
        <p:sp>
          <p:nvSpPr>
            <p:cNvPr id="145" name="Google Shape;145;p2"/>
            <p:cNvSpPr txBox="1"/>
            <p:nvPr/>
          </p:nvSpPr>
          <p:spPr>
            <a:xfrm>
              <a:off x="1071522" y="3881000"/>
              <a:ext cx="3183445" cy="7694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ru-RU" sz="1600" u="none" cap="none" strike="noStrike">
                  <a:solidFill>
                    <a:srgbClr val="26262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Less than </a:t>
              </a:r>
              <a:r>
                <a:rPr b="1" i="0" lang="ru-RU" sz="1800" u="none" cap="none" strike="noStrike">
                  <a:solidFill>
                    <a:srgbClr val="26262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50%</a:t>
              </a:r>
              <a:r>
                <a:rPr b="1" i="0" lang="ru-RU" sz="1600" u="none" cap="none" strike="noStrike">
                  <a:solidFill>
                    <a:srgbClr val="26262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of students of educational platforms graduate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46" name="Google Shape;146;p2">
              <a:hlinkClick r:id="rId5"/>
            </p:cNvPr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4009718" y="4707939"/>
              <a:ext cx="155650" cy="1556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47" name="Google Shape;147;p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flipH="1">
            <a:off x="11062009" y="1"/>
            <a:ext cx="1129990" cy="112999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8" name="Google Shape;148;p2"/>
          <p:cNvGrpSpPr/>
          <p:nvPr/>
        </p:nvGrpSpPr>
        <p:grpSpPr>
          <a:xfrm>
            <a:off x="5863847" y="1820931"/>
            <a:ext cx="6175575" cy="3170897"/>
            <a:chOff x="5863847" y="1658886"/>
            <a:chExt cx="6175575" cy="3170897"/>
          </a:xfrm>
        </p:grpSpPr>
        <p:pic>
          <p:nvPicPr>
            <p:cNvPr id="149" name="Google Shape;149;p2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5866061" y="1658886"/>
              <a:ext cx="409231" cy="4092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0" name="Google Shape;150;p2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5863847" y="4091119"/>
              <a:ext cx="409231" cy="40923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1" name="Google Shape;151;p2"/>
            <p:cNvSpPr txBox="1"/>
            <p:nvPr/>
          </p:nvSpPr>
          <p:spPr>
            <a:xfrm>
              <a:off x="6503894" y="1662926"/>
              <a:ext cx="2306907" cy="73866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ru-RU" sz="1200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Lack of personalized feedback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ru-RU" sz="1200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which reduces student </a:t>
              </a:r>
              <a:r>
                <a:rPr b="1" i="0" lang="ru-RU" sz="1200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engagement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ru-RU" sz="1200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into the educational process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"/>
            <p:cNvSpPr txBox="1"/>
            <p:nvPr/>
          </p:nvSpPr>
          <p:spPr>
            <a:xfrm>
              <a:off x="6503894" y="4091119"/>
              <a:ext cx="2198915" cy="73866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ru-RU" sz="1200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The traditional education </a:t>
              </a:r>
              <a:r>
                <a:rPr b="0" i="0" lang="ru-RU" sz="1200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methodology used in offline learning does </a:t>
              </a:r>
              <a:r>
                <a:rPr b="1" i="0" lang="ru-RU" sz="1200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not work in online format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53" name="Google Shape;153;p2">
              <a:hlinkClick r:id="rId9"/>
            </p:cNvPr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7667636" y="4695715"/>
              <a:ext cx="94060" cy="940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4" name="Google Shape;154;p2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9202674" y="4091118"/>
              <a:ext cx="409231" cy="4092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5" name="Google Shape;155;p2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9202673" y="1658886"/>
              <a:ext cx="409231" cy="40923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6" name="Google Shape;156;p2"/>
            <p:cNvSpPr txBox="1"/>
            <p:nvPr/>
          </p:nvSpPr>
          <p:spPr>
            <a:xfrm>
              <a:off x="9840507" y="1662926"/>
              <a:ext cx="2198915" cy="5539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ru-RU" sz="1200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Course </a:t>
              </a:r>
              <a:r>
                <a:rPr b="1" i="0" lang="ru-RU" sz="1200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not adapting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ru-RU" sz="1200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according to the changing interests of the user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2"/>
            <p:cNvSpPr txBox="1"/>
            <p:nvPr/>
          </p:nvSpPr>
          <p:spPr>
            <a:xfrm>
              <a:off x="9840507" y="4091119"/>
              <a:ext cx="2198915" cy="73866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ru-RU" sz="1200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Without gamification</a:t>
              </a:r>
              <a:endParaRPr b="0" i="0" sz="1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ru-RU" sz="1200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and maximum involvement, </a:t>
              </a:r>
              <a:r>
                <a:rPr b="1" i="0" lang="ru-RU" sz="1200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the level of listener motivation drops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58" name="Google Shape;158;p2">
              <a:hlinkClick r:id="rId11"/>
            </p:cNvPr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11382412" y="2101325"/>
              <a:ext cx="94060" cy="940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9" name="Google Shape;159;p2">
              <a:hlinkClick r:id="rId12"/>
            </p:cNvPr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11288352" y="4673093"/>
              <a:ext cx="94060" cy="940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0" name="Google Shape;160;p2">
              <a:hlinkClick r:id="rId13"/>
            </p:cNvPr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8882082" y="2244201"/>
              <a:ext cx="94060" cy="940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61" name="Google Shape;161;p2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 rot="-3491114">
            <a:off x="-287462" y="5792029"/>
            <a:ext cx="1747194" cy="186798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2" name="Google Shape;162;p2"/>
          <p:cNvGrpSpPr/>
          <p:nvPr/>
        </p:nvGrpSpPr>
        <p:grpSpPr>
          <a:xfrm>
            <a:off x="-7835933" y="-1581743"/>
            <a:ext cx="29352908" cy="9672468"/>
            <a:chOff x="-8007383" y="-3048000"/>
            <a:chExt cx="29352908" cy="9672468"/>
          </a:xfrm>
        </p:grpSpPr>
        <p:cxnSp>
          <p:nvCxnSpPr>
            <p:cNvPr id="163" name="Google Shape;163;p2"/>
            <p:cNvCxnSpPr/>
            <p:nvPr/>
          </p:nvCxnSpPr>
          <p:spPr>
            <a:xfrm>
              <a:off x="1167305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64" name="Google Shape;164;p2"/>
            <p:cNvCxnSpPr/>
            <p:nvPr/>
          </p:nvCxnSpPr>
          <p:spPr>
            <a:xfrm>
              <a:off x="1091611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65" name="Google Shape;165;p2"/>
            <p:cNvCxnSpPr/>
            <p:nvPr/>
          </p:nvCxnSpPr>
          <p:spPr>
            <a:xfrm>
              <a:off x="1015917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66" name="Google Shape;166;p2"/>
            <p:cNvCxnSpPr/>
            <p:nvPr/>
          </p:nvCxnSpPr>
          <p:spPr>
            <a:xfrm>
              <a:off x="940223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67" name="Google Shape;167;p2"/>
            <p:cNvCxnSpPr/>
            <p:nvPr/>
          </p:nvCxnSpPr>
          <p:spPr>
            <a:xfrm>
              <a:off x="864529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68" name="Google Shape;168;p2"/>
            <p:cNvCxnSpPr/>
            <p:nvPr/>
          </p:nvCxnSpPr>
          <p:spPr>
            <a:xfrm>
              <a:off x="788835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69" name="Google Shape;169;p2"/>
            <p:cNvCxnSpPr/>
            <p:nvPr/>
          </p:nvCxnSpPr>
          <p:spPr>
            <a:xfrm>
              <a:off x="713141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70" name="Google Shape;170;p2"/>
            <p:cNvCxnSpPr/>
            <p:nvPr/>
          </p:nvCxnSpPr>
          <p:spPr>
            <a:xfrm>
              <a:off x="637447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71" name="Google Shape;171;p2"/>
            <p:cNvCxnSpPr/>
            <p:nvPr/>
          </p:nvCxnSpPr>
          <p:spPr>
            <a:xfrm>
              <a:off x="561753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72" name="Google Shape;172;p2"/>
            <p:cNvCxnSpPr/>
            <p:nvPr/>
          </p:nvCxnSpPr>
          <p:spPr>
            <a:xfrm>
              <a:off x="486059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73" name="Google Shape;173;p2"/>
            <p:cNvCxnSpPr/>
            <p:nvPr/>
          </p:nvCxnSpPr>
          <p:spPr>
            <a:xfrm>
              <a:off x="410365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74" name="Google Shape;174;p2"/>
            <p:cNvCxnSpPr/>
            <p:nvPr/>
          </p:nvCxnSpPr>
          <p:spPr>
            <a:xfrm>
              <a:off x="334671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75" name="Google Shape;175;p2"/>
            <p:cNvCxnSpPr/>
            <p:nvPr/>
          </p:nvCxnSpPr>
          <p:spPr>
            <a:xfrm>
              <a:off x="258977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76" name="Google Shape;176;p2"/>
            <p:cNvCxnSpPr/>
            <p:nvPr/>
          </p:nvCxnSpPr>
          <p:spPr>
            <a:xfrm>
              <a:off x="183283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77" name="Google Shape;177;p2"/>
            <p:cNvCxnSpPr/>
            <p:nvPr/>
          </p:nvCxnSpPr>
          <p:spPr>
            <a:xfrm>
              <a:off x="107589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78" name="Google Shape;178;p2"/>
            <p:cNvCxnSpPr/>
            <p:nvPr/>
          </p:nvCxnSpPr>
          <p:spPr>
            <a:xfrm>
              <a:off x="31895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79" name="Google Shape;179;p2"/>
            <p:cNvCxnSpPr/>
            <p:nvPr/>
          </p:nvCxnSpPr>
          <p:spPr>
            <a:xfrm>
              <a:off x="-43798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80" name="Google Shape;180;p2"/>
            <p:cNvCxnSpPr/>
            <p:nvPr/>
          </p:nvCxnSpPr>
          <p:spPr>
            <a:xfrm>
              <a:off x="-119492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81" name="Google Shape;181;p2"/>
            <p:cNvCxnSpPr/>
            <p:nvPr/>
          </p:nvCxnSpPr>
          <p:spPr>
            <a:xfrm>
              <a:off x="-195186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82" name="Google Shape;182;p2"/>
            <p:cNvCxnSpPr/>
            <p:nvPr/>
          </p:nvCxnSpPr>
          <p:spPr>
            <a:xfrm>
              <a:off x="-270880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83" name="Google Shape;183;p2"/>
            <p:cNvCxnSpPr/>
            <p:nvPr/>
          </p:nvCxnSpPr>
          <p:spPr>
            <a:xfrm>
              <a:off x="-346574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84" name="Google Shape;184;p2"/>
            <p:cNvCxnSpPr/>
            <p:nvPr/>
          </p:nvCxnSpPr>
          <p:spPr>
            <a:xfrm>
              <a:off x="-422268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85" name="Google Shape;185;p2"/>
            <p:cNvCxnSpPr/>
            <p:nvPr/>
          </p:nvCxnSpPr>
          <p:spPr>
            <a:xfrm>
              <a:off x="-497962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86" name="Google Shape;186;p2"/>
            <p:cNvCxnSpPr/>
            <p:nvPr/>
          </p:nvCxnSpPr>
          <p:spPr>
            <a:xfrm>
              <a:off x="-573656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87" name="Google Shape;187;p2"/>
            <p:cNvCxnSpPr/>
            <p:nvPr/>
          </p:nvCxnSpPr>
          <p:spPr>
            <a:xfrm>
              <a:off x="-649350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88" name="Google Shape;188;p2"/>
            <p:cNvCxnSpPr/>
            <p:nvPr/>
          </p:nvCxnSpPr>
          <p:spPr>
            <a:xfrm>
              <a:off x="-725044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89" name="Google Shape;189;p2"/>
            <p:cNvCxnSpPr/>
            <p:nvPr/>
          </p:nvCxnSpPr>
          <p:spPr>
            <a:xfrm>
              <a:off x="-800738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57679" y="136551"/>
            <a:ext cx="1855697" cy="1855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3772097">
            <a:off x="6163572" y="4894621"/>
            <a:ext cx="4833218" cy="4907574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3"/>
          <p:cNvSpPr txBox="1"/>
          <p:nvPr/>
        </p:nvSpPr>
        <p:spPr>
          <a:xfrm>
            <a:off x="300038" y="248505"/>
            <a:ext cx="7950468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ru-RU" sz="2800" u="none" cap="none" strike="noStrike">
                <a:solidFill>
                  <a:srgbClr val="B7A1CC"/>
                </a:solidFill>
                <a:latin typeface="Arial"/>
                <a:ea typeface="Arial"/>
                <a:cs typeface="Arial"/>
                <a:sym typeface="Arial"/>
              </a:rPr>
              <a:t>Solution</a:t>
            </a:r>
            <a:endParaRPr b="0" i="0" sz="2800" u="none" cap="none" strike="noStrike">
              <a:solidFill>
                <a:srgbClr val="B7A1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3"/>
          <p:cNvSpPr/>
          <p:nvPr/>
        </p:nvSpPr>
        <p:spPr>
          <a:xfrm>
            <a:off x="300038" y="1069966"/>
            <a:ext cx="11591925" cy="1158875"/>
          </a:xfrm>
          <a:prstGeom prst="roundRect">
            <a:avLst>
              <a:gd fmla="val 50000" name="adj"/>
            </a:avLst>
          </a:prstGeom>
          <a:solidFill>
            <a:srgbClr val="262626"/>
          </a:solidFill>
          <a:ln cap="flat" cmpd="sng" w="12700">
            <a:solidFill>
              <a:srgbClr val="B7A1C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8" name="Google Shape;198;p3"/>
          <p:cNvSpPr txBox="1"/>
          <p:nvPr/>
        </p:nvSpPr>
        <p:spPr>
          <a:xfrm>
            <a:off x="1352888" y="1403182"/>
            <a:ext cx="2834181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ru-RU" sz="3200" u="none" cap="none" strike="noStrike">
                <a:solidFill>
                  <a:srgbClr val="B7A1CC"/>
                </a:solidFill>
                <a:latin typeface="Arial"/>
                <a:ea typeface="Arial"/>
                <a:cs typeface="Arial"/>
                <a:sym typeface="Arial"/>
              </a:rPr>
              <a:t>KNOW-LLEGE</a:t>
            </a:r>
            <a:endParaRPr b="1" i="0" sz="3200" u="none" cap="none" strike="noStrike">
              <a:solidFill>
                <a:srgbClr val="B7A1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3"/>
          <p:cNvSpPr txBox="1"/>
          <p:nvPr/>
        </p:nvSpPr>
        <p:spPr>
          <a:xfrm>
            <a:off x="4542600" y="1326238"/>
            <a:ext cx="6933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An educational platform </a:t>
            </a:r>
            <a:r>
              <a:rPr b="0" i="0" lang="ru-RU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that allows the user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unleash </a:t>
            </a:r>
            <a:r>
              <a:rPr lang="ru-RU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their</a:t>
            </a:r>
            <a:r>
              <a:rPr b="0" i="0" lang="ru-RU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i="0" lang="ru-RU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potential by choosing </a:t>
            </a:r>
            <a:r>
              <a:rPr b="0" i="0" lang="ru-RU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an </a:t>
            </a:r>
            <a:r>
              <a:rPr b="1" i="0" lang="ru-RU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individual training track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from </a:t>
            </a:r>
            <a:r>
              <a:rPr b="1" i="0" lang="ru-RU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teachers-practitioners</a:t>
            </a:r>
            <a:r>
              <a:rPr b="0" i="0" lang="ru-RU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from the digital and creative industries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00" name="Google Shape;200;p3"/>
          <p:cNvCxnSpPr/>
          <p:nvPr/>
        </p:nvCxnSpPr>
        <p:spPr>
          <a:xfrm>
            <a:off x="1820203" y="2225388"/>
            <a:ext cx="0" cy="664337"/>
          </a:xfrm>
          <a:prstGeom prst="straightConnector1">
            <a:avLst/>
          </a:prstGeom>
          <a:noFill/>
          <a:ln cap="flat" cmpd="sng" w="12700">
            <a:solidFill>
              <a:schemeClr val="accent2"/>
            </a:solidFill>
            <a:prstDash val="solid"/>
            <a:miter lim="800000"/>
            <a:headEnd len="med" w="med" type="oval"/>
            <a:tailEnd len="med" w="med" type="triangle"/>
          </a:ln>
        </p:spPr>
      </p:cxnSp>
      <p:cxnSp>
        <p:nvCxnSpPr>
          <p:cNvPr id="201" name="Google Shape;201;p3"/>
          <p:cNvCxnSpPr/>
          <p:nvPr/>
        </p:nvCxnSpPr>
        <p:spPr>
          <a:xfrm>
            <a:off x="6096000" y="2225388"/>
            <a:ext cx="0" cy="664337"/>
          </a:xfrm>
          <a:prstGeom prst="straightConnector1">
            <a:avLst/>
          </a:prstGeom>
          <a:noFill/>
          <a:ln cap="flat" cmpd="sng" w="12700">
            <a:solidFill>
              <a:schemeClr val="accent2"/>
            </a:solidFill>
            <a:prstDash val="solid"/>
            <a:miter lim="800000"/>
            <a:headEnd len="med" w="med" type="oval"/>
            <a:tailEnd len="med" w="med" type="triangle"/>
          </a:ln>
        </p:spPr>
      </p:cxnSp>
      <p:cxnSp>
        <p:nvCxnSpPr>
          <p:cNvPr id="202" name="Google Shape;202;p3"/>
          <p:cNvCxnSpPr/>
          <p:nvPr/>
        </p:nvCxnSpPr>
        <p:spPr>
          <a:xfrm>
            <a:off x="10371798" y="2225388"/>
            <a:ext cx="0" cy="664337"/>
          </a:xfrm>
          <a:prstGeom prst="straightConnector1">
            <a:avLst/>
          </a:prstGeom>
          <a:noFill/>
          <a:ln cap="flat" cmpd="sng" w="12700">
            <a:solidFill>
              <a:schemeClr val="accent2"/>
            </a:solidFill>
            <a:prstDash val="solid"/>
            <a:miter lim="800000"/>
            <a:headEnd len="med" w="med" type="oval"/>
            <a:tailEnd len="med" w="med" type="triangle"/>
          </a:ln>
        </p:spPr>
      </p:cxnSp>
      <p:sp>
        <p:nvSpPr>
          <p:cNvPr id="203" name="Google Shape;203;p3"/>
          <p:cNvSpPr txBox="1"/>
          <p:nvPr/>
        </p:nvSpPr>
        <p:spPr>
          <a:xfrm>
            <a:off x="802929" y="3294814"/>
            <a:ext cx="2121460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1400" u="none" cap="none" strike="noStrike">
                <a:solidFill>
                  <a:srgbClr val="C7F327"/>
                </a:solidFill>
                <a:latin typeface="Montserrat"/>
                <a:ea typeface="Montserrat"/>
                <a:cs typeface="Montserrat"/>
                <a:sym typeface="Montserrat"/>
              </a:rPr>
              <a:t>Individual learning environment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3"/>
          <p:cNvSpPr txBox="1"/>
          <p:nvPr/>
        </p:nvSpPr>
        <p:spPr>
          <a:xfrm>
            <a:off x="802929" y="4018205"/>
            <a:ext cx="2537439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Interactive learning map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with the possibility of opening new courses and lectures as levels in the game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5" name="Google Shape;205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0038" y="4018205"/>
            <a:ext cx="351536" cy="351536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3"/>
          <p:cNvSpPr txBox="1"/>
          <p:nvPr/>
        </p:nvSpPr>
        <p:spPr>
          <a:xfrm>
            <a:off x="802929" y="4749231"/>
            <a:ext cx="2537439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The format and speed of content delivery are adapted depending on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feedback and user success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7" name="Google Shape;207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00038" y="4749231"/>
            <a:ext cx="351536" cy="351536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3"/>
          <p:cNvSpPr txBox="1"/>
          <p:nvPr/>
        </p:nvSpPr>
        <p:spPr>
          <a:xfrm>
            <a:off x="802929" y="5480257"/>
            <a:ext cx="2537439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Native interface for total immersion in the learning process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9" name="Google Shape;209;p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00038" y="5480257"/>
            <a:ext cx="351536" cy="351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00038" y="3294814"/>
            <a:ext cx="351536" cy="351536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"/>
          <p:cNvSpPr txBox="1"/>
          <p:nvPr/>
        </p:nvSpPr>
        <p:spPr>
          <a:xfrm>
            <a:off x="9354524" y="3294814"/>
            <a:ext cx="2121460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1400" u="none" cap="none" strike="noStrike">
                <a:solidFill>
                  <a:srgbClr val="C7F327"/>
                </a:solidFill>
                <a:latin typeface="Montserrat"/>
                <a:ea typeface="Montserrat"/>
                <a:cs typeface="Montserrat"/>
                <a:sym typeface="Montserrat"/>
              </a:rPr>
              <a:t>Training from industry leaders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3"/>
          <p:cNvSpPr txBox="1"/>
          <p:nvPr/>
        </p:nvSpPr>
        <p:spPr>
          <a:xfrm>
            <a:off x="9354524" y="4018205"/>
            <a:ext cx="2537439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100% of the teaching staff are practitioners who share expertise and real insights from specialized industries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3" name="Google Shape;213;p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851633" y="4018205"/>
            <a:ext cx="351536" cy="351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8851633" y="3294814"/>
            <a:ext cx="351536" cy="351536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3"/>
          <p:cNvSpPr txBox="1"/>
          <p:nvPr/>
        </p:nvSpPr>
        <p:spPr>
          <a:xfrm>
            <a:off x="5024430" y="3286124"/>
            <a:ext cx="2727233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1400" u="none" cap="none" strike="noStrike">
                <a:solidFill>
                  <a:srgbClr val="C7F327"/>
                </a:solidFill>
                <a:latin typeface="Montserrat"/>
                <a:ea typeface="Montserrat"/>
                <a:cs typeface="Montserrat"/>
                <a:sym typeface="Montserrat"/>
              </a:rPr>
              <a:t>Netflix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1400" u="none" cap="none" strike="noStrike">
                <a:solidFill>
                  <a:srgbClr val="C7F327"/>
                </a:solidFill>
                <a:latin typeface="Montserrat"/>
                <a:ea typeface="Montserrat"/>
                <a:cs typeface="Montserrat"/>
                <a:sym typeface="Montserrat"/>
              </a:rPr>
              <a:t>for education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3"/>
          <p:cNvSpPr txBox="1"/>
          <p:nvPr/>
        </p:nvSpPr>
        <p:spPr>
          <a:xfrm>
            <a:off x="4983829" y="4018205"/>
            <a:ext cx="2537439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 convenient format of a single subscription to everything with access not to one course, but to all educational materials on the platform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7" name="Google Shape;217;p3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4480938" y="4018205"/>
            <a:ext cx="351536" cy="351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3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4480938" y="3294814"/>
            <a:ext cx="351536" cy="351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3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641642" y="1401932"/>
            <a:ext cx="505473" cy="49494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0" name="Google Shape;220;p3"/>
          <p:cNvGrpSpPr/>
          <p:nvPr/>
        </p:nvGrpSpPr>
        <p:grpSpPr>
          <a:xfrm>
            <a:off x="-7835933" y="-1581743"/>
            <a:ext cx="29352908" cy="9672468"/>
            <a:chOff x="-8007383" y="-3048000"/>
            <a:chExt cx="29352908" cy="9672468"/>
          </a:xfrm>
        </p:grpSpPr>
        <p:cxnSp>
          <p:nvCxnSpPr>
            <p:cNvPr id="221" name="Google Shape;221;p3"/>
            <p:cNvCxnSpPr/>
            <p:nvPr/>
          </p:nvCxnSpPr>
          <p:spPr>
            <a:xfrm>
              <a:off x="1167305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22" name="Google Shape;222;p3"/>
            <p:cNvCxnSpPr/>
            <p:nvPr/>
          </p:nvCxnSpPr>
          <p:spPr>
            <a:xfrm>
              <a:off x="1091611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23" name="Google Shape;223;p3"/>
            <p:cNvCxnSpPr/>
            <p:nvPr/>
          </p:nvCxnSpPr>
          <p:spPr>
            <a:xfrm>
              <a:off x="1015917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24" name="Google Shape;224;p3"/>
            <p:cNvCxnSpPr/>
            <p:nvPr/>
          </p:nvCxnSpPr>
          <p:spPr>
            <a:xfrm>
              <a:off x="940223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25" name="Google Shape;225;p3"/>
            <p:cNvCxnSpPr/>
            <p:nvPr/>
          </p:nvCxnSpPr>
          <p:spPr>
            <a:xfrm>
              <a:off x="864529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26" name="Google Shape;226;p3"/>
            <p:cNvCxnSpPr/>
            <p:nvPr/>
          </p:nvCxnSpPr>
          <p:spPr>
            <a:xfrm>
              <a:off x="788835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27" name="Google Shape;227;p3"/>
            <p:cNvCxnSpPr/>
            <p:nvPr/>
          </p:nvCxnSpPr>
          <p:spPr>
            <a:xfrm>
              <a:off x="713141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28" name="Google Shape;228;p3"/>
            <p:cNvCxnSpPr/>
            <p:nvPr/>
          </p:nvCxnSpPr>
          <p:spPr>
            <a:xfrm>
              <a:off x="637447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29" name="Google Shape;229;p3"/>
            <p:cNvCxnSpPr/>
            <p:nvPr/>
          </p:nvCxnSpPr>
          <p:spPr>
            <a:xfrm>
              <a:off x="561753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30" name="Google Shape;230;p3"/>
            <p:cNvCxnSpPr/>
            <p:nvPr/>
          </p:nvCxnSpPr>
          <p:spPr>
            <a:xfrm>
              <a:off x="486059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31" name="Google Shape;231;p3"/>
            <p:cNvCxnSpPr/>
            <p:nvPr/>
          </p:nvCxnSpPr>
          <p:spPr>
            <a:xfrm>
              <a:off x="410365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32" name="Google Shape;232;p3"/>
            <p:cNvCxnSpPr/>
            <p:nvPr/>
          </p:nvCxnSpPr>
          <p:spPr>
            <a:xfrm>
              <a:off x="334671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33" name="Google Shape;233;p3"/>
            <p:cNvCxnSpPr/>
            <p:nvPr/>
          </p:nvCxnSpPr>
          <p:spPr>
            <a:xfrm>
              <a:off x="258977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34" name="Google Shape;234;p3"/>
            <p:cNvCxnSpPr/>
            <p:nvPr/>
          </p:nvCxnSpPr>
          <p:spPr>
            <a:xfrm>
              <a:off x="183283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35" name="Google Shape;235;p3"/>
            <p:cNvCxnSpPr/>
            <p:nvPr/>
          </p:nvCxnSpPr>
          <p:spPr>
            <a:xfrm>
              <a:off x="107589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36" name="Google Shape;236;p3"/>
            <p:cNvCxnSpPr/>
            <p:nvPr/>
          </p:nvCxnSpPr>
          <p:spPr>
            <a:xfrm>
              <a:off x="31895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37" name="Google Shape;237;p3"/>
            <p:cNvCxnSpPr/>
            <p:nvPr/>
          </p:nvCxnSpPr>
          <p:spPr>
            <a:xfrm>
              <a:off x="-43798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38" name="Google Shape;238;p3"/>
            <p:cNvCxnSpPr/>
            <p:nvPr/>
          </p:nvCxnSpPr>
          <p:spPr>
            <a:xfrm>
              <a:off x="-119492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39" name="Google Shape;239;p3"/>
            <p:cNvCxnSpPr/>
            <p:nvPr/>
          </p:nvCxnSpPr>
          <p:spPr>
            <a:xfrm>
              <a:off x="-195186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40" name="Google Shape;240;p3"/>
            <p:cNvCxnSpPr/>
            <p:nvPr/>
          </p:nvCxnSpPr>
          <p:spPr>
            <a:xfrm>
              <a:off x="-270880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41" name="Google Shape;241;p3"/>
            <p:cNvCxnSpPr/>
            <p:nvPr/>
          </p:nvCxnSpPr>
          <p:spPr>
            <a:xfrm>
              <a:off x="-346574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42" name="Google Shape;242;p3"/>
            <p:cNvCxnSpPr/>
            <p:nvPr/>
          </p:nvCxnSpPr>
          <p:spPr>
            <a:xfrm>
              <a:off x="-422268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43" name="Google Shape;243;p3"/>
            <p:cNvCxnSpPr/>
            <p:nvPr/>
          </p:nvCxnSpPr>
          <p:spPr>
            <a:xfrm>
              <a:off x="-497962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44" name="Google Shape;244;p3"/>
            <p:cNvCxnSpPr/>
            <p:nvPr/>
          </p:nvCxnSpPr>
          <p:spPr>
            <a:xfrm>
              <a:off x="-573656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45" name="Google Shape;245;p3"/>
            <p:cNvCxnSpPr/>
            <p:nvPr/>
          </p:nvCxnSpPr>
          <p:spPr>
            <a:xfrm>
              <a:off x="-649350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46" name="Google Shape;246;p3"/>
            <p:cNvCxnSpPr/>
            <p:nvPr/>
          </p:nvCxnSpPr>
          <p:spPr>
            <a:xfrm>
              <a:off x="-725044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47" name="Google Shape;247;p3"/>
            <p:cNvCxnSpPr/>
            <p:nvPr/>
          </p:nvCxnSpPr>
          <p:spPr>
            <a:xfrm>
              <a:off x="-800738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2580019">
            <a:off x="3672706" y="5622576"/>
            <a:ext cx="2726615" cy="2915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4821" y="1307380"/>
            <a:ext cx="1905000" cy="1905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4"/>
          <p:cNvSpPr/>
          <p:nvPr/>
        </p:nvSpPr>
        <p:spPr>
          <a:xfrm>
            <a:off x="3492576" y="-2760601"/>
            <a:ext cx="6189603" cy="12379206"/>
          </a:xfrm>
          <a:custGeom>
            <a:rect b="b" l="l" r="r" t="t"/>
            <a:pathLst>
              <a:path extrusionOk="0" h="12379206" w="6189603">
                <a:moveTo>
                  <a:pt x="0" y="0"/>
                </a:moveTo>
                <a:cubicBezTo>
                  <a:pt x="3418423" y="0"/>
                  <a:pt x="6189603" y="2771180"/>
                  <a:pt x="6189603" y="6189603"/>
                </a:cubicBezTo>
                <a:cubicBezTo>
                  <a:pt x="6189603" y="9608026"/>
                  <a:pt x="3418423" y="12379206"/>
                  <a:pt x="0" y="12379206"/>
                </a:cubicBezTo>
              </a:path>
            </a:pathLst>
          </a:custGeom>
          <a:noFill/>
          <a:ln cap="flat" cmpd="sng" w="952500">
            <a:solidFill>
              <a:srgbClr val="B7A1C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5" name="Google Shape;255;p4"/>
          <p:cNvSpPr/>
          <p:nvPr/>
        </p:nvSpPr>
        <p:spPr>
          <a:xfrm>
            <a:off x="407988" y="1560624"/>
            <a:ext cx="3736752" cy="373675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256" name="Google Shape;256;p4"/>
          <p:cNvGrpSpPr/>
          <p:nvPr/>
        </p:nvGrpSpPr>
        <p:grpSpPr>
          <a:xfrm>
            <a:off x="1084637" y="2659301"/>
            <a:ext cx="2383455" cy="1354732"/>
            <a:chOff x="4804991" y="2555504"/>
            <a:chExt cx="2383455" cy="1354732"/>
          </a:xfrm>
        </p:grpSpPr>
        <p:sp>
          <p:nvSpPr>
            <p:cNvPr id="257" name="Google Shape;257;p4"/>
            <p:cNvSpPr/>
            <p:nvPr/>
          </p:nvSpPr>
          <p:spPr>
            <a:xfrm>
              <a:off x="5311275" y="2555504"/>
              <a:ext cx="1370888" cy="5539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ru-RU" sz="3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Why</a:t>
              </a:r>
              <a:endParaRPr b="1" i="0" sz="3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4"/>
            <p:cNvSpPr txBox="1"/>
            <p:nvPr/>
          </p:nvSpPr>
          <p:spPr>
            <a:xfrm>
              <a:off x="4804991" y="3171572"/>
              <a:ext cx="2383455" cy="73866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ru-RU" sz="1200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To enable everyone to find an ideal profession and acquire the necessary skills and competencies for it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9" name="Google Shape;259;p4"/>
          <p:cNvSpPr txBox="1"/>
          <p:nvPr/>
        </p:nvSpPr>
        <p:spPr>
          <a:xfrm>
            <a:off x="300038" y="248505"/>
            <a:ext cx="7950468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ru-RU" sz="2800" u="none" cap="none" strike="noStrike">
                <a:solidFill>
                  <a:srgbClr val="B7A1CC"/>
                </a:solidFill>
                <a:latin typeface="Arial"/>
                <a:ea typeface="Arial"/>
                <a:cs typeface="Arial"/>
                <a:sym typeface="Arial"/>
              </a:rPr>
              <a:t>Golden circle</a:t>
            </a:r>
            <a:endParaRPr b="0" i="0" sz="2800" u="none" cap="none" strike="noStrike">
              <a:solidFill>
                <a:srgbClr val="B7A1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0" name="Google Shape;260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706663" y="-810371"/>
            <a:ext cx="2064137" cy="21177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1" name="Google Shape;261;p4"/>
          <p:cNvGrpSpPr/>
          <p:nvPr/>
        </p:nvGrpSpPr>
        <p:grpSpPr>
          <a:xfrm>
            <a:off x="8545590" y="2555504"/>
            <a:ext cx="2383455" cy="1724064"/>
            <a:chOff x="8493134" y="2751634"/>
            <a:chExt cx="2383455" cy="1724064"/>
          </a:xfrm>
        </p:grpSpPr>
        <p:sp>
          <p:nvSpPr>
            <p:cNvPr id="262" name="Google Shape;262;p4"/>
            <p:cNvSpPr/>
            <p:nvPr/>
          </p:nvSpPr>
          <p:spPr>
            <a:xfrm>
              <a:off x="9305591" y="2751634"/>
              <a:ext cx="1524299" cy="55395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ru-RU" sz="3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What</a:t>
              </a:r>
              <a:endParaRPr b="1" i="0" sz="3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4"/>
            <p:cNvSpPr txBox="1"/>
            <p:nvPr/>
          </p:nvSpPr>
          <p:spPr>
            <a:xfrm>
              <a:off x="8493134" y="3367702"/>
              <a:ext cx="2383455" cy="11079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ru-RU" sz="1200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An educational platform with a focus on the intuitive passage of all stages of immersion in the profession -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ru-RU" sz="1200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from career guidance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ru-RU" sz="1200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before career start</a:t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4" name="Google Shape;264;p4"/>
          <p:cNvGrpSpPr/>
          <p:nvPr/>
        </p:nvGrpSpPr>
        <p:grpSpPr>
          <a:xfrm>
            <a:off x="4747209" y="2555504"/>
            <a:ext cx="2383455" cy="1724064"/>
            <a:chOff x="8493134" y="2555504"/>
            <a:chExt cx="2383455" cy="1724064"/>
          </a:xfrm>
        </p:grpSpPr>
        <p:sp>
          <p:nvSpPr>
            <p:cNvPr id="265" name="Google Shape;265;p4"/>
            <p:cNvSpPr/>
            <p:nvPr/>
          </p:nvSpPr>
          <p:spPr>
            <a:xfrm>
              <a:off x="9244677" y="2555504"/>
              <a:ext cx="1097314" cy="55395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ru-RU" sz="30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How</a:t>
              </a:r>
              <a:endParaRPr b="1" i="0" sz="3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4"/>
            <p:cNvSpPr txBox="1"/>
            <p:nvPr/>
          </p:nvSpPr>
          <p:spPr>
            <a:xfrm>
              <a:off x="8493134" y="3171572"/>
              <a:ext cx="2383455" cy="11079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ru-RU" sz="1200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Thanks to a flexible approach to choosing an educational trajectory, a comfortable learning environment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ru-RU" sz="1200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and first-class content from educators-practitioners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7" name="Google Shape;267;p4"/>
          <p:cNvGrpSpPr/>
          <p:nvPr/>
        </p:nvGrpSpPr>
        <p:grpSpPr>
          <a:xfrm>
            <a:off x="-7835933" y="-1581743"/>
            <a:ext cx="29352908" cy="9672468"/>
            <a:chOff x="-8007383" y="-3048000"/>
            <a:chExt cx="29352908" cy="9672468"/>
          </a:xfrm>
        </p:grpSpPr>
        <p:cxnSp>
          <p:nvCxnSpPr>
            <p:cNvPr id="268" name="Google Shape;268;p4"/>
            <p:cNvCxnSpPr/>
            <p:nvPr/>
          </p:nvCxnSpPr>
          <p:spPr>
            <a:xfrm>
              <a:off x="1167305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69" name="Google Shape;269;p4"/>
            <p:cNvCxnSpPr/>
            <p:nvPr/>
          </p:nvCxnSpPr>
          <p:spPr>
            <a:xfrm>
              <a:off x="1091611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70" name="Google Shape;270;p4"/>
            <p:cNvCxnSpPr/>
            <p:nvPr/>
          </p:nvCxnSpPr>
          <p:spPr>
            <a:xfrm>
              <a:off x="1015917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71" name="Google Shape;271;p4"/>
            <p:cNvCxnSpPr/>
            <p:nvPr/>
          </p:nvCxnSpPr>
          <p:spPr>
            <a:xfrm>
              <a:off x="940223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72" name="Google Shape;272;p4"/>
            <p:cNvCxnSpPr/>
            <p:nvPr/>
          </p:nvCxnSpPr>
          <p:spPr>
            <a:xfrm>
              <a:off x="864529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73" name="Google Shape;273;p4"/>
            <p:cNvCxnSpPr/>
            <p:nvPr/>
          </p:nvCxnSpPr>
          <p:spPr>
            <a:xfrm>
              <a:off x="788835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74" name="Google Shape;274;p4"/>
            <p:cNvCxnSpPr/>
            <p:nvPr/>
          </p:nvCxnSpPr>
          <p:spPr>
            <a:xfrm>
              <a:off x="713141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75" name="Google Shape;275;p4"/>
            <p:cNvCxnSpPr/>
            <p:nvPr/>
          </p:nvCxnSpPr>
          <p:spPr>
            <a:xfrm>
              <a:off x="637447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76" name="Google Shape;276;p4"/>
            <p:cNvCxnSpPr/>
            <p:nvPr/>
          </p:nvCxnSpPr>
          <p:spPr>
            <a:xfrm>
              <a:off x="561753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77" name="Google Shape;277;p4"/>
            <p:cNvCxnSpPr/>
            <p:nvPr/>
          </p:nvCxnSpPr>
          <p:spPr>
            <a:xfrm>
              <a:off x="486059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78" name="Google Shape;278;p4"/>
            <p:cNvCxnSpPr/>
            <p:nvPr/>
          </p:nvCxnSpPr>
          <p:spPr>
            <a:xfrm>
              <a:off x="410365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79" name="Google Shape;279;p4"/>
            <p:cNvCxnSpPr/>
            <p:nvPr/>
          </p:nvCxnSpPr>
          <p:spPr>
            <a:xfrm>
              <a:off x="334671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80" name="Google Shape;280;p4"/>
            <p:cNvCxnSpPr/>
            <p:nvPr/>
          </p:nvCxnSpPr>
          <p:spPr>
            <a:xfrm>
              <a:off x="258977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81" name="Google Shape;281;p4"/>
            <p:cNvCxnSpPr/>
            <p:nvPr/>
          </p:nvCxnSpPr>
          <p:spPr>
            <a:xfrm>
              <a:off x="183283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82" name="Google Shape;282;p4"/>
            <p:cNvCxnSpPr/>
            <p:nvPr/>
          </p:nvCxnSpPr>
          <p:spPr>
            <a:xfrm>
              <a:off x="107589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83" name="Google Shape;283;p4"/>
            <p:cNvCxnSpPr/>
            <p:nvPr/>
          </p:nvCxnSpPr>
          <p:spPr>
            <a:xfrm>
              <a:off x="31895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84" name="Google Shape;284;p4"/>
            <p:cNvCxnSpPr/>
            <p:nvPr/>
          </p:nvCxnSpPr>
          <p:spPr>
            <a:xfrm>
              <a:off x="-43798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85" name="Google Shape;285;p4"/>
            <p:cNvCxnSpPr/>
            <p:nvPr/>
          </p:nvCxnSpPr>
          <p:spPr>
            <a:xfrm>
              <a:off x="-119492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86" name="Google Shape;286;p4"/>
            <p:cNvCxnSpPr/>
            <p:nvPr/>
          </p:nvCxnSpPr>
          <p:spPr>
            <a:xfrm>
              <a:off x="-195186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87" name="Google Shape;287;p4"/>
            <p:cNvCxnSpPr/>
            <p:nvPr/>
          </p:nvCxnSpPr>
          <p:spPr>
            <a:xfrm>
              <a:off x="-270880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88" name="Google Shape;288;p4"/>
            <p:cNvCxnSpPr/>
            <p:nvPr/>
          </p:nvCxnSpPr>
          <p:spPr>
            <a:xfrm>
              <a:off x="-346574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89" name="Google Shape;289;p4"/>
            <p:cNvCxnSpPr/>
            <p:nvPr/>
          </p:nvCxnSpPr>
          <p:spPr>
            <a:xfrm>
              <a:off x="-422268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90" name="Google Shape;290;p4"/>
            <p:cNvCxnSpPr/>
            <p:nvPr/>
          </p:nvCxnSpPr>
          <p:spPr>
            <a:xfrm>
              <a:off x="-497962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91" name="Google Shape;291;p4"/>
            <p:cNvCxnSpPr/>
            <p:nvPr/>
          </p:nvCxnSpPr>
          <p:spPr>
            <a:xfrm>
              <a:off x="-573656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92" name="Google Shape;292;p4"/>
            <p:cNvCxnSpPr/>
            <p:nvPr/>
          </p:nvCxnSpPr>
          <p:spPr>
            <a:xfrm>
              <a:off x="-649350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93" name="Google Shape;293;p4"/>
            <p:cNvCxnSpPr/>
            <p:nvPr/>
          </p:nvCxnSpPr>
          <p:spPr>
            <a:xfrm>
              <a:off x="-725044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94" name="Google Shape;294;p4"/>
            <p:cNvCxnSpPr/>
            <p:nvPr/>
          </p:nvCxnSpPr>
          <p:spPr>
            <a:xfrm>
              <a:off x="-800738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2477383">
            <a:off x="-2037984" y="-1280836"/>
            <a:ext cx="10073776" cy="10073776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5"/>
          <p:cNvSpPr txBox="1"/>
          <p:nvPr/>
        </p:nvSpPr>
        <p:spPr>
          <a:xfrm>
            <a:off x="300038" y="248505"/>
            <a:ext cx="7950468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ru-RU" sz="2800" u="none" cap="none" strike="noStrike">
                <a:solidFill>
                  <a:srgbClr val="B7A1CC"/>
                </a:solidFill>
                <a:latin typeface="Arial"/>
                <a:ea typeface="Arial"/>
                <a:cs typeface="Arial"/>
                <a:sym typeface="Arial"/>
              </a:rPr>
              <a:t>Market analysis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5"/>
          <p:cNvSpPr/>
          <p:nvPr/>
        </p:nvSpPr>
        <p:spPr>
          <a:xfrm>
            <a:off x="595274" y="1387525"/>
            <a:ext cx="4684681" cy="468468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p5"/>
          <p:cNvSpPr/>
          <p:nvPr/>
        </p:nvSpPr>
        <p:spPr>
          <a:xfrm>
            <a:off x="1303914" y="2708413"/>
            <a:ext cx="3389980" cy="3389980"/>
          </a:xfrm>
          <a:prstGeom prst="ellipse">
            <a:avLst/>
          </a:prstGeom>
          <a:solidFill>
            <a:srgbClr val="C7F32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3" name="Google Shape;303;p5"/>
          <p:cNvSpPr/>
          <p:nvPr/>
        </p:nvSpPr>
        <p:spPr>
          <a:xfrm>
            <a:off x="1911710" y="3924005"/>
            <a:ext cx="2174388" cy="2174388"/>
          </a:xfrm>
          <a:prstGeom prst="ellipse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4" name="Google Shape;304;p5"/>
          <p:cNvSpPr txBox="1"/>
          <p:nvPr/>
        </p:nvSpPr>
        <p:spPr>
          <a:xfrm>
            <a:off x="2728111" y="1620794"/>
            <a:ext cx="724684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ru-RU" sz="20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TAM</a:t>
            </a:r>
            <a:endParaRPr b="1" i="0" sz="2000" u="none" cap="none" strike="noStrik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5"/>
          <p:cNvSpPr txBox="1"/>
          <p:nvPr/>
        </p:nvSpPr>
        <p:spPr>
          <a:xfrm>
            <a:off x="2665295" y="2854607"/>
            <a:ext cx="667219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ru-RU" sz="20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SAM</a:t>
            </a:r>
            <a:endParaRPr b="1" i="0" sz="2000" u="none" cap="none" strike="noStrik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06" name="Google Shape;306;p5"/>
          <p:cNvGrpSpPr/>
          <p:nvPr/>
        </p:nvGrpSpPr>
        <p:grpSpPr>
          <a:xfrm>
            <a:off x="2026526" y="4259310"/>
            <a:ext cx="1944756" cy="1503778"/>
            <a:chOff x="1784095" y="4529937"/>
            <a:chExt cx="1944756" cy="1503778"/>
          </a:xfrm>
        </p:grpSpPr>
        <p:sp>
          <p:nvSpPr>
            <p:cNvPr id="307" name="Google Shape;307;p5"/>
            <p:cNvSpPr txBox="1"/>
            <p:nvPr/>
          </p:nvSpPr>
          <p:spPr>
            <a:xfrm>
              <a:off x="2482257" y="4529937"/>
              <a:ext cx="548432" cy="24622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ru-RU" sz="1600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SOM</a:t>
              </a:r>
              <a:endParaRPr b="1" i="0" sz="16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308" name="Google Shape;308;p5"/>
            <p:cNvSpPr/>
            <p:nvPr/>
          </p:nvSpPr>
          <p:spPr>
            <a:xfrm>
              <a:off x="1784095" y="5110385"/>
              <a:ext cx="1944756" cy="9233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ru-RU" sz="1000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(the market that the company will be able to occupy, taking into account its resources, strategies for the next 5 years)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i="0" lang="ru-RU" sz="2000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ХХХ*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9" name="Google Shape;309;p5"/>
          <p:cNvSpPr/>
          <p:nvPr/>
        </p:nvSpPr>
        <p:spPr>
          <a:xfrm>
            <a:off x="1744582" y="3353369"/>
            <a:ext cx="2636906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000" u="none" cap="none" strike="noStrike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rPr>
              <a:t>(market of Digital professions and IT)</a:t>
            </a:r>
            <a:endParaRPr b="0" i="0" sz="1000" u="none" cap="none" strike="noStrike">
              <a:solidFill>
                <a:srgbClr val="26262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2000" u="none" cap="none" strike="noStrike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rPr>
              <a:t>₽8 billion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5"/>
          <p:cNvSpPr/>
          <p:nvPr/>
        </p:nvSpPr>
        <p:spPr>
          <a:xfrm>
            <a:off x="924807" y="2119556"/>
            <a:ext cx="4148194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000" u="none" cap="none" strike="noStrike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rPr>
              <a:t>(all Russian EdTech market)</a:t>
            </a:r>
            <a:endParaRPr b="0" i="0" sz="1000" u="none" cap="none" strike="noStrike">
              <a:solidFill>
                <a:srgbClr val="26262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2000" u="none" cap="none" strike="noStrike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rPr>
              <a:t>₽73 billion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p5"/>
          <p:cNvSpPr txBox="1"/>
          <p:nvPr/>
        </p:nvSpPr>
        <p:spPr>
          <a:xfrm>
            <a:off x="7659067" y="1516095"/>
            <a:ext cx="438663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The quality of education and work on the </a:t>
            </a:r>
            <a:r>
              <a:rPr b="1" i="0" lang="ru-RU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return of students </a:t>
            </a:r>
            <a:r>
              <a:rPr b="1" i="0" lang="ru-RU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is the main growth driver for market players (RBC)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5"/>
          <p:cNvSpPr/>
          <p:nvPr/>
        </p:nvSpPr>
        <p:spPr>
          <a:xfrm>
            <a:off x="6763874" y="1516094"/>
            <a:ext cx="646332" cy="64633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3" name="Google Shape;313;p5"/>
          <p:cNvSpPr txBox="1"/>
          <p:nvPr/>
        </p:nvSpPr>
        <p:spPr>
          <a:xfrm>
            <a:off x="7001400" y="1454540"/>
            <a:ext cx="200540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1" i="0" lang="ru-RU" sz="50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5"/>
          <p:cNvSpPr txBox="1"/>
          <p:nvPr/>
        </p:nvSpPr>
        <p:spPr>
          <a:xfrm>
            <a:off x="7659067" y="3527919"/>
            <a:ext cx="43866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Between 2019 and 2021, the value of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CAGR was 101.85% </a:t>
            </a:r>
            <a:r>
              <a:rPr b="1" i="0" lang="ru-RU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(Smart Ranking)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5"/>
          <p:cNvSpPr/>
          <p:nvPr/>
        </p:nvSpPr>
        <p:spPr>
          <a:xfrm>
            <a:off x="6763874" y="3420196"/>
            <a:ext cx="646332" cy="64633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6" name="Google Shape;316;p5"/>
          <p:cNvSpPr txBox="1"/>
          <p:nvPr/>
        </p:nvSpPr>
        <p:spPr>
          <a:xfrm>
            <a:off x="6935896" y="3358642"/>
            <a:ext cx="419329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1" i="0" lang="ru-RU" sz="50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5"/>
          <p:cNvSpPr txBox="1"/>
          <p:nvPr/>
        </p:nvSpPr>
        <p:spPr>
          <a:xfrm>
            <a:off x="7659067" y="5385509"/>
            <a:ext cx="438663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In 2021, the target segment of the project, Digital Professions and IT, showed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90% growth </a:t>
            </a:r>
            <a:r>
              <a:rPr b="1" i="0" lang="ru-RU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(Smart Ranking)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p5"/>
          <p:cNvSpPr/>
          <p:nvPr/>
        </p:nvSpPr>
        <p:spPr>
          <a:xfrm>
            <a:off x="6763874" y="5324298"/>
            <a:ext cx="646332" cy="64633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9" name="Google Shape;319;p5"/>
          <p:cNvSpPr txBox="1"/>
          <p:nvPr/>
        </p:nvSpPr>
        <p:spPr>
          <a:xfrm>
            <a:off x="6943663" y="5262744"/>
            <a:ext cx="403794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1" i="0" lang="ru-RU" sz="50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0" name="Google Shape;320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5400000">
            <a:off x="10988637" y="-382438"/>
            <a:ext cx="1692771" cy="169277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1" name="Google Shape;321;p5"/>
          <p:cNvGrpSpPr/>
          <p:nvPr/>
        </p:nvGrpSpPr>
        <p:grpSpPr>
          <a:xfrm>
            <a:off x="-7835933" y="-1581743"/>
            <a:ext cx="29352908" cy="9672468"/>
            <a:chOff x="-8007383" y="-3048000"/>
            <a:chExt cx="29352908" cy="9672468"/>
          </a:xfrm>
        </p:grpSpPr>
        <p:cxnSp>
          <p:nvCxnSpPr>
            <p:cNvPr id="322" name="Google Shape;322;p5"/>
            <p:cNvCxnSpPr/>
            <p:nvPr/>
          </p:nvCxnSpPr>
          <p:spPr>
            <a:xfrm>
              <a:off x="1167305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323" name="Google Shape;323;p5"/>
            <p:cNvCxnSpPr/>
            <p:nvPr/>
          </p:nvCxnSpPr>
          <p:spPr>
            <a:xfrm>
              <a:off x="1091611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324" name="Google Shape;324;p5"/>
            <p:cNvCxnSpPr/>
            <p:nvPr/>
          </p:nvCxnSpPr>
          <p:spPr>
            <a:xfrm>
              <a:off x="1015917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325" name="Google Shape;325;p5"/>
            <p:cNvCxnSpPr/>
            <p:nvPr/>
          </p:nvCxnSpPr>
          <p:spPr>
            <a:xfrm>
              <a:off x="940223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326" name="Google Shape;326;p5"/>
            <p:cNvCxnSpPr/>
            <p:nvPr/>
          </p:nvCxnSpPr>
          <p:spPr>
            <a:xfrm>
              <a:off x="864529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327" name="Google Shape;327;p5"/>
            <p:cNvCxnSpPr/>
            <p:nvPr/>
          </p:nvCxnSpPr>
          <p:spPr>
            <a:xfrm>
              <a:off x="788835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328" name="Google Shape;328;p5"/>
            <p:cNvCxnSpPr/>
            <p:nvPr/>
          </p:nvCxnSpPr>
          <p:spPr>
            <a:xfrm>
              <a:off x="713141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329" name="Google Shape;329;p5"/>
            <p:cNvCxnSpPr/>
            <p:nvPr/>
          </p:nvCxnSpPr>
          <p:spPr>
            <a:xfrm>
              <a:off x="637447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330" name="Google Shape;330;p5"/>
            <p:cNvCxnSpPr/>
            <p:nvPr/>
          </p:nvCxnSpPr>
          <p:spPr>
            <a:xfrm>
              <a:off x="561753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331" name="Google Shape;331;p5"/>
            <p:cNvCxnSpPr/>
            <p:nvPr/>
          </p:nvCxnSpPr>
          <p:spPr>
            <a:xfrm>
              <a:off x="486059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332" name="Google Shape;332;p5"/>
            <p:cNvCxnSpPr/>
            <p:nvPr/>
          </p:nvCxnSpPr>
          <p:spPr>
            <a:xfrm>
              <a:off x="410365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333" name="Google Shape;333;p5"/>
            <p:cNvCxnSpPr/>
            <p:nvPr/>
          </p:nvCxnSpPr>
          <p:spPr>
            <a:xfrm>
              <a:off x="334671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334" name="Google Shape;334;p5"/>
            <p:cNvCxnSpPr/>
            <p:nvPr/>
          </p:nvCxnSpPr>
          <p:spPr>
            <a:xfrm>
              <a:off x="258977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335" name="Google Shape;335;p5"/>
            <p:cNvCxnSpPr/>
            <p:nvPr/>
          </p:nvCxnSpPr>
          <p:spPr>
            <a:xfrm>
              <a:off x="183283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336" name="Google Shape;336;p5"/>
            <p:cNvCxnSpPr/>
            <p:nvPr/>
          </p:nvCxnSpPr>
          <p:spPr>
            <a:xfrm>
              <a:off x="107589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337" name="Google Shape;337;p5"/>
            <p:cNvCxnSpPr/>
            <p:nvPr/>
          </p:nvCxnSpPr>
          <p:spPr>
            <a:xfrm>
              <a:off x="31895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338" name="Google Shape;338;p5"/>
            <p:cNvCxnSpPr/>
            <p:nvPr/>
          </p:nvCxnSpPr>
          <p:spPr>
            <a:xfrm>
              <a:off x="-43798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339" name="Google Shape;339;p5"/>
            <p:cNvCxnSpPr/>
            <p:nvPr/>
          </p:nvCxnSpPr>
          <p:spPr>
            <a:xfrm>
              <a:off x="-119492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340" name="Google Shape;340;p5"/>
            <p:cNvCxnSpPr/>
            <p:nvPr/>
          </p:nvCxnSpPr>
          <p:spPr>
            <a:xfrm>
              <a:off x="-195186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341" name="Google Shape;341;p5"/>
            <p:cNvCxnSpPr/>
            <p:nvPr/>
          </p:nvCxnSpPr>
          <p:spPr>
            <a:xfrm>
              <a:off x="-270880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342" name="Google Shape;342;p5"/>
            <p:cNvCxnSpPr/>
            <p:nvPr/>
          </p:nvCxnSpPr>
          <p:spPr>
            <a:xfrm>
              <a:off x="-346574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343" name="Google Shape;343;p5"/>
            <p:cNvCxnSpPr/>
            <p:nvPr/>
          </p:nvCxnSpPr>
          <p:spPr>
            <a:xfrm>
              <a:off x="-422268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344" name="Google Shape;344;p5"/>
            <p:cNvCxnSpPr/>
            <p:nvPr/>
          </p:nvCxnSpPr>
          <p:spPr>
            <a:xfrm>
              <a:off x="-497962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345" name="Google Shape;345;p5"/>
            <p:cNvCxnSpPr/>
            <p:nvPr/>
          </p:nvCxnSpPr>
          <p:spPr>
            <a:xfrm>
              <a:off x="-573656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346" name="Google Shape;346;p5"/>
            <p:cNvCxnSpPr/>
            <p:nvPr/>
          </p:nvCxnSpPr>
          <p:spPr>
            <a:xfrm>
              <a:off x="-649350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347" name="Google Shape;347;p5"/>
            <p:cNvCxnSpPr/>
            <p:nvPr/>
          </p:nvCxnSpPr>
          <p:spPr>
            <a:xfrm>
              <a:off x="-725044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348" name="Google Shape;348;p5"/>
            <p:cNvCxnSpPr/>
            <p:nvPr/>
          </p:nvCxnSpPr>
          <p:spPr>
            <a:xfrm>
              <a:off x="-800738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6"/>
          <p:cNvSpPr txBox="1"/>
          <p:nvPr/>
        </p:nvSpPr>
        <p:spPr>
          <a:xfrm>
            <a:off x="300038" y="248505"/>
            <a:ext cx="7950468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ru-RU" sz="2800" u="none" cap="none" strike="noStrike">
                <a:solidFill>
                  <a:srgbClr val="B7A1CC"/>
                </a:solidFill>
                <a:latin typeface="Arial"/>
                <a:ea typeface="Arial"/>
                <a:cs typeface="Arial"/>
                <a:sym typeface="Arial"/>
              </a:rPr>
              <a:t>Relevance</a:t>
            </a:r>
            <a:endParaRPr b="0" i="0" sz="2800" u="none" cap="none" strike="noStrike">
              <a:solidFill>
                <a:srgbClr val="B7A1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4" name="Google Shape;354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1084893">
            <a:off x="3572100" y="5883011"/>
            <a:ext cx="3400202" cy="3326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4862704">
            <a:off x="16403611" y="340602"/>
            <a:ext cx="2778128" cy="297019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6" name="Google Shape;356;p6"/>
          <p:cNvGrpSpPr/>
          <p:nvPr/>
        </p:nvGrpSpPr>
        <p:grpSpPr>
          <a:xfrm>
            <a:off x="300038" y="1340709"/>
            <a:ext cx="1434237" cy="1434237"/>
            <a:chOff x="1064755" y="1420510"/>
            <a:chExt cx="2097103" cy="2097103"/>
          </a:xfrm>
        </p:grpSpPr>
        <p:pic>
          <p:nvPicPr>
            <p:cNvPr id="357" name="Google Shape;357;p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064755" y="1420510"/>
              <a:ext cx="2097103" cy="209710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8" name="Google Shape;358;p6"/>
            <p:cNvSpPr/>
            <p:nvPr/>
          </p:nvSpPr>
          <p:spPr>
            <a:xfrm>
              <a:off x="1724220" y="2084057"/>
              <a:ext cx="772389" cy="770690"/>
            </a:xfrm>
            <a:custGeom>
              <a:rect b="b" l="l" r="r" t="t"/>
              <a:pathLst>
                <a:path extrusionOk="0" h="1736755" w="1740582">
                  <a:moveTo>
                    <a:pt x="1395" y="579060"/>
                  </a:moveTo>
                  <a:cubicBezTo>
                    <a:pt x="6711" y="433010"/>
                    <a:pt x="402528" y="100595"/>
                    <a:pt x="495809" y="47432"/>
                  </a:cubicBezTo>
                  <a:cubicBezTo>
                    <a:pt x="589090" y="-5731"/>
                    <a:pt x="878581" y="31483"/>
                    <a:pt x="878581" y="31483"/>
                  </a:cubicBezTo>
                  <a:cubicBezTo>
                    <a:pt x="997311" y="26167"/>
                    <a:pt x="1122687" y="-25076"/>
                    <a:pt x="1208190" y="15534"/>
                  </a:cubicBezTo>
                  <a:cubicBezTo>
                    <a:pt x="1293693" y="56144"/>
                    <a:pt x="1714713" y="466826"/>
                    <a:pt x="1734502" y="541846"/>
                  </a:cubicBezTo>
                  <a:cubicBezTo>
                    <a:pt x="1754291" y="616866"/>
                    <a:pt x="1720523" y="1108030"/>
                    <a:pt x="1707921" y="1227646"/>
                  </a:cubicBezTo>
                  <a:cubicBezTo>
                    <a:pt x="1695319" y="1347262"/>
                    <a:pt x="1220448" y="1695232"/>
                    <a:pt x="1176293" y="1716744"/>
                  </a:cubicBezTo>
                  <a:cubicBezTo>
                    <a:pt x="1132138" y="1738256"/>
                    <a:pt x="685423" y="1761932"/>
                    <a:pt x="490493" y="1674213"/>
                  </a:cubicBezTo>
                  <a:cubicBezTo>
                    <a:pt x="295563" y="1586494"/>
                    <a:pt x="5677" y="1311574"/>
                    <a:pt x="6711" y="1190432"/>
                  </a:cubicBezTo>
                  <a:cubicBezTo>
                    <a:pt x="7745" y="1069290"/>
                    <a:pt x="-3921" y="725110"/>
                    <a:pt x="1395" y="579060"/>
                  </a:cubicBezTo>
                  <a:close/>
                </a:path>
              </a:pathLst>
            </a:custGeom>
            <a:solidFill>
              <a:srgbClr val="B7A1CC"/>
            </a:solidFill>
            <a:ln cap="flat" cmpd="sng" w="12700">
              <a:solidFill>
                <a:srgbClr val="B7A1CC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359" name="Google Shape;359;p6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845800" y="2173596"/>
              <a:ext cx="529228" cy="52922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60" name="Google Shape;360;p6"/>
          <p:cNvGrpSpPr/>
          <p:nvPr/>
        </p:nvGrpSpPr>
        <p:grpSpPr>
          <a:xfrm>
            <a:off x="300038" y="4046119"/>
            <a:ext cx="1434237" cy="1434237"/>
            <a:chOff x="5047448" y="1420510"/>
            <a:chExt cx="2097103" cy="2097103"/>
          </a:xfrm>
        </p:grpSpPr>
        <p:pic>
          <p:nvPicPr>
            <p:cNvPr id="361" name="Google Shape;361;p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047448" y="1420510"/>
              <a:ext cx="2097103" cy="209710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2" name="Google Shape;362;p6"/>
            <p:cNvSpPr/>
            <p:nvPr/>
          </p:nvSpPr>
          <p:spPr>
            <a:xfrm>
              <a:off x="5706913" y="2084057"/>
              <a:ext cx="772389" cy="770690"/>
            </a:xfrm>
            <a:custGeom>
              <a:rect b="b" l="l" r="r" t="t"/>
              <a:pathLst>
                <a:path extrusionOk="0" h="1736755" w="1740582">
                  <a:moveTo>
                    <a:pt x="1395" y="579060"/>
                  </a:moveTo>
                  <a:cubicBezTo>
                    <a:pt x="6711" y="433010"/>
                    <a:pt x="402528" y="100595"/>
                    <a:pt x="495809" y="47432"/>
                  </a:cubicBezTo>
                  <a:cubicBezTo>
                    <a:pt x="589090" y="-5731"/>
                    <a:pt x="878581" y="31483"/>
                    <a:pt x="878581" y="31483"/>
                  </a:cubicBezTo>
                  <a:cubicBezTo>
                    <a:pt x="997311" y="26167"/>
                    <a:pt x="1122687" y="-25076"/>
                    <a:pt x="1208190" y="15534"/>
                  </a:cubicBezTo>
                  <a:cubicBezTo>
                    <a:pt x="1293693" y="56144"/>
                    <a:pt x="1714713" y="466826"/>
                    <a:pt x="1734502" y="541846"/>
                  </a:cubicBezTo>
                  <a:cubicBezTo>
                    <a:pt x="1754291" y="616866"/>
                    <a:pt x="1720523" y="1108030"/>
                    <a:pt x="1707921" y="1227646"/>
                  </a:cubicBezTo>
                  <a:cubicBezTo>
                    <a:pt x="1695319" y="1347262"/>
                    <a:pt x="1220448" y="1695232"/>
                    <a:pt x="1176293" y="1716744"/>
                  </a:cubicBezTo>
                  <a:cubicBezTo>
                    <a:pt x="1132138" y="1738256"/>
                    <a:pt x="685423" y="1761932"/>
                    <a:pt x="490493" y="1674213"/>
                  </a:cubicBezTo>
                  <a:cubicBezTo>
                    <a:pt x="295563" y="1586494"/>
                    <a:pt x="5677" y="1311574"/>
                    <a:pt x="6711" y="1190432"/>
                  </a:cubicBezTo>
                  <a:cubicBezTo>
                    <a:pt x="7745" y="1069290"/>
                    <a:pt x="-3921" y="725110"/>
                    <a:pt x="1395" y="579060"/>
                  </a:cubicBezTo>
                  <a:close/>
                </a:path>
              </a:pathLst>
            </a:custGeom>
            <a:solidFill>
              <a:srgbClr val="B7A1CC"/>
            </a:solidFill>
            <a:ln cap="flat" cmpd="sng" w="12700">
              <a:solidFill>
                <a:srgbClr val="B7A1CC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363" name="Google Shape;363;p6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5828493" y="2204447"/>
              <a:ext cx="529228" cy="52922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64" name="Google Shape;364;p6"/>
          <p:cNvGrpSpPr/>
          <p:nvPr/>
        </p:nvGrpSpPr>
        <p:grpSpPr>
          <a:xfrm>
            <a:off x="6499652" y="1340709"/>
            <a:ext cx="1434237" cy="1434237"/>
            <a:chOff x="9249411" y="1420510"/>
            <a:chExt cx="2097103" cy="2097103"/>
          </a:xfrm>
        </p:grpSpPr>
        <p:pic>
          <p:nvPicPr>
            <p:cNvPr id="365" name="Google Shape;365;p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249411" y="1420510"/>
              <a:ext cx="2097103" cy="209710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6" name="Google Shape;366;p6"/>
            <p:cNvSpPr/>
            <p:nvPr/>
          </p:nvSpPr>
          <p:spPr>
            <a:xfrm>
              <a:off x="9908876" y="2084057"/>
              <a:ext cx="772389" cy="770690"/>
            </a:xfrm>
            <a:custGeom>
              <a:rect b="b" l="l" r="r" t="t"/>
              <a:pathLst>
                <a:path extrusionOk="0" h="1736755" w="1740582">
                  <a:moveTo>
                    <a:pt x="1395" y="579060"/>
                  </a:moveTo>
                  <a:cubicBezTo>
                    <a:pt x="6711" y="433010"/>
                    <a:pt x="402528" y="100595"/>
                    <a:pt x="495809" y="47432"/>
                  </a:cubicBezTo>
                  <a:cubicBezTo>
                    <a:pt x="589090" y="-5731"/>
                    <a:pt x="878581" y="31483"/>
                    <a:pt x="878581" y="31483"/>
                  </a:cubicBezTo>
                  <a:cubicBezTo>
                    <a:pt x="997311" y="26167"/>
                    <a:pt x="1122687" y="-25076"/>
                    <a:pt x="1208190" y="15534"/>
                  </a:cubicBezTo>
                  <a:cubicBezTo>
                    <a:pt x="1293693" y="56144"/>
                    <a:pt x="1714713" y="466826"/>
                    <a:pt x="1734502" y="541846"/>
                  </a:cubicBezTo>
                  <a:cubicBezTo>
                    <a:pt x="1754291" y="616866"/>
                    <a:pt x="1720523" y="1108030"/>
                    <a:pt x="1707921" y="1227646"/>
                  </a:cubicBezTo>
                  <a:cubicBezTo>
                    <a:pt x="1695319" y="1347262"/>
                    <a:pt x="1220448" y="1695232"/>
                    <a:pt x="1176293" y="1716744"/>
                  </a:cubicBezTo>
                  <a:cubicBezTo>
                    <a:pt x="1132138" y="1738256"/>
                    <a:pt x="685423" y="1761932"/>
                    <a:pt x="490493" y="1674213"/>
                  </a:cubicBezTo>
                  <a:cubicBezTo>
                    <a:pt x="295563" y="1586494"/>
                    <a:pt x="5677" y="1311574"/>
                    <a:pt x="6711" y="1190432"/>
                  </a:cubicBezTo>
                  <a:cubicBezTo>
                    <a:pt x="7745" y="1069290"/>
                    <a:pt x="-3921" y="725110"/>
                    <a:pt x="1395" y="579060"/>
                  </a:cubicBezTo>
                  <a:close/>
                </a:path>
              </a:pathLst>
            </a:custGeom>
            <a:solidFill>
              <a:srgbClr val="B7A1CC"/>
            </a:solidFill>
            <a:ln cap="flat" cmpd="sng" w="12700">
              <a:solidFill>
                <a:srgbClr val="B7A1CC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367" name="Google Shape;367;p6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10053083" y="2204447"/>
              <a:ext cx="467527" cy="46752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68" name="Google Shape;368;p6"/>
          <p:cNvGrpSpPr/>
          <p:nvPr/>
        </p:nvGrpSpPr>
        <p:grpSpPr>
          <a:xfrm>
            <a:off x="2146424" y="1519218"/>
            <a:ext cx="2449378" cy="1077218"/>
            <a:chOff x="2185292" y="1420510"/>
            <a:chExt cx="2449378" cy="1077218"/>
          </a:xfrm>
        </p:grpSpPr>
        <p:sp>
          <p:nvSpPr>
            <p:cNvPr id="369" name="Google Shape;369;p6"/>
            <p:cNvSpPr txBox="1"/>
            <p:nvPr/>
          </p:nvSpPr>
          <p:spPr>
            <a:xfrm>
              <a:off x="2185292" y="1420510"/>
              <a:ext cx="2449378" cy="10772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ru-RU" sz="1400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The consequences </a:t>
              </a:r>
              <a:r>
                <a:rPr b="0" i="0" lang="ru-RU" sz="1400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of COVID-19 laid the foundation for the shift of the educational industry in </a:t>
              </a:r>
              <a:r>
                <a:rPr b="1" i="0" lang="ru-RU" sz="1400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favor of digital solutions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70" name="Google Shape;370;p6">
              <a:hlinkClick r:id="rId9"/>
            </p:cNvPr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4522211" y="2330160"/>
              <a:ext cx="112459" cy="11245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71" name="Google Shape;371;p6"/>
          <p:cNvGrpSpPr/>
          <p:nvPr/>
        </p:nvGrpSpPr>
        <p:grpSpPr>
          <a:xfrm>
            <a:off x="2146424" y="4009185"/>
            <a:ext cx="2713628" cy="1292662"/>
            <a:chOff x="2336149" y="3847802"/>
            <a:chExt cx="2713628" cy="1292662"/>
          </a:xfrm>
        </p:grpSpPr>
        <p:sp>
          <p:nvSpPr>
            <p:cNvPr id="372" name="Google Shape;372;p6"/>
            <p:cNvSpPr txBox="1"/>
            <p:nvPr/>
          </p:nvSpPr>
          <p:spPr>
            <a:xfrm>
              <a:off x="2336149" y="3847802"/>
              <a:ext cx="2713628" cy="129266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ru-RU" sz="1400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The first quarter of 2022 </a:t>
              </a:r>
              <a:r>
                <a:rPr b="0" i="0" lang="ru-RU" sz="1400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was characterized by changes in the market that caused an explosive </a:t>
              </a:r>
              <a:r>
                <a:rPr b="1" i="0" lang="ru-RU" sz="1400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growth in demand for young IT professionals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ru-RU" sz="1400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and digital solutions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73" name="Google Shape;373;p6">
              <a:hlinkClick r:id="rId11"/>
            </p:cNvPr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4285461" y="4982129"/>
              <a:ext cx="112459" cy="11245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74" name="Google Shape;374;p6"/>
          <p:cNvGrpSpPr/>
          <p:nvPr/>
        </p:nvGrpSpPr>
        <p:grpSpPr>
          <a:xfrm>
            <a:off x="6499652" y="4046119"/>
            <a:ext cx="1434237" cy="1434237"/>
            <a:chOff x="6499652" y="3839923"/>
            <a:chExt cx="1434237" cy="1434237"/>
          </a:xfrm>
        </p:grpSpPr>
        <p:pic>
          <p:nvPicPr>
            <p:cNvPr id="375" name="Google Shape;375;p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499652" y="3839923"/>
              <a:ext cx="1434237" cy="143423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6" name="Google Shape;376;p6"/>
            <p:cNvSpPr/>
            <p:nvPr/>
          </p:nvSpPr>
          <p:spPr>
            <a:xfrm>
              <a:off x="6950669" y="4293732"/>
              <a:ext cx="528247" cy="527085"/>
            </a:xfrm>
            <a:custGeom>
              <a:rect b="b" l="l" r="r" t="t"/>
              <a:pathLst>
                <a:path extrusionOk="0" h="1736755" w="1740582">
                  <a:moveTo>
                    <a:pt x="1395" y="579060"/>
                  </a:moveTo>
                  <a:cubicBezTo>
                    <a:pt x="6711" y="433010"/>
                    <a:pt x="402528" y="100595"/>
                    <a:pt x="495809" y="47432"/>
                  </a:cubicBezTo>
                  <a:cubicBezTo>
                    <a:pt x="589090" y="-5731"/>
                    <a:pt x="878581" y="31483"/>
                    <a:pt x="878581" y="31483"/>
                  </a:cubicBezTo>
                  <a:cubicBezTo>
                    <a:pt x="997311" y="26167"/>
                    <a:pt x="1122687" y="-25076"/>
                    <a:pt x="1208190" y="15534"/>
                  </a:cubicBezTo>
                  <a:cubicBezTo>
                    <a:pt x="1293693" y="56144"/>
                    <a:pt x="1714713" y="466826"/>
                    <a:pt x="1734502" y="541846"/>
                  </a:cubicBezTo>
                  <a:cubicBezTo>
                    <a:pt x="1754291" y="616866"/>
                    <a:pt x="1720523" y="1108030"/>
                    <a:pt x="1707921" y="1227646"/>
                  </a:cubicBezTo>
                  <a:cubicBezTo>
                    <a:pt x="1695319" y="1347262"/>
                    <a:pt x="1220448" y="1695232"/>
                    <a:pt x="1176293" y="1716744"/>
                  </a:cubicBezTo>
                  <a:cubicBezTo>
                    <a:pt x="1132138" y="1738256"/>
                    <a:pt x="685423" y="1761932"/>
                    <a:pt x="490493" y="1674213"/>
                  </a:cubicBezTo>
                  <a:cubicBezTo>
                    <a:pt x="295563" y="1586494"/>
                    <a:pt x="5677" y="1311574"/>
                    <a:pt x="6711" y="1190432"/>
                  </a:cubicBezTo>
                  <a:cubicBezTo>
                    <a:pt x="7745" y="1069290"/>
                    <a:pt x="-3921" y="725110"/>
                    <a:pt x="1395" y="579060"/>
                  </a:cubicBezTo>
                  <a:close/>
                </a:path>
              </a:pathLst>
            </a:custGeom>
            <a:solidFill>
              <a:srgbClr val="B7A1CC"/>
            </a:solidFill>
            <a:ln cap="flat" cmpd="sng" w="12700">
              <a:solidFill>
                <a:srgbClr val="B7A1CC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377" name="Google Shape;377;p6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7049294" y="4376068"/>
              <a:ext cx="319748" cy="31974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78" name="Google Shape;378;p6"/>
          <p:cNvGrpSpPr/>
          <p:nvPr/>
        </p:nvGrpSpPr>
        <p:grpSpPr>
          <a:xfrm>
            <a:off x="8346038" y="1626940"/>
            <a:ext cx="2976453" cy="861774"/>
            <a:chOff x="8809737" y="1456827"/>
            <a:chExt cx="2976453" cy="861774"/>
          </a:xfrm>
        </p:grpSpPr>
        <p:sp>
          <p:nvSpPr>
            <p:cNvPr id="379" name="Google Shape;379;p6"/>
            <p:cNvSpPr txBox="1"/>
            <p:nvPr/>
          </p:nvSpPr>
          <p:spPr>
            <a:xfrm>
              <a:off x="8809737" y="1456827"/>
              <a:ext cx="2976453" cy="86177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ru-RU" sz="1400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The main trend of 2022 is the </a:t>
              </a:r>
              <a:r>
                <a:rPr b="1" i="0" lang="ru-RU" sz="1400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personification of material and tasks and the construction of learning experience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80" name="Google Shape;380;p6">
              <a:hlinkClick r:id="rId13"/>
            </p:cNvPr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10733520" y="2146296"/>
              <a:ext cx="112459" cy="11245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81" name="Google Shape;381;p6"/>
          <p:cNvGrpSpPr/>
          <p:nvPr/>
        </p:nvGrpSpPr>
        <p:grpSpPr>
          <a:xfrm>
            <a:off x="8346038" y="4440072"/>
            <a:ext cx="2976600" cy="646500"/>
            <a:chOff x="8684231" y="4253815"/>
            <a:chExt cx="2976600" cy="646500"/>
          </a:xfrm>
        </p:grpSpPr>
        <p:sp>
          <p:nvSpPr>
            <p:cNvPr id="382" name="Google Shape;382;p6"/>
            <p:cNvSpPr txBox="1"/>
            <p:nvPr/>
          </p:nvSpPr>
          <p:spPr>
            <a:xfrm>
              <a:off x="8684231" y="4253815"/>
              <a:ext cx="29766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ru-RU" sz="1400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Employers </a:t>
              </a:r>
              <a:r>
                <a:rPr b="1" i="0" lang="ru-RU" sz="1400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value real experience, skills, including flexi</a:t>
              </a:r>
              <a:r>
                <a:rPr b="1" lang="ru-RU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bility</a:t>
              </a:r>
              <a:endParaRPr b="1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83" name="Google Shape;383;p6">
              <a:hlinkClick r:id="rId14"/>
            </p:cNvPr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9434589" y="4742941"/>
              <a:ext cx="112459" cy="11245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84" name="Google Shape;384;p6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 rot="-3403773">
            <a:off x="8291299" y="-1383949"/>
            <a:ext cx="2603856" cy="25474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5" name="Google Shape;385;p6"/>
          <p:cNvGrpSpPr/>
          <p:nvPr/>
        </p:nvGrpSpPr>
        <p:grpSpPr>
          <a:xfrm>
            <a:off x="-7835933" y="-1581743"/>
            <a:ext cx="29352908" cy="9672468"/>
            <a:chOff x="-8007383" y="-3048000"/>
            <a:chExt cx="29352908" cy="9672468"/>
          </a:xfrm>
        </p:grpSpPr>
        <p:cxnSp>
          <p:nvCxnSpPr>
            <p:cNvPr id="386" name="Google Shape;386;p6"/>
            <p:cNvCxnSpPr/>
            <p:nvPr/>
          </p:nvCxnSpPr>
          <p:spPr>
            <a:xfrm>
              <a:off x="1167305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387" name="Google Shape;387;p6"/>
            <p:cNvCxnSpPr/>
            <p:nvPr/>
          </p:nvCxnSpPr>
          <p:spPr>
            <a:xfrm>
              <a:off x="1091611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388" name="Google Shape;388;p6"/>
            <p:cNvCxnSpPr/>
            <p:nvPr/>
          </p:nvCxnSpPr>
          <p:spPr>
            <a:xfrm>
              <a:off x="1015917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389" name="Google Shape;389;p6"/>
            <p:cNvCxnSpPr/>
            <p:nvPr/>
          </p:nvCxnSpPr>
          <p:spPr>
            <a:xfrm>
              <a:off x="940223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390" name="Google Shape;390;p6"/>
            <p:cNvCxnSpPr/>
            <p:nvPr/>
          </p:nvCxnSpPr>
          <p:spPr>
            <a:xfrm>
              <a:off x="864529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391" name="Google Shape;391;p6"/>
            <p:cNvCxnSpPr/>
            <p:nvPr/>
          </p:nvCxnSpPr>
          <p:spPr>
            <a:xfrm>
              <a:off x="788835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392" name="Google Shape;392;p6"/>
            <p:cNvCxnSpPr/>
            <p:nvPr/>
          </p:nvCxnSpPr>
          <p:spPr>
            <a:xfrm>
              <a:off x="713141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393" name="Google Shape;393;p6"/>
            <p:cNvCxnSpPr/>
            <p:nvPr/>
          </p:nvCxnSpPr>
          <p:spPr>
            <a:xfrm>
              <a:off x="637447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394" name="Google Shape;394;p6"/>
            <p:cNvCxnSpPr/>
            <p:nvPr/>
          </p:nvCxnSpPr>
          <p:spPr>
            <a:xfrm>
              <a:off x="561753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395" name="Google Shape;395;p6"/>
            <p:cNvCxnSpPr/>
            <p:nvPr/>
          </p:nvCxnSpPr>
          <p:spPr>
            <a:xfrm>
              <a:off x="486059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396" name="Google Shape;396;p6"/>
            <p:cNvCxnSpPr/>
            <p:nvPr/>
          </p:nvCxnSpPr>
          <p:spPr>
            <a:xfrm>
              <a:off x="410365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397" name="Google Shape;397;p6"/>
            <p:cNvCxnSpPr/>
            <p:nvPr/>
          </p:nvCxnSpPr>
          <p:spPr>
            <a:xfrm>
              <a:off x="334671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398" name="Google Shape;398;p6"/>
            <p:cNvCxnSpPr/>
            <p:nvPr/>
          </p:nvCxnSpPr>
          <p:spPr>
            <a:xfrm>
              <a:off x="258977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399" name="Google Shape;399;p6"/>
            <p:cNvCxnSpPr/>
            <p:nvPr/>
          </p:nvCxnSpPr>
          <p:spPr>
            <a:xfrm>
              <a:off x="183283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400" name="Google Shape;400;p6"/>
            <p:cNvCxnSpPr/>
            <p:nvPr/>
          </p:nvCxnSpPr>
          <p:spPr>
            <a:xfrm>
              <a:off x="107589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401" name="Google Shape;401;p6"/>
            <p:cNvCxnSpPr/>
            <p:nvPr/>
          </p:nvCxnSpPr>
          <p:spPr>
            <a:xfrm>
              <a:off x="31895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402" name="Google Shape;402;p6"/>
            <p:cNvCxnSpPr/>
            <p:nvPr/>
          </p:nvCxnSpPr>
          <p:spPr>
            <a:xfrm>
              <a:off x="-43798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403" name="Google Shape;403;p6"/>
            <p:cNvCxnSpPr/>
            <p:nvPr/>
          </p:nvCxnSpPr>
          <p:spPr>
            <a:xfrm>
              <a:off x="-119492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404" name="Google Shape;404;p6"/>
            <p:cNvCxnSpPr/>
            <p:nvPr/>
          </p:nvCxnSpPr>
          <p:spPr>
            <a:xfrm>
              <a:off x="-195186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405" name="Google Shape;405;p6"/>
            <p:cNvCxnSpPr/>
            <p:nvPr/>
          </p:nvCxnSpPr>
          <p:spPr>
            <a:xfrm>
              <a:off x="-270880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406" name="Google Shape;406;p6"/>
            <p:cNvCxnSpPr/>
            <p:nvPr/>
          </p:nvCxnSpPr>
          <p:spPr>
            <a:xfrm>
              <a:off x="-346574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407" name="Google Shape;407;p6"/>
            <p:cNvCxnSpPr/>
            <p:nvPr/>
          </p:nvCxnSpPr>
          <p:spPr>
            <a:xfrm>
              <a:off x="-422268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408" name="Google Shape;408;p6"/>
            <p:cNvCxnSpPr/>
            <p:nvPr/>
          </p:nvCxnSpPr>
          <p:spPr>
            <a:xfrm>
              <a:off x="-497962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409" name="Google Shape;409;p6"/>
            <p:cNvCxnSpPr/>
            <p:nvPr/>
          </p:nvCxnSpPr>
          <p:spPr>
            <a:xfrm>
              <a:off x="-573656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410" name="Google Shape;410;p6"/>
            <p:cNvCxnSpPr/>
            <p:nvPr/>
          </p:nvCxnSpPr>
          <p:spPr>
            <a:xfrm>
              <a:off x="-649350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411" name="Google Shape;411;p6"/>
            <p:cNvCxnSpPr/>
            <p:nvPr/>
          </p:nvCxnSpPr>
          <p:spPr>
            <a:xfrm>
              <a:off x="-725044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412" name="Google Shape;412;p6"/>
            <p:cNvCxnSpPr/>
            <p:nvPr/>
          </p:nvCxnSpPr>
          <p:spPr>
            <a:xfrm>
              <a:off x="-800738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7"/>
          <p:cNvSpPr txBox="1"/>
          <p:nvPr/>
        </p:nvSpPr>
        <p:spPr>
          <a:xfrm>
            <a:off x="300038" y="248505"/>
            <a:ext cx="3613594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ru-RU" sz="2800" u="none" cap="none" strike="noStrike">
                <a:solidFill>
                  <a:srgbClr val="B7A1CC"/>
                </a:solidFill>
                <a:latin typeface="Arial"/>
                <a:ea typeface="Arial"/>
                <a:cs typeface="Arial"/>
                <a:sym typeface="Arial"/>
              </a:rPr>
              <a:t>Value proposition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18" name="Google Shape;418;p7"/>
          <p:cNvGrpSpPr/>
          <p:nvPr/>
        </p:nvGrpSpPr>
        <p:grpSpPr>
          <a:xfrm>
            <a:off x="7736222" y="977142"/>
            <a:ext cx="1698858" cy="378915"/>
            <a:chOff x="7736222" y="1018049"/>
            <a:chExt cx="1698858" cy="378915"/>
          </a:xfrm>
        </p:grpSpPr>
        <p:sp>
          <p:nvSpPr>
            <p:cNvPr id="419" name="Google Shape;419;p7"/>
            <p:cNvSpPr txBox="1"/>
            <p:nvPr/>
          </p:nvSpPr>
          <p:spPr>
            <a:xfrm>
              <a:off x="8400741" y="1084396"/>
              <a:ext cx="1034339" cy="24622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ru-RU" sz="1600" u="none" cap="none" strike="noStrike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rPr>
                <a:t>Value</a:t>
              </a:r>
              <a:endParaRPr b="0" i="0" sz="1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20" name="Google Shape;420;p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7736222" y="1018049"/>
              <a:ext cx="378915" cy="37891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21" name="Google Shape;421;p7"/>
          <p:cNvGrpSpPr/>
          <p:nvPr/>
        </p:nvGrpSpPr>
        <p:grpSpPr>
          <a:xfrm>
            <a:off x="7736222" y="3861706"/>
            <a:ext cx="1698858" cy="378915"/>
            <a:chOff x="7736222" y="3861706"/>
            <a:chExt cx="1698858" cy="378915"/>
          </a:xfrm>
        </p:grpSpPr>
        <p:sp>
          <p:nvSpPr>
            <p:cNvPr id="422" name="Google Shape;422;p7"/>
            <p:cNvSpPr txBox="1"/>
            <p:nvPr/>
          </p:nvSpPr>
          <p:spPr>
            <a:xfrm>
              <a:off x="8400741" y="3928053"/>
              <a:ext cx="1034339" cy="24622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ru-RU" sz="1600" u="none" cap="none" strike="noStrike">
                  <a:solidFill>
                    <a:schemeClr val="accent2"/>
                  </a:solidFill>
                  <a:latin typeface="Arial"/>
                  <a:ea typeface="Arial"/>
                  <a:cs typeface="Arial"/>
                  <a:sym typeface="Arial"/>
                </a:rPr>
                <a:t>Value</a:t>
              </a:r>
              <a:endParaRPr b="0" i="0" sz="16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23" name="Google Shape;423;p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7736222" y="3861706"/>
              <a:ext cx="378915" cy="37891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24" name="Google Shape;424;p7"/>
          <p:cNvSpPr txBox="1"/>
          <p:nvPr/>
        </p:nvSpPr>
        <p:spPr>
          <a:xfrm>
            <a:off x="8400740" y="1668189"/>
            <a:ext cx="3538283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Career guidance and acquaintance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with different professions in a convenient format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5" name="Google Shape;425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78842" y="1675240"/>
            <a:ext cx="293674" cy="293674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7"/>
          <p:cNvSpPr txBox="1"/>
          <p:nvPr/>
        </p:nvSpPr>
        <p:spPr>
          <a:xfrm>
            <a:off x="8400740" y="2105347"/>
            <a:ext cx="3538283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Personal track adjusting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according to the user's goals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7" name="Google Shape;427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78842" y="2112398"/>
            <a:ext cx="293674" cy="293674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7"/>
          <p:cNvSpPr txBox="1"/>
          <p:nvPr/>
        </p:nvSpPr>
        <p:spPr>
          <a:xfrm>
            <a:off x="8400740" y="2542505"/>
            <a:ext cx="3538283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Preparing a student for work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immediately after completion of training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9" name="Google Shape;429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78842" y="2549556"/>
            <a:ext cx="293674" cy="293674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7"/>
          <p:cNvSpPr txBox="1"/>
          <p:nvPr/>
        </p:nvSpPr>
        <p:spPr>
          <a:xfrm>
            <a:off x="8400741" y="2979663"/>
            <a:ext cx="364261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Convenient subscription payment format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with access to all educational materials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1" name="Google Shape;431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78842" y="2986714"/>
            <a:ext cx="293674" cy="2936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2" name="Google Shape;432;p7"/>
          <p:cNvGrpSpPr/>
          <p:nvPr/>
        </p:nvGrpSpPr>
        <p:grpSpPr>
          <a:xfrm>
            <a:off x="7778842" y="4601491"/>
            <a:ext cx="4319359" cy="307777"/>
            <a:chOff x="7592863" y="4601491"/>
            <a:chExt cx="4319359" cy="307777"/>
          </a:xfrm>
        </p:grpSpPr>
        <p:sp>
          <p:nvSpPr>
            <p:cNvPr id="433" name="Google Shape;433;p7"/>
            <p:cNvSpPr txBox="1"/>
            <p:nvPr/>
          </p:nvSpPr>
          <p:spPr>
            <a:xfrm>
              <a:off x="8214762" y="4601491"/>
              <a:ext cx="3697460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ru-RU" sz="1000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An educational track that changes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ru-RU" sz="1000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at the request of the user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34" name="Google Shape;434;p7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7592863" y="4608542"/>
              <a:ext cx="293674" cy="29367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35" name="Google Shape;435;p7"/>
          <p:cNvGrpSpPr/>
          <p:nvPr/>
        </p:nvGrpSpPr>
        <p:grpSpPr>
          <a:xfrm>
            <a:off x="7778842" y="5212945"/>
            <a:ext cx="4319359" cy="461665"/>
            <a:chOff x="7592863" y="5090638"/>
            <a:chExt cx="4319359" cy="461665"/>
          </a:xfrm>
        </p:grpSpPr>
        <p:sp>
          <p:nvSpPr>
            <p:cNvPr id="436" name="Google Shape;436;p7"/>
            <p:cNvSpPr txBox="1"/>
            <p:nvPr/>
          </p:nvSpPr>
          <p:spPr>
            <a:xfrm>
              <a:off x="8214762" y="5090638"/>
              <a:ext cx="3697460" cy="4616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ru-RU" sz="1000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Ability to customize duration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ru-RU" sz="1000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course allows you to quickly acquire the necessary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ru-RU" sz="1000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knowledge in the profession and start earning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37" name="Google Shape;437;p7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7592863" y="5174633"/>
              <a:ext cx="293674" cy="29367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38" name="Google Shape;438;p7"/>
          <p:cNvGrpSpPr/>
          <p:nvPr/>
        </p:nvGrpSpPr>
        <p:grpSpPr>
          <a:xfrm>
            <a:off x="7778842" y="5978287"/>
            <a:ext cx="4428387" cy="307777"/>
            <a:chOff x="7592863" y="5978287"/>
            <a:chExt cx="4428387" cy="307777"/>
          </a:xfrm>
        </p:grpSpPr>
        <p:sp>
          <p:nvSpPr>
            <p:cNvPr id="439" name="Google Shape;439;p7"/>
            <p:cNvSpPr txBox="1"/>
            <p:nvPr/>
          </p:nvSpPr>
          <p:spPr>
            <a:xfrm>
              <a:off x="8214761" y="5978287"/>
              <a:ext cx="3806489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ru-RU" sz="1000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Smooth immersion in new professions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ru-RU" sz="1000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for a painless profile change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40" name="Google Shape;440;p7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7592863" y="5985338"/>
              <a:ext cx="293674" cy="29367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41" name="Google Shape;441;p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79876" y="-744586"/>
            <a:ext cx="468689" cy="46868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2" name="Google Shape;442;p7"/>
          <p:cNvGrpSpPr/>
          <p:nvPr/>
        </p:nvGrpSpPr>
        <p:grpSpPr>
          <a:xfrm>
            <a:off x="3284013" y="977142"/>
            <a:ext cx="1383227" cy="293674"/>
            <a:chOff x="3284013" y="980716"/>
            <a:chExt cx="1383227" cy="293674"/>
          </a:xfrm>
        </p:grpSpPr>
        <p:sp>
          <p:nvSpPr>
            <p:cNvPr id="443" name="Google Shape;443;p7"/>
            <p:cNvSpPr txBox="1"/>
            <p:nvPr/>
          </p:nvSpPr>
          <p:spPr>
            <a:xfrm>
              <a:off x="3748959" y="1025153"/>
              <a:ext cx="918281" cy="2308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ru-RU" sz="1000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14-18 years old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44" name="Google Shape;444;p7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3284013" y="980716"/>
              <a:ext cx="293674" cy="29367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45" name="Google Shape;445;p7"/>
          <p:cNvGrpSpPr/>
          <p:nvPr/>
        </p:nvGrpSpPr>
        <p:grpSpPr>
          <a:xfrm>
            <a:off x="3284013" y="1474602"/>
            <a:ext cx="2726427" cy="308196"/>
            <a:chOff x="2343361" y="1801400"/>
            <a:chExt cx="2726427" cy="308196"/>
          </a:xfrm>
        </p:grpSpPr>
        <p:pic>
          <p:nvPicPr>
            <p:cNvPr id="446" name="Google Shape;446;p7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2343361" y="1801400"/>
              <a:ext cx="293674" cy="2936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7" name="Google Shape;447;p7"/>
            <p:cNvSpPr txBox="1"/>
            <p:nvPr/>
          </p:nvSpPr>
          <p:spPr>
            <a:xfrm>
              <a:off x="2808307" y="1801819"/>
              <a:ext cx="2261481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ru-RU" sz="1000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Moscow, Minsk, Yerevan, Tashkent and other major cities of the CIS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8" name="Google Shape;448;p7"/>
          <p:cNvGrpSpPr/>
          <p:nvPr/>
        </p:nvGrpSpPr>
        <p:grpSpPr>
          <a:xfrm>
            <a:off x="3284013" y="2981087"/>
            <a:ext cx="2920617" cy="307777"/>
            <a:chOff x="2343361" y="3256045"/>
            <a:chExt cx="2920617" cy="307777"/>
          </a:xfrm>
        </p:grpSpPr>
        <p:pic>
          <p:nvPicPr>
            <p:cNvPr id="449" name="Google Shape;449;p7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2343361" y="3263096"/>
              <a:ext cx="293674" cy="2936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0" name="Google Shape;450;p7"/>
            <p:cNvSpPr txBox="1"/>
            <p:nvPr/>
          </p:nvSpPr>
          <p:spPr>
            <a:xfrm>
              <a:off x="2808307" y="3256045"/>
              <a:ext cx="2455671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ru-RU" sz="1000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favorable ratio of the cost of training and the result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1" name="Google Shape;451;p7"/>
          <p:cNvGrpSpPr/>
          <p:nvPr/>
        </p:nvGrpSpPr>
        <p:grpSpPr>
          <a:xfrm>
            <a:off x="3284013" y="1972062"/>
            <a:ext cx="1526102" cy="293674"/>
            <a:chOff x="2343361" y="2278056"/>
            <a:chExt cx="1526102" cy="293674"/>
          </a:xfrm>
        </p:grpSpPr>
        <p:pic>
          <p:nvPicPr>
            <p:cNvPr id="452" name="Google Shape;452;p7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2343361" y="2278056"/>
              <a:ext cx="293674" cy="2936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3" name="Google Shape;453;p7"/>
            <p:cNvSpPr txBox="1"/>
            <p:nvPr/>
          </p:nvSpPr>
          <p:spPr>
            <a:xfrm>
              <a:off x="2808306" y="2347949"/>
              <a:ext cx="1061157" cy="15388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ru-RU" sz="1000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business and IT</a:t>
              </a:r>
              <a:endParaRPr b="0" i="0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454" name="Google Shape;454;p7"/>
          <p:cNvGrpSpPr/>
          <p:nvPr/>
        </p:nvGrpSpPr>
        <p:grpSpPr>
          <a:xfrm>
            <a:off x="3284013" y="2469522"/>
            <a:ext cx="2169045" cy="307777"/>
            <a:chOff x="2343361" y="2723439"/>
            <a:chExt cx="2169045" cy="307777"/>
          </a:xfrm>
        </p:grpSpPr>
        <p:pic>
          <p:nvPicPr>
            <p:cNvPr id="455" name="Google Shape;455;p7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2343361" y="2730490"/>
              <a:ext cx="293674" cy="2936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6" name="Google Shape;456;p7"/>
            <p:cNvSpPr txBox="1"/>
            <p:nvPr/>
          </p:nvSpPr>
          <p:spPr>
            <a:xfrm>
              <a:off x="2808307" y="2723439"/>
              <a:ext cx="1704099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ru-RU" sz="1000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find a job you like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ru-RU" sz="1000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and become independent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7" name="Google Shape;457;p7"/>
          <p:cNvGrpSpPr/>
          <p:nvPr/>
        </p:nvGrpSpPr>
        <p:grpSpPr>
          <a:xfrm>
            <a:off x="3284013" y="3861706"/>
            <a:ext cx="1454665" cy="293674"/>
            <a:chOff x="2343361" y="1268954"/>
            <a:chExt cx="1454665" cy="293674"/>
          </a:xfrm>
        </p:grpSpPr>
        <p:sp>
          <p:nvSpPr>
            <p:cNvPr id="458" name="Google Shape;458;p7"/>
            <p:cNvSpPr txBox="1"/>
            <p:nvPr/>
          </p:nvSpPr>
          <p:spPr>
            <a:xfrm>
              <a:off x="2808307" y="1313391"/>
              <a:ext cx="989719" cy="2308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ru-RU" sz="1000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17-24 years old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59" name="Google Shape;459;p7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2343361" y="1268954"/>
              <a:ext cx="293674" cy="29367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60" name="Google Shape;460;p7"/>
          <p:cNvGrpSpPr/>
          <p:nvPr/>
        </p:nvGrpSpPr>
        <p:grpSpPr>
          <a:xfrm>
            <a:off x="3284013" y="4335934"/>
            <a:ext cx="2737586" cy="307777"/>
            <a:chOff x="2343361" y="1788481"/>
            <a:chExt cx="2737586" cy="307777"/>
          </a:xfrm>
        </p:grpSpPr>
        <p:pic>
          <p:nvPicPr>
            <p:cNvPr id="461" name="Google Shape;461;p7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2343361" y="1801400"/>
              <a:ext cx="293674" cy="2936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2" name="Google Shape;462;p7"/>
            <p:cNvSpPr txBox="1"/>
            <p:nvPr/>
          </p:nvSpPr>
          <p:spPr>
            <a:xfrm>
              <a:off x="2808307" y="1788481"/>
              <a:ext cx="2272640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ru-RU" sz="1000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Moscow, Minsk, Yerevan, Tashkent and other major cities of the CIS</a:t>
              </a:r>
              <a:endPara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63" name="Google Shape;463;p7"/>
          <p:cNvGrpSpPr/>
          <p:nvPr/>
        </p:nvGrpSpPr>
        <p:grpSpPr>
          <a:xfrm>
            <a:off x="3284013" y="5978287"/>
            <a:ext cx="2920617" cy="307777"/>
            <a:chOff x="2343361" y="3256045"/>
            <a:chExt cx="2920617" cy="307777"/>
          </a:xfrm>
        </p:grpSpPr>
        <p:pic>
          <p:nvPicPr>
            <p:cNvPr id="464" name="Google Shape;464;p7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2343361" y="3263096"/>
              <a:ext cx="293674" cy="2936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5" name="Google Shape;465;p7"/>
            <p:cNvSpPr txBox="1"/>
            <p:nvPr/>
          </p:nvSpPr>
          <p:spPr>
            <a:xfrm>
              <a:off x="2808307" y="3256045"/>
              <a:ext cx="2455671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ru-RU" sz="1000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proposed course program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ru-RU" sz="1000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and quality of presentation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66" name="Google Shape;466;p7"/>
          <p:cNvGrpSpPr/>
          <p:nvPr/>
        </p:nvGrpSpPr>
        <p:grpSpPr>
          <a:xfrm>
            <a:off x="3284013" y="4836000"/>
            <a:ext cx="1454664" cy="293674"/>
            <a:chOff x="2343361" y="2278056"/>
            <a:chExt cx="1454664" cy="293674"/>
          </a:xfrm>
        </p:grpSpPr>
        <p:pic>
          <p:nvPicPr>
            <p:cNvPr id="467" name="Google Shape;467;p7"/>
            <p:cNvPicPr preferRelativeResize="0"/>
            <p:nvPr/>
          </p:nvPicPr>
          <p:blipFill rotWithShape="1">
            <a:blip r:embed="rId16">
              <a:alphaModFix/>
            </a:blip>
            <a:srcRect b="0" l="0" r="0" t="0"/>
            <a:stretch/>
          </p:blipFill>
          <p:spPr>
            <a:xfrm>
              <a:off x="2343361" y="2278056"/>
              <a:ext cx="293674" cy="2936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8" name="Google Shape;468;p7"/>
            <p:cNvSpPr txBox="1"/>
            <p:nvPr/>
          </p:nvSpPr>
          <p:spPr>
            <a:xfrm>
              <a:off x="2808306" y="2347949"/>
              <a:ext cx="989719" cy="15388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ru-RU" sz="1000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business and IT</a:t>
              </a:r>
              <a:endParaRPr b="0" i="0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469" name="Google Shape;469;p7"/>
          <p:cNvGrpSpPr/>
          <p:nvPr/>
        </p:nvGrpSpPr>
        <p:grpSpPr>
          <a:xfrm>
            <a:off x="3284013" y="5323147"/>
            <a:ext cx="3162809" cy="461665"/>
            <a:chOff x="3284013" y="5352201"/>
            <a:chExt cx="3162809" cy="461665"/>
          </a:xfrm>
        </p:grpSpPr>
        <p:pic>
          <p:nvPicPr>
            <p:cNvPr id="470" name="Google Shape;470;p7"/>
            <p:cNvPicPr preferRelativeResize="0"/>
            <p:nvPr/>
          </p:nvPicPr>
          <p:blipFill rotWithShape="1">
            <a:blip r:embed="rId17">
              <a:alphaModFix/>
            </a:blip>
            <a:srcRect b="0" l="0" r="0" t="0"/>
            <a:stretch/>
          </p:blipFill>
          <p:spPr>
            <a:xfrm>
              <a:off x="3284013" y="5436196"/>
              <a:ext cx="293674" cy="2936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1" name="Google Shape;471;p7"/>
            <p:cNvSpPr txBox="1"/>
            <p:nvPr/>
          </p:nvSpPr>
          <p:spPr>
            <a:xfrm>
              <a:off x="3748959" y="5352201"/>
              <a:ext cx="2697863" cy="4616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ru-RU" sz="1000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earn more, change the current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ru-RU" sz="1000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place of work, improve your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ru-RU" sz="1000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competitive attractiveness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72" name="Google Shape;472;p7"/>
          <p:cNvSpPr txBox="1"/>
          <p:nvPr/>
        </p:nvSpPr>
        <p:spPr>
          <a:xfrm>
            <a:off x="300038" y="977142"/>
            <a:ext cx="1694574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1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Young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1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and independent</a:t>
            </a:r>
            <a:endParaRPr b="0" i="0" sz="16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" name="Google Shape;473;p7"/>
          <p:cNvSpPr txBox="1"/>
          <p:nvPr/>
        </p:nvSpPr>
        <p:spPr>
          <a:xfrm>
            <a:off x="300038" y="3861706"/>
            <a:ext cx="1694574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16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On a way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16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to success</a:t>
            </a:r>
            <a:endParaRPr b="0" i="0" sz="1600" u="none" cap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74" name="Google Shape;474;p7"/>
          <p:cNvGrpSpPr/>
          <p:nvPr/>
        </p:nvGrpSpPr>
        <p:grpSpPr>
          <a:xfrm>
            <a:off x="421717" y="1711275"/>
            <a:ext cx="1451218" cy="1577590"/>
            <a:chOff x="431163" y="1639538"/>
            <a:chExt cx="971289" cy="1055869"/>
          </a:xfrm>
        </p:grpSpPr>
        <p:grpSp>
          <p:nvGrpSpPr>
            <p:cNvPr id="475" name="Google Shape;475;p7"/>
            <p:cNvGrpSpPr/>
            <p:nvPr/>
          </p:nvGrpSpPr>
          <p:grpSpPr>
            <a:xfrm>
              <a:off x="431163" y="2396258"/>
              <a:ext cx="135728" cy="97522"/>
              <a:chOff x="431163" y="2396258"/>
              <a:chExt cx="135728" cy="97522"/>
            </a:xfrm>
          </p:grpSpPr>
          <p:sp>
            <p:nvSpPr>
              <p:cNvPr id="476" name="Google Shape;476;p7"/>
              <p:cNvSpPr/>
              <p:nvPr/>
            </p:nvSpPr>
            <p:spPr>
              <a:xfrm>
                <a:off x="434774" y="2425534"/>
                <a:ext cx="28787" cy="22946"/>
              </a:xfrm>
              <a:custGeom>
                <a:rect b="b" l="l" r="r" t="t"/>
                <a:pathLst>
                  <a:path extrusionOk="0" h="22946" w="28787">
                    <a:moveTo>
                      <a:pt x="28367" y="22823"/>
                    </a:moveTo>
                    <a:cubicBezTo>
                      <a:pt x="21749" y="23055"/>
                      <a:pt x="14411" y="23415"/>
                      <a:pt x="8951" y="19141"/>
                    </a:cubicBezTo>
                    <a:cubicBezTo>
                      <a:pt x="3801" y="15201"/>
                      <a:pt x="-602" y="9304"/>
                      <a:pt x="68" y="2557"/>
                    </a:cubicBezTo>
                    <a:cubicBezTo>
                      <a:pt x="274" y="626"/>
                      <a:pt x="711" y="-558"/>
                      <a:pt x="2643" y="266"/>
                    </a:cubicBezTo>
                    <a:cubicBezTo>
                      <a:pt x="5784" y="1527"/>
                      <a:pt x="8205" y="4978"/>
                      <a:pt x="10368" y="7424"/>
                    </a:cubicBezTo>
                    <a:cubicBezTo>
                      <a:pt x="13213" y="10614"/>
                      <a:pt x="16361" y="13520"/>
                      <a:pt x="19767" y="16102"/>
                    </a:cubicBezTo>
                    <a:cubicBezTo>
                      <a:pt x="22110" y="17905"/>
                      <a:pt x="24633" y="19450"/>
                      <a:pt x="27028" y="21252"/>
                    </a:cubicBezTo>
                    <a:lnTo>
                      <a:pt x="27929" y="21922"/>
                    </a:lnTo>
                    <a:lnTo>
                      <a:pt x="28264" y="22179"/>
                    </a:lnTo>
                    <a:lnTo>
                      <a:pt x="28470" y="22179"/>
                    </a:lnTo>
                    <a:cubicBezTo>
                      <a:pt x="28551" y="22138"/>
                      <a:pt x="28647" y="22138"/>
                      <a:pt x="28728" y="22179"/>
                    </a:cubicBezTo>
                    <a:cubicBezTo>
                      <a:pt x="28728" y="22179"/>
                      <a:pt x="28728" y="22179"/>
                      <a:pt x="28728" y="22308"/>
                    </a:cubicBezTo>
                    <a:cubicBezTo>
                      <a:pt x="28833" y="22460"/>
                      <a:pt x="28796" y="22668"/>
                      <a:pt x="28645" y="22774"/>
                    </a:cubicBezTo>
                    <a:cubicBezTo>
                      <a:pt x="28564" y="22830"/>
                      <a:pt x="28462" y="22848"/>
                      <a:pt x="28367" y="22823"/>
                    </a:cubicBezTo>
                    <a:close/>
                  </a:path>
                </a:pathLst>
              </a:custGeom>
              <a:solidFill>
                <a:srgbClr val="C7F32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477" name="Google Shape;477;p7"/>
              <p:cNvSpPr/>
              <p:nvPr/>
            </p:nvSpPr>
            <p:spPr>
              <a:xfrm>
                <a:off x="439368" y="2431586"/>
                <a:ext cx="24159" cy="16334"/>
              </a:xfrm>
              <a:custGeom>
                <a:rect b="b" l="l" r="r" t="t"/>
                <a:pathLst>
                  <a:path extrusionOk="0" h="16334" w="24159">
                    <a:moveTo>
                      <a:pt x="24082" y="16334"/>
                    </a:moveTo>
                    <a:cubicBezTo>
                      <a:pt x="18289" y="16334"/>
                      <a:pt x="12031" y="16489"/>
                      <a:pt x="7396" y="12549"/>
                    </a:cubicBezTo>
                    <a:cubicBezTo>
                      <a:pt x="5262" y="10673"/>
                      <a:pt x="3444" y="8464"/>
                      <a:pt x="2014" y="6008"/>
                    </a:cubicBezTo>
                    <a:cubicBezTo>
                      <a:pt x="1345" y="4927"/>
                      <a:pt x="-561" y="1682"/>
                      <a:pt x="160" y="369"/>
                    </a:cubicBezTo>
                    <a:cubicBezTo>
                      <a:pt x="1680" y="-1974"/>
                      <a:pt x="8581" y="7579"/>
                      <a:pt x="9533" y="8506"/>
                    </a:cubicBezTo>
                    <a:cubicBezTo>
                      <a:pt x="13180" y="11794"/>
                      <a:pt x="17616" y="14083"/>
                      <a:pt x="22409" y="15149"/>
                    </a:cubicBezTo>
                    <a:lnTo>
                      <a:pt x="23310" y="15819"/>
                    </a:lnTo>
                    <a:cubicBezTo>
                      <a:pt x="19926" y="15120"/>
                      <a:pt x="16681" y="13867"/>
                      <a:pt x="13705" y="12111"/>
                    </a:cubicBezTo>
                    <a:cubicBezTo>
                      <a:pt x="9585" y="9665"/>
                      <a:pt x="7293" y="6034"/>
                      <a:pt x="4074" y="2661"/>
                    </a:cubicBezTo>
                    <a:cubicBezTo>
                      <a:pt x="3379" y="1914"/>
                      <a:pt x="1293" y="-558"/>
                      <a:pt x="495" y="987"/>
                    </a:cubicBezTo>
                    <a:cubicBezTo>
                      <a:pt x="-20" y="1991"/>
                      <a:pt x="1911" y="5184"/>
                      <a:pt x="2323" y="5854"/>
                    </a:cubicBezTo>
                    <a:cubicBezTo>
                      <a:pt x="3718" y="8177"/>
                      <a:pt x="5454" y="10278"/>
                      <a:pt x="7473" y="12085"/>
                    </a:cubicBezTo>
                    <a:cubicBezTo>
                      <a:pt x="12083" y="16128"/>
                      <a:pt x="18314" y="15974"/>
                      <a:pt x="24160" y="16205"/>
                    </a:cubicBezTo>
                    <a:cubicBezTo>
                      <a:pt x="24057" y="16257"/>
                      <a:pt x="24082" y="16283"/>
                      <a:pt x="24082" y="1633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478" name="Google Shape;478;p7"/>
              <p:cNvSpPr/>
              <p:nvPr/>
            </p:nvSpPr>
            <p:spPr>
              <a:xfrm>
                <a:off x="459219" y="2412392"/>
                <a:ext cx="11861" cy="40900"/>
              </a:xfrm>
              <a:custGeom>
                <a:rect b="b" l="l" r="r" t="t"/>
                <a:pathLst>
                  <a:path extrusionOk="0" h="40900" w="11861">
                    <a:moveTo>
                      <a:pt x="7553" y="39983"/>
                    </a:moveTo>
                    <a:lnTo>
                      <a:pt x="7398" y="40755"/>
                    </a:lnTo>
                    <a:lnTo>
                      <a:pt x="7398" y="40755"/>
                    </a:lnTo>
                    <a:cubicBezTo>
                      <a:pt x="7414" y="40797"/>
                      <a:pt x="7414" y="40842"/>
                      <a:pt x="7398" y="40884"/>
                    </a:cubicBezTo>
                    <a:cubicBezTo>
                      <a:pt x="7263" y="40929"/>
                      <a:pt x="7114" y="40876"/>
                      <a:pt x="7038" y="40755"/>
                    </a:cubicBezTo>
                    <a:cubicBezTo>
                      <a:pt x="7010" y="40698"/>
                      <a:pt x="7010" y="40632"/>
                      <a:pt x="7038" y="40575"/>
                    </a:cubicBezTo>
                    <a:cubicBezTo>
                      <a:pt x="7038" y="40575"/>
                      <a:pt x="7038" y="40575"/>
                      <a:pt x="7038" y="40575"/>
                    </a:cubicBezTo>
                    <a:lnTo>
                      <a:pt x="7038" y="40369"/>
                    </a:lnTo>
                    <a:lnTo>
                      <a:pt x="7038" y="40369"/>
                    </a:lnTo>
                    <a:lnTo>
                      <a:pt x="7038" y="40369"/>
                    </a:lnTo>
                    <a:cubicBezTo>
                      <a:pt x="5879" y="36017"/>
                      <a:pt x="5416" y="31459"/>
                      <a:pt x="4180" y="27107"/>
                    </a:cubicBezTo>
                    <a:cubicBezTo>
                      <a:pt x="2944" y="22756"/>
                      <a:pt x="1605" y="18842"/>
                      <a:pt x="703" y="14593"/>
                    </a:cubicBezTo>
                    <a:cubicBezTo>
                      <a:pt x="163" y="12018"/>
                      <a:pt x="-1691" y="-1553"/>
                      <a:pt x="4231" y="147"/>
                    </a:cubicBezTo>
                    <a:cubicBezTo>
                      <a:pt x="6806" y="868"/>
                      <a:pt x="8660" y="4679"/>
                      <a:pt x="9664" y="6971"/>
                    </a:cubicBezTo>
                    <a:cubicBezTo>
                      <a:pt x="10961" y="10033"/>
                      <a:pt x="11694" y="13304"/>
                      <a:pt x="11828" y="16627"/>
                    </a:cubicBezTo>
                    <a:cubicBezTo>
                      <a:pt x="12214" y="24661"/>
                      <a:pt x="9201" y="32129"/>
                      <a:pt x="7553" y="39983"/>
                    </a:cubicBezTo>
                    <a:close/>
                  </a:path>
                </a:pathLst>
              </a:custGeom>
              <a:solidFill>
                <a:srgbClr val="C7F32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479" name="Google Shape;479;p7"/>
              <p:cNvSpPr/>
              <p:nvPr/>
            </p:nvSpPr>
            <p:spPr>
              <a:xfrm>
                <a:off x="463105" y="2420623"/>
                <a:ext cx="5593" cy="32746"/>
              </a:xfrm>
              <a:custGeom>
                <a:rect b="b" l="l" r="r" t="t"/>
                <a:pathLst>
                  <a:path extrusionOk="0" h="32746" w="5593">
                    <a:moveTo>
                      <a:pt x="5572" y="14988"/>
                    </a:moveTo>
                    <a:cubicBezTo>
                      <a:pt x="5682" y="11920"/>
                      <a:pt x="5361" y="8852"/>
                      <a:pt x="4620" y="5873"/>
                    </a:cubicBezTo>
                    <a:cubicBezTo>
                      <a:pt x="4336" y="4843"/>
                      <a:pt x="3049" y="-101"/>
                      <a:pt x="1375" y="2"/>
                    </a:cubicBezTo>
                    <a:cubicBezTo>
                      <a:pt x="293" y="2"/>
                      <a:pt x="113" y="2216"/>
                      <a:pt x="10" y="2911"/>
                    </a:cubicBezTo>
                    <a:cubicBezTo>
                      <a:pt x="-71" y="5951"/>
                      <a:pt x="329" y="8984"/>
                      <a:pt x="1195" y="11898"/>
                    </a:cubicBezTo>
                    <a:cubicBezTo>
                      <a:pt x="2352" y="17847"/>
                      <a:pt x="3084" y="23871"/>
                      <a:pt x="3384" y="29923"/>
                    </a:cubicBezTo>
                    <a:cubicBezTo>
                      <a:pt x="3384" y="30284"/>
                      <a:pt x="3384" y="30670"/>
                      <a:pt x="3229" y="31057"/>
                    </a:cubicBezTo>
                    <a:cubicBezTo>
                      <a:pt x="3075" y="31443"/>
                      <a:pt x="3229" y="31700"/>
                      <a:pt x="3229" y="32009"/>
                    </a:cubicBezTo>
                    <a:cubicBezTo>
                      <a:pt x="3229" y="32318"/>
                      <a:pt x="3229" y="32215"/>
                      <a:pt x="3229" y="32344"/>
                    </a:cubicBezTo>
                    <a:cubicBezTo>
                      <a:pt x="3229" y="32473"/>
                      <a:pt x="3229" y="32499"/>
                      <a:pt x="3229" y="32602"/>
                    </a:cubicBezTo>
                    <a:cubicBezTo>
                      <a:pt x="3305" y="32723"/>
                      <a:pt x="3454" y="32776"/>
                      <a:pt x="3590" y="32730"/>
                    </a:cubicBezTo>
                    <a:cubicBezTo>
                      <a:pt x="3577" y="32481"/>
                      <a:pt x="3577" y="32232"/>
                      <a:pt x="3590" y="31983"/>
                    </a:cubicBezTo>
                    <a:lnTo>
                      <a:pt x="3590" y="32602"/>
                    </a:lnTo>
                    <a:lnTo>
                      <a:pt x="3590" y="32602"/>
                    </a:lnTo>
                    <a:cubicBezTo>
                      <a:pt x="3572" y="32396"/>
                      <a:pt x="3572" y="32189"/>
                      <a:pt x="3590" y="31984"/>
                    </a:cubicBezTo>
                    <a:lnTo>
                      <a:pt x="3590" y="31829"/>
                    </a:lnTo>
                    <a:cubicBezTo>
                      <a:pt x="3590" y="31494"/>
                      <a:pt x="3590" y="31160"/>
                      <a:pt x="3590" y="30825"/>
                    </a:cubicBezTo>
                    <a:cubicBezTo>
                      <a:pt x="4548" y="25587"/>
                      <a:pt x="5210" y="20300"/>
                      <a:pt x="5572" y="14988"/>
                    </a:cubicBezTo>
                    <a:close/>
                    <a:moveTo>
                      <a:pt x="3564" y="28585"/>
                    </a:moveTo>
                    <a:cubicBezTo>
                      <a:pt x="3384" y="25057"/>
                      <a:pt x="3049" y="21529"/>
                      <a:pt x="2534" y="18053"/>
                    </a:cubicBezTo>
                    <a:cubicBezTo>
                      <a:pt x="2148" y="15220"/>
                      <a:pt x="1607" y="12439"/>
                      <a:pt x="1014" y="9658"/>
                    </a:cubicBezTo>
                    <a:cubicBezTo>
                      <a:pt x="638" y="8093"/>
                      <a:pt x="389" y="6500"/>
                      <a:pt x="268" y="4894"/>
                    </a:cubicBezTo>
                    <a:cubicBezTo>
                      <a:pt x="268" y="3658"/>
                      <a:pt x="268" y="-874"/>
                      <a:pt x="2843" y="1933"/>
                    </a:cubicBezTo>
                    <a:cubicBezTo>
                      <a:pt x="4339" y="4655"/>
                      <a:pt x="5127" y="7710"/>
                      <a:pt x="5135" y="10817"/>
                    </a:cubicBezTo>
                    <a:cubicBezTo>
                      <a:pt x="5328" y="13606"/>
                      <a:pt x="5276" y="16406"/>
                      <a:pt x="4980" y="19186"/>
                    </a:cubicBezTo>
                    <a:cubicBezTo>
                      <a:pt x="4542" y="22327"/>
                      <a:pt x="4027" y="25443"/>
                      <a:pt x="3564" y="2858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480" name="Google Shape;480;p7"/>
              <p:cNvSpPr/>
              <p:nvPr/>
            </p:nvSpPr>
            <p:spPr>
              <a:xfrm>
                <a:off x="444510" y="2450857"/>
                <a:ext cx="25920" cy="19619"/>
              </a:xfrm>
              <a:custGeom>
                <a:rect b="b" l="l" r="r" t="t"/>
                <a:pathLst>
                  <a:path extrusionOk="0" h="19619" w="25920">
                    <a:moveTo>
                      <a:pt x="25815" y="19620"/>
                    </a:moveTo>
                    <a:lnTo>
                      <a:pt x="25481" y="19620"/>
                    </a:lnTo>
                    <a:cubicBezTo>
                      <a:pt x="19455" y="19311"/>
                      <a:pt x="11421" y="19877"/>
                      <a:pt x="6400" y="15886"/>
                    </a:cubicBezTo>
                    <a:cubicBezTo>
                      <a:pt x="2691" y="12951"/>
                      <a:pt x="-939" y="7131"/>
                      <a:pt x="219" y="2187"/>
                    </a:cubicBezTo>
                    <a:cubicBezTo>
                      <a:pt x="1558" y="-3401"/>
                      <a:pt x="9078" y="3294"/>
                      <a:pt x="11086" y="4891"/>
                    </a:cubicBezTo>
                    <a:cubicBezTo>
                      <a:pt x="16297" y="9451"/>
                      <a:pt x="21249" y="14300"/>
                      <a:pt x="25918" y="19414"/>
                    </a:cubicBezTo>
                    <a:cubicBezTo>
                      <a:pt x="25918" y="19414"/>
                      <a:pt x="25918" y="19414"/>
                      <a:pt x="25918" y="19414"/>
                    </a:cubicBezTo>
                    <a:lnTo>
                      <a:pt x="25918" y="19414"/>
                    </a:lnTo>
                    <a:cubicBezTo>
                      <a:pt x="25918" y="19414"/>
                      <a:pt x="25944" y="19594"/>
                      <a:pt x="25815" y="19620"/>
                    </a:cubicBezTo>
                    <a:close/>
                  </a:path>
                </a:pathLst>
              </a:custGeom>
              <a:solidFill>
                <a:srgbClr val="C7F32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481" name="Google Shape;481;p7"/>
              <p:cNvSpPr/>
              <p:nvPr/>
            </p:nvSpPr>
            <p:spPr>
              <a:xfrm>
                <a:off x="449078" y="2456543"/>
                <a:ext cx="21464" cy="13841"/>
              </a:xfrm>
              <a:custGeom>
                <a:rect b="b" l="l" r="r" t="t"/>
                <a:pathLst>
                  <a:path extrusionOk="0" h="13841" w="21464">
                    <a:moveTo>
                      <a:pt x="21454" y="13728"/>
                    </a:moveTo>
                    <a:lnTo>
                      <a:pt x="20398" y="13058"/>
                    </a:lnTo>
                    <a:cubicBezTo>
                      <a:pt x="16432" y="10483"/>
                      <a:pt x="12673" y="7908"/>
                      <a:pt x="8862" y="5050"/>
                    </a:cubicBezTo>
                    <a:cubicBezTo>
                      <a:pt x="7935" y="4329"/>
                      <a:pt x="1137" y="-1697"/>
                      <a:pt x="107" y="466"/>
                    </a:cubicBezTo>
                    <a:cubicBezTo>
                      <a:pt x="-511" y="1754"/>
                      <a:pt x="1729" y="4432"/>
                      <a:pt x="2450" y="5333"/>
                    </a:cubicBezTo>
                    <a:cubicBezTo>
                      <a:pt x="3743" y="6933"/>
                      <a:pt x="5292" y="8307"/>
                      <a:pt x="7033" y="9401"/>
                    </a:cubicBezTo>
                    <a:cubicBezTo>
                      <a:pt x="11050" y="11977"/>
                      <a:pt x="15917" y="12466"/>
                      <a:pt x="20475" y="13676"/>
                    </a:cubicBezTo>
                    <a:cubicBezTo>
                      <a:pt x="20695" y="13703"/>
                      <a:pt x="20911" y="13755"/>
                      <a:pt x="21119" y="13831"/>
                    </a:cubicBezTo>
                    <a:lnTo>
                      <a:pt x="21119" y="13831"/>
                    </a:lnTo>
                    <a:lnTo>
                      <a:pt x="21119" y="13831"/>
                    </a:lnTo>
                    <a:cubicBezTo>
                      <a:pt x="21376" y="13882"/>
                      <a:pt x="21505" y="13728"/>
                      <a:pt x="21454" y="13728"/>
                    </a:cubicBezTo>
                    <a:close/>
                    <a:moveTo>
                      <a:pt x="9531" y="10303"/>
                    </a:moveTo>
                    <a:cubicBezTo>
                      <a:pt x="7636" y="9412"/>
                      <a:pt x="5897" y="8220"/>
                      <a:pt x="4381" y="6775"/>
                    </a:cubicBezTo>
                    <a:cubicBezTo>
                      <a:pt x="3377" y="5822"/>
                      <a:pt x="-177" y="2191"/>
                      <a:pt x="776" y="724"/>
                    </a:cubicBezTo>
                    <a:cubicBezTo>
                      <a:pt x="1265" y="-75"/>
                      <a:pt x="1677" y="363"/>
                      <a:pt x="2656" y="724"/>
                    </a:cubicBezTo>
                    <a:cubicBezTo>
                      <a:pt x="3090" y="939"/>
                      <a:pt x="3512" y="1180"/>
                      <a:pt x="3918" y="1445"/>
                    </a:cubicBezTo>
                    <a:cubicBezTo>
                      <a:pt x="4922" y="2114"/>
                      <a:pt x="5875" y="2887"/>
                      <a:pt x="6802" y="3633"/>
                    </a:cubicBezTo>
                    <a:cubicBezTo>
                      <a:pt x="8450" y="4972"/>
                      <a:pt x="10149" y="6208"/>
                      <a:pt x="11952" y="7496"/>
                    </a:cubicBezTo>
                    <a:cubicBezTo>
                      <a:pt x="14759" y="9556"/>
                      <a:pt x="17643" y="11462"/>
                      <a:pt x="20578" y="13290"/>
                    </a:cubicBezTo>
                    <a:cubicBezTo>
                      <a:pt x="16837" y="12537"/>
                      <a:pt x="13147" y="11547"/>
                      <a:pt x="9531" y="1032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482" name="Google Shape;482;p7"/>
              <p:cNvSpPr/>
              <p:nvPr/>
            </p:nvSpPr>
            <p:spPr>
              <a:xfrm>
                <a:off x="470640" y="2438249"/>
                <a:ext cx="11542" cy="37823"/>
              </a:xfrm>
              <a:custGeom>
                <a:rect b="b" l="l" r="r" t="t"/>
                <a:pathLst>
                  <a:path extrusionOk="0" h="37823" w="11542">
                    <a:moveTo>
                      <a:pt x="10681" y="19791"/>
                    </a:moveTo>
                    <a:cubicBezTo>
                      <a:pt x="9121" y="26692"/>
                      <a:pt x="5534" y="32969"/>
                      <a:pt x="380" y="37816"/>
                    </a:cubicBezTo>
                    <a:cubicBezTo>
                      <a:pt x="380" y="37816"/>
                      <a:pt x="380" y="37816"/>
                      <a:pt x="380" y="37816"/>
                    </a:cubicBezTo>
                    <a:cubicBezTo>
                      <a:pt x="260" y="37845"/>
                      <a:pt x="135" y="37793"/>
                      <a:pt x="71" y="37687"/>
                    </a:cubicBezTo>
                    <a:cubicBezTo>
                      <a:pt x="-21" y="37599"/>
                      <a:pt x="-24" y="37452"/>
                      <a:pt x="64" y="37359"/>
                    </a:cubicBezTo>
                    <a:cubicBezTo>
                      <a:pt x="67" y="37357"/>
                      <a:pt x="69" y="37355"/>
                      <a:pt x="71" y="37352"/>
                    </a:cubicBezTo>
                    <a:lnTo>
                      <a:pt x="380" y="37043"/>
                    </a:lnTo>
                    <a:cubicBezTo>
                      <a:pt x="1385" y="28855"/>
                      <a:pt x="2466" y="20692"/>
                      <a:pt x="3316" y="12478"/>
                    </a:cubicBezTo>
                    <a:cubicBezTo>
                      <a:pt x="3522" y="10546"/>
                      <a:pt x="5041" y="-1788"/>
                      <a:pt x="8827" y="220"/>
                    </a:cubicBezTo>
                    <a:cubicBezTo>
                      <a:pt x="11170" y="1456"/>
                      <a:pt x="11402" y="6503"/>
                      <a:pt x="11402" y="8769"/>
                    </a:cubicBezTo>
                    <a:cubicBezTo>
                      <a:pt x="11729" y="12458"/>
                      <a:pt x="11486" y="16176"/>
                      <a:pt x="10681" y="19791"/>
                    </a:cubicBezTo>
                    <a:close/>
                  </a:path>
                </a:pathLst>
              </a:custGeom>
              <a:solidFill>
                <a:srgbClr val="C7F32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483" name="Google Shape;483;p7"/>
              <p:cNvSpPr/>
              <p:nvPr/>
            </p:nvSpPr>
            <p:spPr>
              <a:xfrm>
                <a:off x="470583" y="2446018"/>
                <a:ext cx="8933" cy="30182"/>
              </a:xfrm>
              <a:custGeom>
                <a:rect b="b" l="l" r="r" t="t"/>
                <a:pathLst>
                  <a:path extrusionOk="0" h="30182" w="8933">
                    <a:moveTo>
                      <a:pt x="8549" y="1077"/>
                    </a:moveTo>
                    <a:cubicBezTo>
                      <a:pt x="8369" y="382"/>
                      <a:pt x="8008" y="-313"/>
                      <a:pt x="7236" y="150"/>
                    </a:cubicBezTo>
                    <a:cubicBezTo>
                      <a:pt x="5768" y="1077"/>
                      <a:pt x="5176" y="6871"/>
                      <a:pt x="4944" y="8467"/>
                    </a:cubicBezTo>
                    <a:cubicBezTo>
                      <a:pt x="3914" y="15085"/>
                      <a:pt x="2369" y="21343"/>
                      <a:pt x="772" y="27909"/>
                    </a:cubicBezTo>
                    <a:cubicBezTo>
                      <a:pt x="618" y="28450"/>
                      <a:pt x="489" y="29016"/>
                      <a:pt x="361" y="29557"/>
                    </a:cubicBezTo>
                    <a:lnTo>
                      <a:pt x="0" y="30046"/>
                    </a:lnTo>
                    <a:cubicBezTo>
                      <a:pt x="64" y="30152"/>
                      <a:pt x="189" y="30204"/>
                      <a:pt x="309" y="30175"/>
                    </a:cubicBezTo>
                    <a:cubicBezTo>
                      <a:pt x="298" y="30115"/>
                      <a:pt x="298" y="30054"/>
                      <a:pt x="309" y="29995"/>
                    </a:cubicBezTo>
                    <a:lnTo>
                      <a:pt x="798" y="29351"/>
                    </a:lnTo>
                    <a:lnTo>
                      <a:pt x="798" y="29351"/>
                    </a:lnTo>
                    <a:cubicBezTo>
                      <a:pt x="3387" y="25808"/>
                      <a:pt x="5403" y="21880"/>
                      <a:pt x="6772" y="17712"/>
                    </a:cubicBezTo>
                    <a:cubicBezTo>
                      <a:pt x="7626" y="15082"/>
                      <a:pt x="8212" y="12373"/>
                      <a:pt x="8523" y="9626"/>
                    </a:cubicBezTo>
                    <a:cubicBezTo>
                      <a:pt x="9062" y="6803"/>
                      <a:pt x="9071" y="3904"/>
                      <a:pt x="8549" y="1077"/>
                    </a:cubicBezTo>
                    <a:close/>
                    <a:moveTo>
                      <a:pt x="824" y="28887"/>
                    </a:moveTo>
                    <a:lnTo>
                      <a:pt x="592" y="29222"/>
                    </a:lnTo>
                    <a:cubicBezTo>
                      <a:pt x="673" y="29003"/>
                      <a:pt x="741" y="28779"/>
                      <a:pt x="798" y="28553"/>
                    </a:cubicBezTo>
                    <a:cubicBezTo>
                      <a:pt x="2385" y="23621"/>
                      <a:pt x="3641" y="18588"/>
                      <a:pt x="4558" y="13489"/>
                    </a:cubicBezTo>
                    <a:cubicBezTo>
                      <a:pt x="5021" y="10914"/>
                      <a:pt x="5279" y="8339"/>
                      <a:pt x="5820" y="5764"/>
                    </a:cubicBezTo>
                    <a:cubicBezTo>
                      <a:pt x="6051" y="4682"/>
                      <a:pt x="6566" y="1592"/>
                      <a:pt x="7468" y="1103"/>
                    </a:cubicBezTo>
                    <a:cubicBezTo>
                      <a:pt x="8369" y="614"/>
                      <a:pt x="8343" y="1798"/>
                      <a:pt x="8446" y="2493"/>
                    </a:cubicBezTo>
                    <a:cubicBezTo>
                      <a:pt x="8549" y="3189"/>
                      <a:pt x="8446" y="3910"/>
                      <a:pt x="8446" y="4373"/>
                    </a:cubicBezTo>
                    <a:cubicBezTo>
                      <a:pt x="8544" y="13134"/>
                      <a:pt x="5876" y="21703"/>
                      <a:pt x="824" y="2886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484" name="Google Shape;484;p7"/>
              <p:cNvSpPr/>
              <p:nvPr/>
            </p:nvSpPr>
            <p:spPr>
              <a:xfrm>
                <a:off x="438744" y="2409667"/>
                <a:ext cx="33255" cy="84113"/>
              </a:xfrm>
              <a:custGeom>
                <a:rect b="b" l="l" r="r" t="t"/>
                <a:pathLst>
                  <a:path extrusionOk="0" h="84113" w="33255">
                    <a:moveTo>
                      <a:pt x="33256" y="84114"/>
                    </a:moveTo>
                    <a:lnTo>
                      <a:pt x="32046" y="84114"/>
                    </a:lnTo>
                    <a:cubicBezTo>
                      <a:pt x="32046" y="83058"/>
                      <a:pt x="32046" y="81976"/>
                      <a:pt x="32046" y="80921"/>
                    </a:cubicBezTo>
                    <a:cubicBezTo>
                      <a:pt x="32046" y="76646"/>
                      <a:pt x="31737" y="72371"/>
                      <a:pt x="31479" y="68045"/>
                    </a:cubicBezTo>
                    <a:cubicBezTo>
                      <a:pt x="31479" y="65599"/>
                      <a:pt x="31170" y="63179"/>
                      <a:pt x="30913" y="60784"/>
                    </a:cubicBezTo>
                    <a:cubicBezTo>
                      <a:pt x="30900" y="60707"/>
                      <a:pt x="30900" y="60629"/>
                      <a:pt x="30913" y="60552"/>
                    </a:cubicBezTo>
                    <a:lnTo>
                      <a:pt x="30913" y="59934"/>
                    </a:lnTo>
                    <a:cubicBezTo>
                      <a:pt x="30924" y="59728"/>
                      <a:pt x="30924" y="59522"/>
                      <a:pt x="30913" y="59316"/>
                    </a:cubicBezTo>
                    <a:cubicBezTo>
                      <a:pt x="30379" y="53884"/>
                      <a:pt x="28979" y="48572"/>
                      <a:pt x="26767" y="43583"/>
                    </a:cubicBezTo>
                    <a:cubicBezTo>
                      <a:pt x="26020" y="41909"/>
                      <a:pt x="25170" y="40286"/>
                      <a:pt x="24192" y="38664"/>
                    </a:cubicBezTo>
                    <a:lnTo>
                      <a:pt x="23934" y="38201"/>
                    </a:lnTo>
                    <a:lnTo>
                      <a:pt x="23934" y="38072"/>
                    </a:lnTo>
                    <a:lnTo>
                      <a:pt x="23677" y="37608"/>
                    </a:lnTo>
                    <a:lnTo>
                      <a:pt x="23471" y="37248"/>
                    </a:lnTo>
                    <a:cubicBezTo>
                      <a:pt x="20690" y="32330"/>
                      <a:pt x="17497" y="27643"/>
                      <a:pt x="14458" y="22931"/>
                    </a:cubicBezTo>
                    <a:lnTo>
                      <a:pt x="11883" y="18862"/>
                    </a:lnTo>
                    <a:cubicBezTo>
                      <a:pt x="11818" y="18785"/>
                      <a:pt x="11766" y="18698"/>
                      <a:pt x="11728" y="18605"/>
                    </a:cubicBezTo>
                    <a:cubicBezTo>
                      <a:pt x="11666" y="18506"/>
                      <a:pt x="11597" y="18411"/>
                      <a:pt x="11522" y="18321"/>
                    </a:cubicBezTo>
                    <a:cubicBezTo>
                      <a:pt x="7737" y="12296"/>
                      <a:pt x="3978" y="6245"/>
                      <a:pt x="38" y="296"/>
                    </a:cubicBezTo>
                    <a:cubicBezTo>
                      <a:pt x="-117" y="64"/>
                      <a:pt x="244" y="-116"/>
                      <a:pt x="373" y="90"/>
                    </a:cubicBezTo>
                    <a:cubicBezTo>
                      <a:pt x="2948" y="4004"/>
                      <a:pt x="5806" y="7815"/>
                      <a:pt x="8561" y="11704"/>
                    </a:cubicBezTo>
                    <a:lnTo>
                      <a:pt x="9643" y="13249"/>
                    </a:lnTo>
                    <a:lnTo>
                      <a:pt x="11806" y="16313"/>
                    </a:lnTo>
                    <a:cubicBezTo>
                      <a:pt x="13248" y="18347"/>
                      <a:pt x="14638" y="20407"/>
                      <a:pt x="16029" y="22467"/>
                    </a:cubicBezTo>
                    <a:cubicBezTo>
                      <a:pt x="20091" y="28245"/>
                      <a:pt x="23798" y="34264"/>
                      <a:pt x="27127" y="40493"/>
                    </a:cubicBezTo>
                    <a:lnTo>
                      <a:pt x="27822" y="41909"/>
                    </a:lnTo>
                    <a:cubicBezTo>
                      <a:pt x="27822" y="42218"/>
                      <a:pt x="28106" y="42501"/>
                      <a:pt x="28234" y="42810"/>
                    </a:cubicBezTo>
                    <a:lnTo>
                      <a:pt x="28698" y="43840"/>
                    </a:lnTo>
                    <a:cubicBezTo>
                      <a:pt x="31158" y="49877"/>
                      <a:pt x="32527" y="56303"/>
                      <a:pt x="32741" y="62818"/>
                    </a:cubicBezTo>
                    <a:cubicBezTo>
                      <a:pt x="32741" y="63282"/>
                      <a:pt x="32741" y="63745"/>
                      <a:pt x="32741" y="64183"/>
                    </a:cubicBezTo>
                    <a:cubicBezTo>
                      <a:pt x="32741" y="64621"/>
                      <a:pt x="32741" y="64621"/>
                      <a:pt x="32741" y="64827"/>
                    </a:cubicBezTo>
                    <a:cubicBezTo>
                      <a:pt x="32741" y="65033"/>
                      <a:pt x="32741" y="65058"/>
                      <a:pt x="32741" y="65161"/>
                    </a:cubicBezTo>
                    <a:cubicBezTo>
                      <a:pt x="32728" y="65307"/>
                      <a:pt x="32728" y="65453"/>
                      <a:pt x="32741" y="65599"/>
                    </a:cubicBezTo>
                    <a:lnTo>
                      <a:pt x="32741" y="65599"/>
                    </a:lnTo>
                    <a:lnTo>
                      <a:pt x="32741" y="65908"/>
                    </a:lnTo>
                    <a:cubicBezTo>
                      <a:pt x="32741" y="66294"/>
                      <a:pt x="32741" y="66706"/>
                      <a:pt x="32741" y="67093"/>
                    </a:cubicBezTo>
                    <a:cubicBezTo>
                      <a:pt x="32921" y="71367"/>
                      <a:pt x="33024" y="75668"/>
                      <a:pt x="33127" y="79968"/>
                    </a:cubicBezTo>
                    <a:cubicBezTo>
                      <a:pt x="33153" y="81358"/>
                      <a:pt x="33204" y="82749"/>
                      <a:pt x="33256" y="84114"/>
                    </a:cubicBezTo>
                    <a:close/>
                  </a:path>
                </a:pathLst>
              </a:custGeom>
              <a:solidFill>
                <a:srgbClr val="C7F32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485" name="Google Shape;485;p7"/>
              <p:cNvSpPr/>
              <p:nvPr/>
            </p:nvSpPr>
            <p:spPr>
              <a:xfrm>
                <a:off x="431163" y="2396258"/>
                <a:ext cx="20493" cy="33618"/>
              </a:xfrm>
              <a:custGeom>
                <a:rect b="b" l="l" r="r" t="t"/>
                <a:pathLst>
                  <a:path extrusionOk="0" h="33618" w="20493">
                    <a:moveTo>
                      <a:pt x="4838" y="19937"/>
                    </a:moveTo>
                    <a:cubicBezTo>
                      <a:pt x="1541" y="15508"/>
                      <a:pt x="-2682" y="6341"/>
                      <a:pt x="2262" y="1577"/>
                    </a:cubicBezTo>
                    <a:cubicBezTo>
                      <a:pt x="4091" y="-321"/>
                      <a:pt x="7059" y="-532"/>
                      <a:pt x="9138" y="1088"/>
                    </a:cubicBezTo>
                    <a:cubicBezTo>
                      <a:pt x="11512" y="3277"/>
                      <a:pt x="13112" y="6178"/>
                      <a:pt x="13696" y="9354"/>
                    </a:cubicBezTo>
                    <a:cubicBezTo>
                      <a:pt x="15936" y="17079"/>
                      <a:pt x="17404" y="25036"/>
                      <a:pt x="20185" y="32658"/>
                    </a:cubicBezTo>
                    <a:cubicBezTo>
                      <a:pt x="20309" y="32924"/>
                      <a:pt x="20412" y="33200"/>
                      <a:pt x="20494" y="33482"/>
                    </a:cubicBezTo>
                    <a:cubicBezTo>
                      <a:pt x="20494" y="33637"/>
                      <a:pt x="20313" y="33688"/>
                      <a:pt x="20236" y="33482"/>
                    </a:cubicBezTo>
                    <a:cubicBezTo>
                      <a:pt x="20159" y="33276"/>
                      <a:pt x="20056" y="32993"/>
                      <a:pt x="19979" y="32735"/>
                    </a:cubicBezTo>
                    <a:cubicBezTo>
                      <a:pt x="14648" y="28950"/>
                      <a:pt x="8752" y="25088"/>
                      <a:pt x="4838" y="19937"/>
                    </a:cubicBezTo>
                    <a:close/>
                  </a:path>
                </a:pathLst>
              </a:custGeom>
              <a:solidFill>
                <a:srgbClr val="C7F32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486" name="Google Shape;486;p7"/>
              <p:cNvSpPr/>
              <p:nvPr/>
            </p:nvSpPr>
            <p:spPr>
              <a:xfrm>
                <a:off x="436618" y="2402977"/>
                <a:ext cx="14734" cy="26224"/>
              </a:xfrm>
              <a:custGeom>
                <a:rect b="b" l="l" r="r" t="t"/>
                <a:pathLst>
                  <a:path extrusionOk="0" h="26224" w="14734">
                    <a:moveTo>
                      <a:pt x="14704" y="25913"/>
                    </a:moveTo>
                    <a:lnTo>
                      <a:pt x="14704" y="25784"/>
                    </a:lnTo>
                    <a:cubicBezTo>
                      <a:pt x="13558" y="23935"/>
                      <a:pt x="12526" y="22017"/>
                      <a:pt x="11614" y="20042"/>
                    </a:cubicBezTo>
                    <a:cubicBezTo>
                      <a:pt x="9772" y="15904"/>
                      <a:pt x="8189" y="11656"/>
                      <a:pt x="6876" y="7321"/>
                    </a:cubicBezTo>
                    <a:cubicBezTo>
                      <a:pt x="6335" y="5673"/>
                      <a:pt x="3966" y="-2490"/>
                      <a:pt x="1056" y="755"/>
                    </a:cubicBezTo>
                    <a:cubicBezTo>
                      <a:pt x="57" y="2389"/>
                      <a:pt x="-249" y="4354"/>
                      <a:pt x="206" y="6214"/>
                    </a:cubicBezTo>
                    <a:cubicBezTo>
                      <a:pt x="530" y="8937"/>
                      <a:pt x="1407" y="11566"/>
                      <a:pt x="2781" y="13939"/>
                    </a:cubicBezTo>
                    <a:cubicBezTo>
                      <a:pt x="5581" y="18496"/>
                      <a:pt x="9321" y="22403"/>
                      <a:pt x="13751" y="25398"/>
                    </a:cubicBezTo>
                    <a:lnTo>
                      <a:pt x="14318" y="25836"/>
                    </a:lnTo>
                    <a:cubicBezTo>
                      <a:pt x="14370" y="25898"/>
                      <a:pt x="14413" y="25968"/>
                      <a:pt x="14446" y="26042"/>
                    </a:cubicBezTo>
                    <a:lnTo>
                      <a:pt x="14446" y="26171"/>
                    </a:lnTo>
                    <a:lnTo>
                      <a:pt x="14446" y="26171"/>
                    </a:lnTo>
                    <a:cubicBezTo>
                      <a:pt x="14516" y="26242"/>
                      <a:pt x="14630" y="26243"/>
                      <a:pt x="14701" y="26173"/>
                    </a:cubicBezTo>
                    <a:cubicBezTo>
                      <a:pt x="14702" y="26172"/>
                      <a:pt x="14703" y="26171"/>
                      <a:pt x="14704" y="26171"/>
                    </a:cubicBezTo>
                    <a:cubicBezTo>
                      <a:pt x="14745" y="26090"/>
                      <a:pt x="14745" y="25994"/>
                      <a:pt x="14704" y="25913"/>
                    </a:cubicBezTo>
                    <a:close/>
                    <a:moveTo>
                      <a:pt x="13416" y="25038"/>
                    </a:moveTo>
                    <a:cubicBezTo>
                      <a:pt x="9871" y="22440"/>
                      <a:pt x="6737" y="19324"/>
                      <a:pt x="4120" y="15793"/>
                    </a:cubicBezTo>
                    <a:cubicBezTo>
                      <a:pt x="2812" y="13905"/>
                      <a:pt x="1796" y="11830"/>
                      <a:pt x="1108" y="9639"/>
                    </a:cubicBezTo>
                    <a:cubicBezTo>
                      <a:pt x="806" y="8654"/>
                      <a:pt x="582" y="7646"/>
                      <a:pt x="438" y="6626"/>
                    </a:cubicBezTo>
                    <a:cubicBezTo>
                      <a:pt x="330" y="5867"/>
                      <a:pt x="287" y="5100"/>
                      <a:pt x="309" y="4334"/>
                    </a:cubicBezTo>
                    <a:cubicBezTo>
                      <a:pt x="309" y="2660"/>
                      <a:pt x="1056" y="832"/>
                      <a:pt x="2060" y="678"/>
                    </a:cubicBezTo>
                    <a:cubicBezTo>
                      <a:pt x="3065" y="523"/>
                      <a:pt x="3683" y="1167"/>
                      <a:pt x="4507" y="2557"/>
                    </a:cubicBezTo>
                    <a:cubicBezTo>
                      <a:pt x="4764" y="3047"/>
                      <a:pt x="4996" y="3536"/>
                      <a:pt x="5228" y="4051"/>
                    </a:cubicBezTo>
                    <a:cubicBezTo>
                      <a:pt x="5752" y="5313"/>
                      <a:pt x="6207" y="6602"/>
                      <a:pt x="6592" y="7914"/>
                    </a:cubicBezTo>
                    <a:cubicBezTo>
                      <a:pt x="7288" y="10051"/>
                      <a:pt x="7983" y="12214"/>
                      <a:pt x="8755" y="14325"/>
                    </a:cubicBezTo>
                    <a:cubicBezTo>
                      <a:pt x="9270" y="15767"/>
                      <a:pt x="9837" y="17209"/>
                      <a:pt x="10455" y="18600"/>
                    </a:cubicBezTo>
                    <a:cubicBezTo>
                      <a:pt x="11496" y="21022"/>
                      <a:pt x="12701" y="23371"/>
                      <a:pt x="14060" y="2563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487" name="Google Shape;487;p7"/>
              <p:cNvSpPr/>
              <p:nvPr/>
            </p:nvSpPr>
            <p:spPr>
              <a:xfrm>
                <a:off x="503957" y="2429955"/>
                <a:ext cx="29394" cy="36496"/>
              </a:xfrm>
              <a:custGeom>
                <a:rect b="b" l="l" r="r" t="t"/>
                <a:pathLst>
                  <a:path extrusionOk="0" h="36496" w="29394">
                    <a:moveTo>
                      <a:pt x="21294" y="15776"/>
                    </a:moveTo>
                    <a:cubicBezTo>
                      <a:pt x="18230" y="18995"/>
                      <a:pt x="14960" y="21982"/>
                      <a:pt x="11663" y="24943"/>
                    </a:cubicBezTo>
                    <a:cubicBezTo>
                      <a:pt x="9784" y="26617"/>
                      <a:pt x="7878" y="28265"/>
                      <a:pt x="6024" y="29939"/>
                    </a:cubicBezTo>
                    <a:cubicBezTo>
                      <a:pt x="3764" y="31570"/>
                      <a:pt x="1913" y="33703"/>
                      <a:pt x="617" y="36170"/>
                    </a:cubicBezTo>
                    <a:lnTo>
                      <a:pt x="617" y="36170"/>
                    </a:lnTo>
                    <a:cubicBezTo>
                      <a:pt x="617" y="36170"/>
                      <a:pt x="436" y="36479"/>
                      <a:pt x="411" y="36479"/>
                    </a:cubicBezTo>
                    <a:lnTo>
                      <a:pt x="411" y="36479"/>
                    </a:lnTo>
                    <a:cubicBezTo>
                      <a:pt x="249" y="36536"/>
                      <a:pt x="73" y="36450"/>
                      <a:pt x="17" y="36289"/>
                    </a:cubicBezTo>
                    <a:cubicBezTo>
                      <a:pt x="-8" y="36217"/>
                      <a:pt x="-5" y="36138"/>
                      <a:pt x="24" y="36067"/>
                    </a:cubicBezTo>
                    <a:lnTo>
                      <a:pt x="24" y="35887"/>
                    </a:lnTo>
                    <a:lnTo>
                      <a:pt x="24" y="35887"/>
                    </a:lnTo>
                    <a:cubicBezTo>
                      <a:pt x="127" y="35068"/>
                      <a:pt x="326" y="34265"/>
                      <a:pt x="617" y="33492"/>
                    </a:cubicBezTo>
                    <a:cubicBezTo>
                      <a:pt x="1170" y="31317"/>
                      <a:pt x="1849" y="29177"/>
                      <a:pt x="2651" y="27081"/>
                    </a:cubicBezTo>
                    <a:cubicBezTo>
                      <a:pt x="4256" y="22775"/>
                      <a:pt x="6402" y="18691"/>
                      <a:pt x="9037" y="14926"/>
                    </a:cubicBezTo>
                    <a:cubicBezTo>
                      <a:pt x="11394" y="11549"/>
                      <a:pt x="14191" y="8501"/>
                      <a:pt x="17354" y="5862"/>
                    </a:cubicBezTo>
                    <a:cubicBezTo>
                      <a:pt x="19929" y="3776"/>
                      <a:pt x="23612" y="712"/>
                      <a:pt x="26985" y="68"/>
                    </a:cubicBezTo>
                    <a:cubicBezTo>
                      <a:pt x="30358" y="-575"/>
                      <a:pt x="29380" y="3493"/>
                      <a:pt x="28813" y="5218"/>
                    </a:cubicBezTo>
                    <a:cubicBezTo>
                      <a:pt x="27117" y="9250"/>
                      <a:pt x="24549" y="12855"/>
                      <a:pt x="21294" y="15776"/>
                    </a:cubicBezTo>
                    <a:close/>
                  </a:path>
                </a:pathLst>
              </a:custGeom>
              <a:solidFill>
                <a:srgbClr val="C7F32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488" name="Google Shape;488;p7"/>
              <p:cNvSpPr/>
              <p:nvPr/>
            </p:nvSpPr>
            <p:spPr>
              <a:xfrm>
                <a:off x="503981" y="2435726"/>
                <a:ext cx="23876" cy="30745"/>
              </a:xfrm>
              <a:custGeom>
                <a:rect b="b" l="l" r="r" t="t"/>
                <a:pathLst>
                  <a:path extrusionOk="0" h="30745" w="23876">
                    <a:moveTo>
                      <a:pt x="23665" y="168"/>
                    </a:moveTo>
                    <a:cubicBezTo>
                      <a:pt x="22377" y="-810"/>
                      <a:pt x="18360" y="2743"/>
                      <a:pt x="16557" y="4134"/>
                    </a:cubicBezTo>
                    <a:cubicBezTo>
                      <a:pt x="13745" y="6392"/>
                      <a:pt x="11220" y="8987"/>
                      <a:pt x="9038" y="11859"/>
                    </a:cubicBezTo>
                    <a:cubicBezTo>
                      <a:pt x="5130" y="17159"/>
                      <a:pt x="2160" y="23090"/>
                      <a:pt x="257" y="29395"/>
                    </a:cubicBezTo>
                    <a:cubicBezTo>
                      <a:pt x="258" y="29652"/>
                      <a:pt x="77" y="29910"/>
                      <a:pt x="26" y="30142"/>
                    </a:cubicBezTo>
                    <a:cubicBezTo>
                      <a:pt x="-26" y="30373"/>
                      <a:pt x="26" y="30142"/>
                      <a:pt x="26" y="30142"/>
                    </a:cubicBezTo>
                    <a:cubicBezTo>
                      <a:pt x="34" y="30201"/>
                      <a:pt x="34" y="30262"/>
                      <a:pt x="26" y="30322"/>
                    </a:cubicBezTo>
                    <a:cubicBezTo>
                      <a:pt x="-24" y="30500"/>
                      <a:pt x="81" y="30684"/>
                      <a:pt x="259" y="30734"/>
                    </a:cubicBezTo>
                    <a:cubicBezTo>
                      <a:pt x="317" y="30750"/>
                      <a:pt x="379" y="30750"/>
                      <a:pt x="438" y="30734"/>
                    </a:cubicBezTo>
                    <a:cubicBezTo>
                      <a:pt x="670" y="30244"/>
                      <a:pt x="927" y="29781"/>
                      <a:pt x="1185" y="29292"/>
                    </a:cubicBezTo>
                    <a:cubicBezTo>
                      <a:pt x="1442" y="28802"/>
                      <a:pt x="1674" y="28442"/>
                      <a:pt x="1931" y="28056"/>
                    </a:cubicBezTo>
                    <a:cubicBezTo>
                      <a:pt x="4935" y="23651"/>
                      <a:pt x="8387" y="19569"/>
                      <a:pt x="12231" y="15876"/>
                    </a:cubicBezTo>
                    <a:cubicBezTo>
                      <a:pt x="16403" y="11370"/>
                      <a:pt x="25364" y="1430"/>
                      <a:pt x="23665" y="168"/>
                    </a:cubicBezTo>
                    <a:close/>
                    <a:moveTo>
                      <a:pt x="1004" y="28725"/>
                    </a:moveTo>
                    <a:cubicBezTo>
                      <a:pt x="644" y="29343"/>
                      <a:pt x="309" y="29987"/>
                      <a:pt x="0" y="30631"/>
                    </a:cubicBezTo>
                    <a:lnTo>
                      <a:pt x="541" y="29112"/>
                    </a:lnTo>
                    <a:cubicBezTo>
                      <a:pt x="2403" y="23635"/>
                      <a:pt x="5002" y="18437"/>
                      <a:pt x="8266" y="13661"/>
                    </a:cubicBezTo>
                    <a:cubicBezTo>
                      <a:pt x="10100" y="10989"/>
                      <a:pt x="12225" y="8528"/>
                      <a:pt x="14600" y="6322"/>
                    </a:cubicBezTo>
                    <a:cubicBezTo>
                      <a:pt x="15869" y="5132"/>
                      <a:pt x="17211" y="4023"/>
                      <a:pt x="18618" y="3001"/>
                    </a:cubicBezTo>
                    <a:cubicBezTo>
                      <a:pt x="19210" y="2589"/>
                      <a:pt x="22712" y="-192"/>
                      <a:pt x="23381" y="554"/>
                    </a:cubicBezTo>
                    <a:cubicBezTo>
                      <a:pt x="24051" y="1301"/>
                      <a:pt x="21656" y="4340"/>
                      <a:pt x="21630" y="4391"/>
                    </a:cubicBezTo>
                    <a:cubicBezTo>
                      <a:pt x="21193" y="5061"/>
                      <a:pt x="20729" y="5679"/>
                      <a:pt x="20240" y="6297"/>
                    </a:cubicBezTo>
                    <a:cubicBezTo>
                      <a:pt x="19261" y="7584"/>
                      <a:pt x="18206" y="8872"/>
                      <a:pt x="17150" y="10031"/>
                    </a:cubicBezTo>
                    <a:cubicBezTo>
                      <a:pt x="14806" y="12606"/>
                      <a:pt x="12334" y="15181"/>
                      <a:pt x="9940" y="17756"/>
                    </a:cubicBezTo>
                    <a:cubicBezTo>
                      <a:pt x="6538" y="21046"/>
                      <a:pt x="3538" y="24728"/>
                      <a:pt x="1004" y="287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489" name="Google Shape;489;p7"/>
              <p:cNvSpPr/>
              <p:nvPr/>
            </p:nvSpPr>
            <p:spPr>
              <a:xfrm>
                <a:off x="496849" y="2463075"/>
                <a:ext cx="44394" cy="11676"/>
              </a:xfrm>
              <a:custGeom>
                <a:rect b="b" l="l" r="r" t="t"/>
                <a:pathLst>
                  <a:path extrusionOk="0" h="11676" w="44394">
                    <a:moveTo>
                      <a:pt x="41432" y="7479"/>
                    </a:moveTo>
                    <a:cubicBezTo>
                      <a:pt x="35521" y="10045"/>
                      <a:pt x="29096" y="11209"/>
                      <a:pt x="22660" y="10878"/>
                    </a:cubicBezTo>
                    <a:cubicBezTo>
                      <a:pt x="19261" y="10878"/>
                      <a:pt x="15862" y="10698"/>
                      <a:pt x="12360" y="10595"/>
                    </a:cubicBezTo>
                    <a:cubicBezTo>
                      <a:pt x="9316" y="10339"/>
                      <a:pt x="6253" y="10391"/>
                      <a:pt x="3219" y="10750"/>
                    </a:cubicBezTo>
                    <a:lnTo>
                      <a:pt x="2833" y="10750"/>
                    </a:lnTo>
                    <a:cubicBezTo>
                      <a:pt x="1987" y="10901"/>
                      <a:pt x="1165" y="11161"/>
                      <a:pt x="386" y="11522"/>
                    </a:cubicBezTo>
                    <a:lnTo>
                      <a:pt x="206" y="11522"/>
                    </a:lnTo>
                    <a:lnTo>
                      <a:pt x="0" y="11677"/>
                    </a:lnTo>
                    <a:cubicBezTo>
                      <a:pt x="0" y="11677"/>
                      <a:pt x="0" y="11677"/>
                      <a:pt x="0" y="11677"/>
                    </a:cubicBezTo>
                    <a:lnTo>
                      <a:pt x="180" y="11471"/>
                    </a:lnTo>
                    <a:lnTo>
                      <a:pt x="180" y="11471"/>
                    </a:lnTo>
                    <a:cubicBezTo>
                      <a:pt x="148" y="11406"/>
                      <a:pt x="148" y="11330"/>
                      <a:pt x="180" y="11265"/>
                    </a:cubicBezTo>
                    <a:lnTo>
                      <a:pt x="180" y="11265"/>
                    </a:lnTo>
                    <a:lnTo>
                      <a:pt x="386" y="11059"/>
                    </a:lnTo>
                    <a:cubicBezTo>
                      <a:pt x="5073" y="6166"/>
                      <a:pt x="12875" y="3514"/>
                      <a:pt x="19158" y="1737"/>
                    </a:cubicBezTo>
                    <a:cubicBezTo>
                      <a:pt x="25387" y="-278"/>
                      <a:pt x="32049" y="-546"/>
                      <a:pt x="38420" y="965"/>
                    </a:cubicBezTo>
                    <a:cubicBezTo>
                      <a:pt x="40016" y="1402"/>
                      <a:pt x="43801" y="2175"/>
                      <a:pt x="44316" y="4132"/>
                    </a:cubicBezTo>
                    <a:cubicBezTo>
                      <a:pt x="44831" y="6089"/>
                      <a:pt x="42668" y="6887"/>
                      <a:pt x="41432" y="7479"/>
                    </a:cubicBezTo>
                    <a:close/>
                  </a:path>
                </a:pathLst>
              </a:custGeom>
              <a:solidFill>
                <a:srgbClr val="C7F32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490" name="Google Shape;490;p7"/>
              <p:cNvSpPr/>
              <p:nvPr/>
            </p:nvSpPr>
            <p:spPr>
              <a:xfrm>
                <a:off x="497365" y="2466217"/>
                <a:ext cx="37266" cy="8173"/>
              </a:xfrm>
              <a:custGeom>
                <a:rect b="b" l="l" r="r" t="t"/>
                <a:pathLst>
                  <a:path extrusionOk="0" h="8173" w="37266">
                    <a:moveTo>
                      <a:pt x="37259" y="1659"/>
                    </a:moveTo>
                    <a:cubicBezTo>
                      <a:pt x="36950" y="-324"/>
                      <a:pt x="31594" y="11"/>
                      <a:pt x="30281" y="37"/>
                    </a:cubicBezTo>
                    <a:cubicBezTo>
                      <a:pt x="26311" y="213"/>
                      <a:pt x="22365" y="738"/>
                      <a:pt x="18487" y="1607"/>
                    </a:cubicBezTo>
                    <a:cubicBezTo>
                      <a:pt x="12197" y="2715"/>
                      <a:pt x="6116" y="4791"/>
                      <a:pt x="462" y="7762"/>
                    </a:cubicBezTo>
                    <a:lnTo>
                      <a:pt x="462" y="7762"/>
                    </a:lnTo>
                    <a:lnTo>
                      <a:pt x="230" y="7762"/>
                    </a:lnTo>
                    <a:lnTo>
                      <a:pt x="24" y="7968"/>
                    </a:lnTo>
                    <a:lnTo>
                      <a:pt x="24" y="7968"/>
                    </a:lnTo>
                    <a:cubicBezTo>
                      <a:pt x="-8" y="8033"/>
                      <a:pt x="-8" y="8109"/>
                      <a:pt x="24" y="8174"/>
                    </a:cubicBezTo>
                    <a:lnTo>
                      <a:pt x="333" y="8174"/>
                    </a:lnTo>
                    <a:cubicBezTo>
                      <a:pt x="1106" y="7968"/>
                      <a:pt x="1904" y="7813"/>
                      <a:pt x="2728" y="7659"/>
                    </a:cubicBezTo>
                    <a:lnTo>
                      <a:pt x="3114" y="7659"/>
                    </a:lnTo>
                    <a:cubicBezTo>
                      <a:pt x="8725" y="6816"/>
                      <a:pt x="14385" y="6335"/>
                      <a:pt x="20058" y="6217"/>
                    </a:cubicBezTo>
                    <a:cubicBezTo>
                      <a:pt x="24012" y="6077"/>
                      <a:pt x="27944" y="5559"/>
                      <a:pt x="31800" y="4672"/>
                    </a:cubicBezTo>
                    <a:cubicBezTo>
                      <a:pt x="32470" y="4363"/>
                      <a:pt x="37491" y="3281"/>
                      <a:pt x="37259" y="1659"/>
                    </a:cubicBezTo>
                    <a:close/>
                    <a:moveTo>
                      <a:pt x="34375" y="3359"/>
                    </a:moveTo>
                    <a:cubicBezTo>
                      <a:pt x="28144" y="5934"/>
                      <a:pt x="20805" y="5702"/>
                      <a:pt x="14187" y="5934"/>
                    </a:cubicBezTo>
                    <a:cubicBezTo>
                      <a:pt x="9725" y="6047"/>
                      <a:pt x="5284" y="6591"/>
                      <a:pt x="925" y="7556"/>
                    </a:cubicBezTo>
                    <a:cubicBezTo>
                      <a:pt x="6169" y="5027"/>
                      <a:pt x="11730" y="3216"/>
                      <a:pt x="17457" y="2174"/>
                    </a:cubicBezTo>
                    <a:cubicBezTo>
                      <a:pt x="20687" y="1465"/>
                      <a:pt x="23954" y="932"/>
                      <a:pt x="27242" y="578"/>
                    </a:cubicBezTo>
                    <a:cubicBezTo>
                      <a:pt x="29030" y="389"/>
                      <a:pt x="30828" y="329"/>
                      <a:pt x="32624" y="397"/>
                    </a:cubicBezTo>
                    <a:cubicBezTo>
                      <a:pt x="33702" y="436"/>
                      <a:pt x="34773" y="591"/>
                      <a:pt x="35817" y="861"/>
                    </a:cubicBezTo>
                    <a:cubicBezTo>
                      <a:pt x="37748" y="1633"/>
                      <a:pt x="35457" y="2895"/>
                      <a:pt x="34427" y="33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491" name="Google Shape;491;p7"/>
              <p:cNvSpPr/>
              <p:nvPr/>
            </p:nvSpPr>
            <p:spPr>
              <a:xfrm>
                <a:off x="487296" y="2446780"/>
                <a:ext cx="14546" cy="38482"/>
              </a:xfrm>
              <a:custGeom>
                <a:rect b="b" l="l" r="r" t="t"/>
                <a:pathLst>
                  <a:path extrusionOk="0" h="38482" w="14546">
                    <a:moveTo>
                      <a:pt x="1132" y="38297"/>
                    </a:moveTo>
                    <a:cubicBezTo>
                      <a:pt x="1031" y="38363"/>
                      <a:pt x="900" y="38363"/>
                      <a:pt x="798" y="38297"/>
                    </a:cubicBezTo>
                    <a:cubicBezTo>
                      <a:pt x="798" y="38297"/>
                      <a:pt x="798" y="38297"/>
                      <a:pt x="798" y="38426"/>
                    </a:cubicBezTo>
                    <a:cubicBezTo>
                      <a:pt x="798" y="38554"/>
                      <a:pt x="798" y="38426"/>
                      <a:pt x="798" y="38426"/>
                    </a:cubicBezTo>
                    <a:cubicBezTo>
                      <a:pt x="798" y="38426"/>
                      <a:pt x="798" y="38426"/>
                      <a:pt x="798" y="38426"/>
                    </a:cubicBezTo>
                    <a:cubicBezTo>
                      <a:pt x="-525" y="30531"/>
                      <a:pt x="-200" y="22448"/>
                      <a:pt x="1750" y="14684"/>
                    </a:cubicBezTo>
                    <a:cubicBezTo>
                      <a:pt x="2650" y="11495"/>
                      <a:pt x="4068" y="8477"/>
                      <a:pt x="5948" y="5748"/>
                    </a:cubicBezTo>
                    <a:cubicBezTo>
                      <a:pt x="7235" y="3894"/>
                      <a:pt x="9862" y="186"/>
                      <a:pt x="12385" y="6"/>
                    </a:cubicBezTo>
                    <a:cubicBezTo>
                      <a:pt x="17535" y="-329"/>
                      <a:pt x="11973" y="13062"/>
                      <a:pt x="11124" y="15070"/>
                    </a:cubicBezTo>
                    <a:cubicBezTo>
                      <a:pt x="9604" y="18752"/>
                      <a:pt x="7750" y="22280"/>
                      <a:pt x="6154" y="25937"/>
                    </a:cubicBezTo>
                    <a:cubicBezTo>
                      <a:pt x="4557" y="29593"/>
                      <a:pt x="2961" y="34022"/>
                      <a:pt x="1493" y="38142"/>
                    </a:cubicBezTo>
                    <a:cubicBezTo>
                      <a:pt x="1451" y="38278"/>
                      <a:pt x="1307" y="38354"/>
                      <a:pt x="1171" y="38312"/>
                    </a:cubicBezTo>
                    <a:cubicBezTo>
                      <a:pt x="1158" y="38308"/>
                      <a:pt x="1145" y="38303"/>
                      <a:pt x="1132" y="38297"/>
                    </a:cubicBezTo>
                    <a:close/>
                  </a:path>
                </a:pathLst>
              </a:custGeom>
              <a:solidFill>
                <a:srgbClr val="C7F32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492" name="Google Shape;492;p7"/>
              <p:cNvSpPr/>
              <p:nvPr/>
            </p:nvSpPr>
            <p:spPr>
              <a:xfrm>
                <a:off x="487912" y="2451687"/>
                <a:ext cx="10513" cy="33596"/>
              </a:xfrm>
              <a:custGeom>
                <a:rect b="b" l="l" r="r" t="t"/>
                <a:pathLst>
                  <a:path extrusionOk="0" h="33596" w="10513">
                    <a:moveTo>
                      <a:pt x="516" y="33390"/>
                    </a:moveTo>
                    <a:cubicBezTo>
                      <a:pt x="542" y="32976"/>
                      <a:pt x="593" y="32563"/>
                      <a:pt x="670" y="32154"/>
                    </a:cubicBezTo>
                    <a:cubicBezTo>
                      <a:pt x="1537" y="25466"/>
                      <a:pt x="3430" y="18952"/>
                      <a:pt x="6284" y="12841"/>
                    </a:cubicBezTo>
                    <a:cubicBezTo>
                      <a:pt x="7807" y="9812"/>
                      <a:pt x="9074" y="6659"/>
                      <a:pt x="10069" y="3417"/>
                    </a:cubicBezTo>
                    <a:cubicBezTo>
                      <a:pt x="10275" y="2593"/>
                      <a:pt x="11279" y="-394"/>
                      <a:pt x="9348" y="44"/>
                    </a:cubicBezTo>
                    <a:cubicBezTo>
                      <a:pt x="7455" y="1914"/>
                      <a:pt x="5904" y="4102"/>
                      <a:pt x="4765" y="6507"/>
                    </a:cubicBezTo>
                    <a:cubicBezTo>
                      <a:pt x="3290" y="9571"/>
                      <a:pt x="2200" y="12806"/>
                      <a:pt x="1520" y="16138"/>
                    </a:cubicBezTo>
                    <a:cubicBezTo>
                      <a:pt x="322" y="21710"/>
                      <a:pt x="-171" y="27411"/>
                      <a:pt x="52" y="33107"/>
                    </a:cubicBezTo>
                    <a:cubicBezTo>
                      <a:pt x="39" y="33270"/>
                      <a:pt x="39" y="33433"/>
                      <a:pt x="52" y="33596"/>
                    </a:cubicBezTo>
                    <a:cubicBezTo>
                      <a:pt x="52" y="33596"/>
                      <a:pt x="52" y="33596"/>
                      <a:pt x="52" y="33596"/>
                    </a:cubicBezTo>
                    <a:cubicBezTo>
                      <a:pt x="52" y="33596"/>
                      <a:pt x="52" y="33596"/>
                      <a:pt x="52" y="33468"/>
                    </a:cubicBezTo>
                    <a:cubicBezTo>
                      <a:pt x="206" y="33550"/>
                      <a:pt x="396" y="33518"/>
                      <a:pt x="516" y="33390"/>
                    </a:cubicBezTo>
                    <a:close/>
                    <a:moveTo>
                      <a:pt x="1366" y="18996"/>
                    </a:moveTo>
                    <a:cubicBezTo>
                      <a:pt x="1886" y="15663"/>
                      <a:pt x="2749" y="12393"/>
                      <a:pt x="3941" y="9236"/>
                    </a:cubicBezTo>
                    <a:cubicBezTo>
                      <a:pt x="4433" y="7993"/>
                      <a:pt x="5001" y="6781"/>
                      <a:pt x="5640" y="5606"/>
                    </a:cubicBezTo>
                    <a:cubicBezTo>
                      <a:pt x="6132" y="4712"/>
                      <a:pt x="6683" y="3852"/>
                      <a:pt x="7288" y="3031"/>
                    </a:cubicBezTo>
                    <a:cubicBezTo>
                      <a:pt x="8859" y="971"/>
                      <a:pt x="9400" y="456"/>
                      <a:pt x="9863" y="739"/>
                    </a:cubicBezTo>
                    <a:cubicBezTo>
                      <a:pt x="10327" y="1022"/>
                      <a:pt x="10224" y="1305"/>
                      <a:pt x="9863" y="2979"/>
                    </a:cubicBezTo>
                    <a:cubicBezTo>
                      <a:pt x="9655" y="4068"/>
                      <a:pt x="9327" y="5130"/>
                      <a:pt x="8885" y="6146"/>
                    </a:cubicBezTo>
                    <a:cubicBezTo>
                      <a:pt x="8318" y="7588"/>
                      <a:pt x="7674" y="9030"/>
                      <a:pt x="7031" y="10447"/>
                    </a:cubicBezTo>
                    <a:cubicBezTo>
                      <a:pt x="5743" y="13305"/>
                      <a:pt x="4456" y="16138"/>
                      <a:pt x="3323" y="19073"/>
                    </a:cubicBezTo>
                    <a:cubicBezTo>
                      <a:pt x="1761" y="23283"/>
                      <a:pt x="765" y="27682"/>
                      <a:pt x="361" y="32154"/>
                    </a:cubicBezTo>
                    <a:cubicBezTo>
                      <a:pt x="331" y="27748"/>
                      <a:pt x="667" y="23347"/>
                      <a:pt x="1366" y="1899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493" name="Google Shape;493;p7"/>
              <p:cNvSpPr/>
              <p:nvPr/>
            </p:nvSpPr>
            <p:spPr>
              <a:xfrm>
                <a:off x="483742" y="2478337"/>
                <a:ext cx="29501" cy="14748"/>
              </a:xfrm>
              <a:custGeom>
                <a:rect b="b" l="l" r="r" t="t"/>
                <a:pathLst>
                  <a:path extrusionOk="0" h="14748" w="29501">
                    <a:moveTo>
                      <a:pt x="26729" y="6354"/>
                    </a:moveTo>
                    <a:cubicBezTo>
                      <a:pt x="24608" y="8147"/>
                      <a:pt x="22121" y="9457"/>
                      <a:pt x="19442" y="10191"/>
                    </a:cubicBezTo>
                    <a:cubicBezTo>
                      <a:pt x="14291" y="11839"/>
                      <a:pt x="8652" y="12354"/>
                      <a:pt x="3296" y="13641"/>
                    </a:cubicBezTo>
                    <a:cubicBezTo>
                      <a:pt x="2489" y="13813"/>
                      <a:pt x="1691" y="14019"/>
                      <a:pt x="901" y="14259"/>
                    </a:cubicBezTo>
                    <a:lnTo>
                      <a:pt x="0" y="14749"/>
                    </a:lnTo>
                    <a:lnTo>
                      <a:pt x="721" y="14079"/>
                    </a:lnTo>
                    <a:lnTo>
                      <a:pt x="721" y="14079"/>
                    </a:lnTo>
                    <a:cubicBezTo>
                      <a:pt x="4870" y="10156"/>
                      <a:pt x="9438" y="6702"/>
                      <a:pt x="14343" y="3779"/>
                    </a:cubicBezTo>
                    <a:cubicBezTo>
                      <a:pt x="17177" y="2278"/>
                      <a:pt x="20188" y="1137"/>
                      <a:pt x="23304" y="380"/>
                    </a:cubicBezTo>
                    <a:cubicBezTo>
                      <a:pt x="24772" y="45"/>
                      <a:pt x="28119" y="-496"/>
                      <a:pt x="29227" y="972"/>
                    </a:cubicBezTo>
                    <a:cubicBezTo>
                      <a:pt x="30334" y="2440"/>
                      <a:pt x="27810" y="5376"/>
                      <a:pt x="26729" y="6354"/>
                    </a:cubicBezTo>
                    <a:close/>
                  </a:path>
                </a:pathLst>
              </a:custGeom>
              <a:solidFill>
                <a:srgbClr val="C7F32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494" name="Google Shape;494;p7"/>
              <p:cNvSpPr/>
              <p:nvPr/>
            </p:nvSpPr>
            <p:spPr>
              <a:xfrm>
                <a:off x="483742" y="2480946"/>
                <a:ext cx="25517" cy="12191"/>
              </a:xfrm>
              <a:custGeom>
                <a:rect b="b" l="l" r="r" t="t"/>
                <a:pathLst>
                  <a:path extrusionOk="0" h="12191" w="25517">
                    <a:moveTo>
                      <a:pt x="25493" y="578"/>
                    </a:moveTo>
                    <a:cubicBezTo>
                      <a:pt x="24695" y="-1482"/>
                      <a:pt x="15579" y="2586"/>
                      <a:pt x="14369" y="3153"/>
                    </a:cubicBezTo>
                    <a:cubicBezTo>
                      <a:pt x="9950" y="5057"/>
                      <a:pt x="5796" y="7524"/>
                      <a:pt x="2009" y="10492"/>
                    </a:cubicBezTo>
                    <a:cubicBezTo>
                      <a:pt x="1571" y="10826"/>
                      <a:pt x="1133" y="11161"/>
                      <a:pt x="721" y="11522"/>
                    </a:cubicBezTo>
                    <a:lnTo>
                      <a:pt x="0" y="12191"/>
                    </a:lnTo>
                    <a:lnTo>
                      <a:pt x="927" y="11702"/>
                    </a:lnTo>
                    <a:lnTo>
                      <a:pt x="1313" y="11702"/>
                    </a:lnTo>
                    <a:lnTo>
                      <a:pt x="3296" y="11187"/>
                    </a:lnTo>
                    <a:cubicBezTo>
                      <a:pt x="6875" y="9899"/>
                      <a:pt x="10506" y="8612"/>
                      <a:pt x="14085" y="7324"/>
                    </a:cubicBezTo>
                    <a:cubicBezTo>
                      <a:pt x="16658" y="6364"/>
                      <a:pt x="19155" y="5211"/>
                      <a:pt x="21553" y="3874"/>
                    </a:cubicBezTo>
                    <a:cubicBezTo>
                      <a:pt x="22094" y="3384"/>
                      <a:pt x="25853" y="1479"/>
                      <a:pt x="25493" y="578"/>
                    </a:cubicBezTo>
                    <a:close/>
                    <a:moveTo>
                      <a:pt x="23613" y="2226"/>
                    </a:moveTo>
                    <a:cubicBezTo>
                      <a:pt x="16918" y="6706"/>
                      <a:pt x="8961" y="8225"/>
                      <a:pt x="1597" y="11135"/>
                    </a:cubicBezTo>
                    <a:lnTo>
                      <a:pt x="1236" y="11135"/>
                    </a:lnTo>
                    <a:cubicBezTo>
                      <a:pt x="1388" y="11001"/>
                      <a:pt x="1552" y="10880"/>
                      <a:pt x="1725" y="10775"/>
                    </a:cubicBezTo>
                    <a:cubicBezTo>
                      <a:pt x="4945" y="8442"/>
                      <a:pt x="8386" y="6432"/>
                      <a:pt x="12000" y="4775"/>
                    </a:cubicBezTo>
                    <a:cubicBezTo>
                      <a:pt x="14181" y="3712"/>
                      <a:pt x="16426" y="2783"/>
                      <a:pt x="18721" y="1994"/>
                    </a:cubicBezTo>
                    <a:cubicBezTo>
                      <a:pt x="19952" y="1502"/>
                      <a:pt x="21217" y="1097"/>
                      <a:pt x="22506" y="784"/>
                    </a:cubicBezTo>
                    <a:cubicBezTo>
                      <a:pt x="23072" y="784"/>
                      <a:pt x="24643" y="423"/>
                      <a:pt x="24849" y="784"/>
                    </a:cubicBezTo>
                    <a:cubicBezTo>
                      <a:pt x="25055" y="1144"/>
                      <a:pt x="24051" y="1942"/>
                      <a:pt x="23613" y="220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495" name="Google Shape;495;p7"/>
              <p:cNvSpPr/>
              <p:nvPr/>
            </p:nvSpPr>
            <p:spPr>
              <a:xfrm>
                <a:off x="521287" y="2437884"/>
                <a:ext cx="45604" cy="17785"/>
              </a:xfrm>
              <a:custGeom>
                <a:rect b="b" l="l" r="r" t="t"/>
                <a:pathLst>
                  <a:path extrusionOk="0" h="17785" w="45604">
                    <a:moveTo>
                      <a:pt x="41714" y="7950"/>
                    </a:moveTo>
                    <a:cubicBezTo>
                      <a:pt x="29508" y="14954"/>
                      <a:pt x="14084" y="10989"/>
                      <a:pt x="1543" y="17169"/>
                    </a:cubicBezTo>
                    <a:lnTo>
                      <a:pt x="1543" y="17169"/>
                    </a:lnTo>
                    <a:lnTo>
                      <a:pt x="410" y="17761"/>
                    </a:lnTo>
                    <a:cubicBezTo>
                      <a:pt x="267" y="17824"/>
                      <a:pt x="100" y="17759"/>
                      <a:pt x="37" y="17616"/>
                    </a:cubicBezTo>
                    <a:cubicBezTo>
                      <a:pt x="32" y="17605"/>
                      <a:pt x="28" y="17593"/>
                      <a:pt x="24" y="17581"/>
                    </a:cubicBezTo>
                    <a:cubicBezTo>
                      <a:pt x="-8" y="17516"/>
                      <a:pt x="-8" y="17440"/>
                      <a:pt x="24" y="17375"/>
                    </a:cubicBezTo>
                    <a:lnTo>
                      <a:pt x="307" y="17246"/>
                    </a:lnTo>
                    <a:cubicBezTo>
                      <a:pt x="6055" y="11622"/>
                      <a:pt x="12761" y="7070"/>
                      <a:pt x="20109" y="3804"/>
                    </a:cubicBezTo>
                    <a:cubicBezTo>
                      <a:pt x="26204" y="660"/>
                      <a:pt x="33104" y="-579"/>
                      <a:pt x="39911" y="251"/>
                    </a:cubicBezTo>
                    <a:cubicBezTo>
                      <a:pt x="41585" y="534"/>
                      <a:pt x="44933" y="972"/>
                      <a:pt x="45525" y="3006"/>
                    </a:cubicBezTo>
                    <a:cubicBezTo>
                      <a:pt x="46117" y="5040"/>
                      <a:pt x="43233" y="7075"/>
                      <a:pt x="41714" y="7950"/>
                    </a:cubicBezTo>
                    <a:close/>
                  </a:path>
                </a:pathLst>
              </a:custGeom>
              <a:solidFill>
                <a:srgbClr val="C7F32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496" name="Google Shape;496;p7"/>
              <p:cNvSpPr/>
              <p:nvPr/>
            </p:nvSpPr>
            <p:spPr>
              <a:xfrm>
                <a:off x="521208" y="2441894"/>
                <a:ext cx="37454" cy="13893"/>
              </a:xfrm>
              <a:custGeom>
                <a:rect b="b" l="l" r="r" t="t"/>
                <a:pathLst>
                  <a:path extrusionOk="0" h="13893" w="37454">
                    <a:moveTo>
                      <a:pt x="37415" y="1365"/>
                    </a:moveTo>
                    <a:cubicBezTo>
                      <a:pt x="37158" y="515"/>
                      <a:pt x="35896" y="386"/>
                      <a:pt x="35201" y="283"/>
                    </a:cubicBezTo>
                    <a:cubicBezTo>
                      <a:pt x="33500" y="-4"/>
                      <a:pt x="31769" y="-73"/>
                      <a:pt x="30051" y="77"/>
                    </a:cubicBezTo>
                    <a:cubicBezTo>
                      <a:pt x="26517" y="376"/>
                      <a:pt x="23047" y="1191"/>
                      <a:pt x="19751" y="2498"/>
                    </a:cubicBezTo>
                    <a:cubicBezTo>
                      <a:pt x="14059" y="4582"/>
                      <a:pt x="8645" y="7358"/>
                      <a:pt x="3631" y="10764"/>
                    </a:cubicBezTo>
                    <a:cubicBezTo>
                      <a:pt x="2498" y="11562"/>
                      <a:pt x="1416" y="12386"/>
                      <a:pt x="386" y="13339"/>
                    </a:cubicBezTo>
                    <a:lnTo>
                      <a:pt x="0" y="13674"/>
                    </a:lnTo>
                    <a:cubicBezTo>
                      <a:pt x="49" y="13837"/>
                      <a:pt x="222" y="13929"/>
                      <a:pt x="385" y="13880"/>
                    </a:cubicBezTo>
                    <a:cubicBezTo>
                      <a:pt x="386" y="13880"/>
                      <a:pt x="386" y="13880"/>
                      <a:pt x="386" y="13880"/>
                    </a:cubicBezTo>
                    <a:cubicBezTo>
                      <a:pt x="736" y="13663"/>
                      <a:pt x="1097" y="13465"/>
                      <a:pt x="1468" y="13287"/>
                    </a:cubicBezTo>
                    <a:lnTo>
                      <a:pt x="1468" y="13287"/>
                    </a:lnTo>
                    <a:cubicBezTo>
                      <a:pt x="3927" y="11873"/>
                      <a:pt x="6513" y="10692"/>
                      <a:pt x="9193" y="9760"/>
                    </a:cubicBezTo>
                    <a:cubicBezTo>
                      <a:pt x="13357" y="8494"/>
                      <a:pt x="17597" y="7497"/>
                      <a:pt x="21888" y="6773"/>
                    </a:cubicBezTo>
                    <a:cubicBezTo>
                      <a:pt x="23587" y="6309"/>
                      <a:pt x="38317" y="4300"/>
                      <a:pt x="37415" y="1365"/>
                    </a:cubicBezTo>
                    <a:close/>
                    <a:moveTo>
                      <a:pt x="34840" y="3219"/>
                    </a:moveTo>
                    <a:cubicBezTo>
                      <a:pt x="31511" y="4451"/>
                      <a:pt x="28057" y="5314"/>
                      <a:pt x="24540" y="5794"/>
                    </a:cubicBezTo>
                    <a:cubicBezTo>
                      <a:pt x="21115" y="6489"/>
                      <a:pt x="17691" y="7159"/>
                      <a:pt x="14240" y="7905"/>
                    </a:cubicBezTo>
                    <a:cubicBezTo>
                      <a:pt x="11518" y="8532"/>
                      <a:pt x="8856" y="9393"/>
                      <a:pt x="6283" y="10481"/>
                    </a:cubicBezTo>
                    <a:cubicBezTo>
                      <a:pt x="4129" y="11330"/>
                      <a:pt x="2059" y="12382"/>
                      <a:pt x="103" y="13622"/>
                    </a:cubicBezTo>
                    <a:cubicBezTo>
                      <a:pt x="1883" y="12207"/>
                      <a:pt x="3759" y="10916"/>
                      <a:pt x="5717" y="9760"/>
                    </a:cubicBezTo>
                    <a:lnTo>
                      <a:pt x="5717" y="9760"/>
                    </a:lnTo>
                    <a:cubicBezTo>
                      <a:pt x="9216" y="7720"/>
                      <a:pt x="12836" y="5897"/>
                      <a:pt x="16557" y="4300"/>
                    </a:cubicBezTo>
                    <a:lnTo>
                      <a:pt x="16712" y="4300"/>
                    </a:lnTo>
                    <a:cubicBezTo>
                      <a:pt x="19944" y="2792"/>
                      <a:pt x="23353" y="1693"/>
                      <a:pt x="26858" y="1030"/>
                    </a:cubicBezTo>
                    <a:cubicBezTo>
                      <a:pt x="28768" y="683"/>
                      <a:pt x="30712" y="554"/>
                      <a:pt x="32651" y="644"/>
                    </a:cubicBezTo>
                    <a:cubicBezTo>
                      <a:pt x="34866" y="798"/>
                      <a:pt x="36617" y="1133"/>
                      <a:pt x="36643" y="1880"/>
                    </a:cubicBezTo>
                    <a:cubicBezTo>
                      <a:pt x="36669" y="2627"/>
                      <a:pt x="35844" y="2807"/>
                      <a:pt x="34892" y="321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497" name="Google Shape;497;p7"/>
              <p:cNvSpPr/>
              <p:nvPr/>
            </p:nvSpPr>
            <p:spPr>
              <a:xfrm>
                <a:off x="482866" y="2445956"/>
                <a:ext cx="55427" cy="47824"/>
              </a:xfrm>
              <a:custGeom>
                <a:rect b="b" l="l" r="r" t="t"/>
                <a:pathLst>
                  <a:path extrusionOk="0" h="47824" w="55427">
                    <a:moveTo>
                      <a:pt x="55363" y="315"/>
                    </a:moveTo>
                    <a:cubicBezTo>
                      <a:pt x="51835" y="2221"/>
                      <a:pt x="48333" y="4229"/>
                      <a:pt x="44857" y="6264"/>
                    </a:cubicBezTo>
                    <a:lnTo>
                      <a:pt x="39939" y="9096"/>
                    </a:lnTo>
                    <a:lnTo>
                      <a:pt x="39939" y="9096"/>
                    </a:lnTo>
                    <a:lnTo>
                      <a:pt x="38188" y="10126"/>
                    </a:lnTo>
                    <a:cubicBezTo>
                      <a:pt x="32691" y="13056"/>
                      <a:pt x="27438" y="16423"/>
                      <a:pt x="22480" y="20194"/>
                    </a:cubicBezTo>
                    <a:cubicBezTo>
                      <a:pt x="19917" y="22316"/>
                      <a:pt x="17563" y="24679"/>
                      <a:pt x="15450" y="27250"/>
                    </a:cubicBezTo>
                    <a:lnTo>
                      <a:pt x="14806" y="28023"/>
                    </a:lnTo>
                    <a:lnTo>
                      <a:pt x="14472" y="28460"/>
                    </a:lnTo>
                    <a:lnTo>
                      <a:pt x="14266" y="28718"/>
                    </a:lnTo>
                    <a:cubicBezTo>
                      <a:pt x="12489" y="30907"/>
                      <a:pt x="10841" y="33224"/>
                      <a:pt x="9116" y="35464"/>
                    </a:cubicBezTo>
                    <a:cubicBezTo>
                      <a:pt x="6875" y="38606"/>
                      <a:pt x="4841" y="41876"/>
                      <a:pt x="2858" y="45147"/>
                    </a:cubicBezTo>
                    <a:cubicBezTo>
                      <a:pt x="2797" y="45235"/>
                      <a:pt x="2745" y="45330"/>
                      <a:pt x="2704" y="45430"/>
                    </a:cubicBezTo>
                    <a:cubicBezTo>
                      <a:pt x="2600" y="45578"/>
                      <a:pt x="2505" y="45733"/>
                      <a:pt x="2421" y="45893"/>
                    </a:cubicBezTo>
                    <a:cubicBezTo>
                      <a:pt x="2363" y="45961"/>
                      <a:pt x="2319" y="46040"/>
                      <a:pt x="2292" y="46125"/>
                    </a:cubicBezTo>
                    <a:lnTo>
                      <a:pt x="2009" y="46537"/>
                    </a:lnTo>
                    <a:lnTo>
                      <a:pt x="1236" y="47825"/>
                    </a:lnTo>
                    <a:lnTo>
                      <a:pt x="0" y="47825"/>
                    </a:lnTo>
                    <a:cubicBezTo>
                      <a:pt x="1510" y="44773"/>
                      <a:pt x="3231" y="41831"/>
                      <a:pt x="5150" y="39018"/>
                    </a:cubicBezTo>
                    <a:cubicBezTo>
                      <a:pt x="5138" y="38959"/>
                      <a:pt x="5138" y="38897"/>
                      <a:pt x="5150" y="38838"/>
                    </a:cubicBezTo>
                    <a:lnTo>
                      <a:pt x="5768" y="37885"/>
                    </a:lnTo>
                    <a:cubicBezTo>
                      <a:pt x="6026" y="37499"/>
                      <a:pt x="6257" y="37138"/>
                      <a:pt x="6541" y="36752"/>
                    </a:cubicBezTo>
                    <a:cubicBezTo>
                      <a:pt x="7159" y="35851"/>
                      <a:pt x="7777" y="34949"/>
                      <a:pt x="8420" y="34177"/>
                    </a:cubicBezTo>
                    <a:cubicBezTo>
                      <a:pt x="11970" y="28871"/>
                      <a:pt x="16146" y="24012"/>
                      <a:pt x="20858" y="19705"/>
                    </a:cubicBezTo>
                    <a:lnTo>
                      <a:pt x="21244" y="19370"/>
                    </a:lnTo>
                    <a:lnTo>
                      <a:pt x="21424" y="19216"/>
                    </a:lnTo>
                    <a:lnTo>
                      <a:pt x="21708" y="18984"/>
                    </a:lnTo>
                    <a:lnTo>
                      <a:pt x="22171" y="18598"/>
                    </a:lnTo>
                    <a:lnTo>
                      <a:pt x="23021" y="17954"/>
                    </a:lnTo>
                    <a:lnTo>
                      <a:pt x="23278" y="17748"/>
                    </a:lnTo>
                    <a:cubicBezTo>
                      <a:pt x="27915" y="14464"/>
                      <a:pt x="32767" y="11496"/>
                      <a:pt x="37802" y="8864"/>
                    </a:cubicBezTo>
                    <a:lnTo>
                      <a:pt x="40377" y="7422"/>
                    </a:lnTo>
                    <a:lnTo>
                      <a:pt x="41896" y="6624"/>
                    </a:lnTo>
                    <a:lnTo>
                      <a:pt x="44188" y="5465"/>
                    </a:lnTo>
                    <a:lnTo>
                      <a:pt x="44188" y="5465"/>
                    </a:lnTo>
                    <a:cubicBezTo>
                      <a:pt x="47793" y="3637"/>
                      <a:pt x="51449" y="1860"/>
                      <a:pt x="55029" y="6"/>
                    </a:cubicBezTo>
                    <a:cubicBezTo>
                      <a:pt x="55389" y="-45"/>
                      <a:pt x="55518" y="238"/>
                      <a:pt x="55363" y="315"/>
                    </a:cubicBezTo>
                    <a:close/>
                  </a:path>
                </a:pathLst>
              </a:custGeom>
              <a:solidFill>
                <a:srgbClr val="C7F32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  <p:grpSp>
          <p:nvGrpSpPr>
            <p:cNvPr id="498" name="Google Shape;498;p7"/>
            <p:cNvGrpSpPr/>
            <p:nvPr/>
          </p:nvGrpSpPr>
          <p:grpSpPr>
            <a:xfrm>
              <a:off x="485065" y="1657048"/>
              <a:ext cx="917387" cy="1038359"/>
              <a:chOff x="485065" y="1657048"/>
              <a:chExt cx="917387" cy="1038359"/>
            </a:xfrm>
          </p:grpSpPr>
          <p:sp>
            <p:nvSpPr>
              <p:cNvPr id="499" name="Google Shape;499;p7"/>
              <p:cNvSpPr/>
              <p:nvPr/>
            </p:nvSpPr>
            <p:spPr>
              <a:xfrm>
                <a:off x="1035494" y="1687406"/>
                <a:ext cx="146456" cy="136324"/>
              </a:xfrm>
              <a:custGeom>
                <a:rect b="b" l="l" r="r" t="t"/>
                <a:pathLst>
                  <a:path extrusionOk="0" h="136324" w="146456">
                    <a:moveTo>
                      <a:pt x="112606" y="311"/>
                    </a:moveTo>
                    <a:cubicBezTo>
                      <a:pt x="124967" y="1753"/>
                      <a:pt x="148090" y="13547"/>
                      <a:pt x="146365" y="44550"/>
                    </a:cubicBezTo>
                    <a:cubicBezTo>
                      <a:pt x="143790" y="88583"/>
                      <a:pt x="73363" y="131844"/>
                      <a:pt x="60874" y="136324"/>
                    </a:cubicBezTo>
                    <a:cubicBezTo>
                      <a:pt x="60874" y="136324"/>
                      <a:pt x="10068" y="106068"/>
                      <a:pt x="0" y="49752"/>
                    </a:cubicBezTo>
                    <a:cubicBezTo>
                      <a:pt x="0" y="49752"/>
                      <a:pt x="59689" y="34894"/>
                      <a:pt x="78564" y="13289"/>
                    </a:cubicBezTo>
                    <a:cubicBezTo>
                      <a:pt x="87031" y="3547"/>
                      <a:pt x="99803" y="-1322"/>
                      <a:pt x="112606" y="31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00" name="Google Shape;500;p7"/>
              <p:cNvSpPr/>
              <p:nvPr/>
            </p:nvSpPr>
            <p:spPr>
              <a:xfrm>
                <a:off x="1034542" y="1699794"/>
                <a:ext cx="83032" cy="29175"/>
              </a:xfrm>
              <a:custGeom>
                <a:rect b="b" l="l" r="r" t="t"/>
                <a:pathLst>
                  <a:path extrusionOk="0" h="29175" w="83032">
                    <a:moveTo>
                      <a:pt x="52660" y="16841"/>
                    </a:moveTo>
                    <a:lnTo>
                      <a:pt x="51295" y="17330"/>
                    </a:lnTo>
                    <a:cubicBezTo>
                      <a:pt x="45426" y="19272"/>
                      <a:pt x="39393" y="20677"/>
                      <a:pt x="33270" y="21527"/>
                    </a:cubicBezTo>
                    <a:cubicBezTo>
                      <a:pt x="27428" y="22492"/>
                      <a:pt x="21476" y="22597"/>
                      <a:pt x="15605" y="21836"/>
                    </a:cubicBezTo>
                    <a:cubicBezTo>
                      <a:pt x="15450" y="21836"/>
                      <a:pt x="15450" y="21553"/>
                      <a:pt x="15605" y="21579"/>
                    </a:cubicBezTo>
                    <a:cubicBezTo>
                      <a:pt x="21656" y="22088"/>
                      <a:pt x="27749" y="21574"/>
                      <a:pt x="33630" y="20060"/>
                    </a:cubicBezTo>
                    <a:cubicBezTo>
                      <a:pt x="39376" y="18874"/>
                      <a:pt x="45043" y="17335"/>
                      <a:pt x="50599" y="15450"/>
                    </a:cubicBezTo>
                    <a:cubicBezTo>
                      <a:pt x="61924" y="11685"/>
                      <a:pt x="72723" y="6493"/>
                      <a:pt x="82736" y="0"/>
                    </a:cubicBezTo>
                    <a:cubicBezTo>
                      <a:pt x="82916" y="0"/>
                      <a:pt x="83148" y="206"/>
                      <a:pt x="82968" y="361"/>
                    </a:cubicBezTo>
                    <a:cubicBezTo>
                      <a:pt x="81654" y="1365"/>
                      <a:pt x="80393" y="2343"/>
                      <a:pt x="78976" y="3296"/>
                    </a:cubicBezTo>
                    <a:cubicBezTo>
                      <a:pt x="79076" y="3351"/>
                      <a:pt x="79112" y="3476"/>
                      <a:pt x="79057" y="3576"/>
                    </a:cubicBezTo>
                    <a:cubicBezTo>
                      <a:pt x="79038" y="3610"/>
                      <a:pt x="79010" y="3638"/>
                      <a:pt x="78976" y="3657"/>
                    </a:cubicBezTo>
                    <a:cubicBezTo>
                      <a:pt x="70009" y="10132"/>
                      <a:pt x="60385" y="15647"/>
                      <a:pt x="50265" y="20111"/>
                    </a:cubicBezTo>
                    <a:cubicBezTo>
                      <a:pt x="40081" y="24214"/>
                      <a:pt x="29379" y="26891"/>
                      <a:pt x="18463" y="28068"/>
                    </a:cubicBezTo>
                    <a:cubicBezTo>
                      <a:pt x="12338" y="28823"/>
                      <a:pt x="6172" y="29193"/>
                      <a:pt x="0" y="29175"/>
                    </a:cubicBezTo>
                    <a:lnTo>
                      <a:pt x="0" y="29021"/>
                    </a:lnTo>
                    <a:cubicBezTo>
                      <a:pt x="18132" y="28081"/>
                      <a:pt x="35957" y="23958"/>
                      <a:pt x="52660" y="1684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01" name="Google Shape;501;p7"/>
              <p:cNvSpPr/>
              <p:nvPr/>
            </p:nvSpPr>
            <p:spPr>
              <a:xfrm>
                <a:off x="1116694" y="1721011"/>
                <a:ext cx="63018" cy="97071"/>
              </a:xfrm>
              <a:custGeom>
                <a:rect b="b" l="l" r="r" t="t"/>
                <a:pathLst>
                  <a:path extrusionOk="0" h="97071" w="63018">
                    <a:moveTo>
                      <a:pt x="62230" y="182"/>
                    </a:moveTo>
                    <a:cubicBezTo>
                      <a:pt x="67380" y="33142"/>
                      <a:pt x="46522" y="61571"/>
                      <a:pt x="23192" y="81064"/>
                    </a:cubicBezTo>
                    <a:cubicBezTo>
                      <a:pt x="16074" y="87141"/>
                      <a:pt x="8371" y="92497"/>
                      <a:pt x="197" y="97055"/>
                    </a:cubicBezTo>
                    <a:cubicBezTo>
                      <a:pt x="133" y="97090"/>
                      <a:pt x="52" y="97067"/>
                      <a:pt x="17" y="97003"/>
                    </a:cubicBezTo>
                    <a:cubicBezTo>
                      <a:pt x="-19" y="96939"/>
                      <a:pt x="4" y="96859"/>
                      <a:pt x="68" y="96823"/>
                    </a:cubicBezTo>
                    <a:cubicBezTo>
                      <a:pt x="13665" y="88021"/>
                      <a:pt x="25913" y="77291"/>
                      <a:pt x="36428" y="64970"/>
                    </a:cubicBezTo>
                    <a:cubicBezTo>
                      <a:pt x="46213" y="53356"/>
                      <a:pt x="55380" y="40224"/>
                      <a:pt x="59603" y="25314"/>
                    </a:cubicBezTo>
                    <a:cubicBezTo>
                      <a:pt x="62114" y="17223"/>
                      <a:pt x="62817" y="8678"/>
                      <a:pt x="61663" y="285"/>
                    </a:cubicBezTo>
                    <a:cubicBezTo>
                      <a:pt x="61715" y="-76"/>
                      <a:pt x="62178" y="-76"/>
                      <a:pt x="62230" y="182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02" name="Google Shape;502;p7"/>
              <p:cNvSpPr/>
              <p:nvPr/>
            </p:nvSpPr>
            <p:spPr>
              <a:xfrm>
                <a:off x="1115116" y="1793004"/>
                <a:ext cx="184196" cy="176246"/>
              </a:xfrm>
              <a:custGeom>
                <a:rect b="b" l="l" r="r" t="t"/>
                <a:pathLst>
                  <a:path extrusionOk="0" h="176246" w="184196">
                    <a:moveTo>
                      <a:pt x="101" y="29620"/>
                    </a:moveTo>
                    <a:cubicBezTo>
                      <a:pt x="1955" y="72854"/>
                      <a:pt x="13826" y="137771"/>
                      <a:pt x="26393" y="159556"/>
                    </a:cubicBezTo>
                    <a:cubicBezTo>
                      <a:pt x="40349" y="183684"/>
                      <a:pt x="126561" y="175804"/>
                      <a:pt x="179324" y="171504"/>
                    </a:cubicBezTo>
                    <a:cubicBezTo>
                      <a:pt x="189830" y="170629"/>
                      <a:pt x="181693" y="98373"/>
                      <a:pt x="170543" y="99867"/>
                    </a:cubicBezTo>
                    <a:cubicBezTo>
                      <a:pt x="141394" y="103755"/>
                      <a:pt x="81807" y="111660"/>
                      <a:pt x="76786" y="107334"/>
                    </a:cubicBezTo>
                    <a:cubicBezTo>
                      <a:pt x="72692" y="103781"/>
                      <a:pt x="45113" y="55421"/>
                      <a:pt x="31671" y="27508"/>
                    </a:cubicBezTo>
                    <a:cubicBezTo>
                      <a:pt x="10273" y="-17143"/>
                      <a:pt x="-1212" y="-792"/>
                      <a:pt x="101" y="29620"/>
                    </a:cubicBezTo>
                    <a:close/>
                  </a:path>
                </a:pathLst>
              </a:custGeom>
              <a:solidFill>
                <a:srgbClr val="F7A9A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03" name="Google Shape;503;p7"/>
              <p:cNvSpPr/>
              <p:nvPr/>
            </p:nvSpPr>
            <p:spPr>
              <a:xfrm>
                <a:off x="1279067" y="1949599"/>
                <a:ext cx="94555" cy="28500"/>
              </a:xfrm>
              <a:custGeom>
                <a:rect b="b" l="l" r="r" t="t"/>
                <a:pathLst>
                  <a:path extrusionOk="0" h="28500" w="94555">
                    <a:moveTo>
                      <a:pt x="48024" y="0"/>
                    </a:moveTo>
                    <a:cubicBezTo>
                      <a:pt x="44007" y="2318"/>
                      <a:pt x="45218" y="4429"/>
                      <a:pt x="53355" y="5588"/>
                    </a:cubicBezTo>
                    <a:cubicBezTo>
                      <a:pt x="61492" y="6747"/>
                      <a:pt x="94710" y="4429"/>
                      <a:pt x="94555" y="16094"/>
                    </a:cubicBezTo>
                    <a:cubicBezTo>
                      <a:pt x="94401" y="27759"/>
                      <a:pt x="47484" y="30334"/>
                      <a:pt x="34068" y="27373"/>
                    </a:cubicBezTo>
                    <a:cubicBezTo>
                      <a:pt x="20652" y="24411"/>
                      <a:pt x="0" y="14909"/>
                      <a:pt x="0" y="14909"/>
                    </a:cubicBezTo>
                    <a:cubicBezTo>
                      <a:pt x="9013" y="12566"/>
                      <a:pt x="30385" y="4815"/>
                      <a:pt x="48024" y="0"/>
                    </a:cubicBezTo>
                    <a:close/>
                  </a:path>
                </a:pathLst>
              </a:custGeom>
              <a:solidFill>
                <a:srgbClr val="F7A9A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04" name="Google Shape;504;p7"/>
              <p:cNvSpPr/>
              <p:nvPr/>
            </p:nvSpPr>
            <p:spPr>
              <a:xfrm>
                <a:off x="1269231" y="1887408"/>
                <a:ext cx="133221" cy="76894"/>
              </a:xfrm>
              <a:custGeom>
                <a:rect b="b" l="l" r="r" t="t"/>
                <a:pathLst>
                  <a:path extrusionOk="0" h="76894" w="133221">
                    <a:moveTo>
                      <a:pt x="0" y="9119"/>
                    </a:moveTo>
                    <a:cubicBezTo>
                      <a:pt x="25750" y="3480"/>
                      <a:pt x="57295" y="-5120"/>
                      <a:pt x="85491" y="3969"/>
                    </a:cubicBezTo>
                    <a:cubicBezTo>
                      <a:pt x="88617" y="4933"/>
                      <a:pt x="91335" y="6907"/>
                      <a:pt x="93216" y="9583"/>
                    </a:cubicBezTo>
                    <a:cubicBezTo>
                      <a:pt x="105911" y="13471"/>
                      <a:pt x="107894" y="20656"/>
                      <a:pt x="107894" y="20656"/>
                    </a:cubicBezTo>
                    <a:cubicBezTo>
                      <a:pt x="118632" y="27917"/>
                      <a:pt x="119636" y="35514"/>
                      <a:pt x="119636" y="35514"/>
                    </a:cubicBezTo>
                    <a:cubicBezTo>
                      <a:pt x="119636" y="35514"/>
                      <a:pt x="134520" y="40252"/>
                      <a:pt x="133129" y="49728"/>
                    </a:cubicBezTo>
                    <a:cubicBezTo>
                      <a:pt x="131636" y="60337"/>
                      <a:pt x="111036" y="51608"/>
                      <a:pt x="96770" y="53719"/>
                    </a:cubicBezTo>
                    <a:cubicBezTo>
                      <a:pt x="64118" y="58586"/>
                      <a:pt x="19029" y="74654"/>
                      <a:pt x="9734" y="76894"/>
                    </a:cubicBezTo>
                    <a:close/>
                  </a:path>
                </a:pathLst>
              </a:custGeom>
              <a:solidFill>
                <a:srgbClr val="F7A9A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05" name="Google Shape;505;p7"/>
              <p:cNvSpPr/>
              <p:nvPr/>
            </p:nvSpPr>
            <p:spPr>
              <a:xfrm>
                <a:off x="1327879" y="1918167"/>
                <a:ext cx="61031" cy="5115"/>
              </a:xfrm>
              <a:custGeom>
                <a:rect b="b" l="l" r="r" t="t"/>
                <a:pathLst>
                  <a:path extrusionOk="0" h="5115" w="61031">
                    <a:moveTo>
                      <a:pt x="398" y="4111"/>
                    </a:moveTo>
                    <a:cubicBezTo>
                      <a:pt x="9941" y="2596"/>
                      <a:pt x="19577" y="1736"/>
                      <a:pt x="29238" y="1536"/>
                    </a:cubicBezTo>
                    <a:cubicBezTo>
                      <a:pt x="39819" y="1940"/>
                      <a:pt x="50354" y="3137"/>
                      <a:pt x="60756" y="5115"/>
                    </a:cubicBezTo>
                    <a:cubicBezTo>
                      <a:pt x="60898" y="5125"/>
                      <a:pt x="61021" y="5018"/>
                      <a:pt x="61031" y="4876"/>
                    </a:cubicBezTo>
                    <a:cubicBezTo>
                      <a:pt x="61038" y="4770"/>
                      <a:pt x="60981" y="4671"/>
                      <a:pt x="60885" y="4626"/>
                    </a:cubicBezTo>
                    <a:cubicBezTo>
                      <a:pt x="41161" y="-1219"/>
                      <a:pt x="20210" y="-1531"/>
                      <a:pt x="320" y="3724"/>
                    </a:cubicBezTo>
                    <a:cubicBezTo>
                      <a:pt x="-143" y="3802"/>
                      <a:pt x="-92" y="4162"/>
                      <a:pt x="398" y="411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06" name="Google Shape;506;p7"/>
              <p:cNvSpPr/>
              <p:nvPr/>
            </p:nvSpPr>
            <p:spPr>
              <a:xfrm>
                <a:off x="1321976" y="1901042"/>
                <a:ext cx="55229" cy="7432"/>
              </a:xfrm>
              <a:custGeom>
                <a:rect b="b" l="l" r="r" t="t"/>
                <a:pathLst>
                  <a:path extrusionOk="0" h="7432" w="55229">
                    <a:moveTo>
                      <a:pt x="481" y="1948"/>
                    </a:moveTo>
                    <a:cubicBezTo>
                      <a:pt x="9931" y="1253"/>
                      <a:pt x="26566" y="145"/>
                      <a:pt x="55149" y="7433"/>
                    </a:cubicBezTo>
                    <a:cubicBezTo>
                      <a:pt x="55149" y="7433"/>
                      <a:pt x="55329" y="7304"/>
                      <a:pt x="55149" y="7253"/>
                    </a:cubicBezTo>
                    <a:cubicBezTo>
                      <a:pt x="37773" y="281"/>
                      <a:pt x="18799" y="-1716"/>
                      <a:pt x="352" y="1484"/>
                    </a:cubicBezTo>
                    <a:cubicBezTo>
                      <a:pt x="-137" y="1587"/>
                      <a:pt x="-137" y="1974"/>
                      <a:pt x="481" y="1948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07" name="Google Shape;507;p7"/>
              <p:cNvSpPr/>
              <p:nvPr/>
            </p:nvSpPr>
            <p:spPr>
              <a:xfrm>
                <a:off x="1319022" y="1891521"/>
                <a:ext cx="43493" cy="5624"/>
              </a:xfrm>
              <a:custGeom>
                <a:rect b="b" l="l" r="r" t="t"/>
                <a:pathLst>
                  <a:path extrusionOk="0" h="5624" w="43493">
                    <a:moveTo>
                      <a:pt x="525" y="1041"/>
                    </a:moveTo>
                    <a:cubicBezTo>
                      <a:pt x="16645" y="474"/>
                      <a:pt x="26867" y="2174"/>
                      <a:pt x="43425" y="5624"/>
                    </a:cubicBezTo>
                    <a:cubicBezTo>
                      <a:pt x="43425" y="5624"/>
                      <a:pt x="43579" y="5496"/>
                      <a:pt x="43425" y="5444"/>
                    </a:cubicBezTo>
                    <a:cubicBezTo>
                      <a:pt x="25013" y="-453"/>
                      <a:pt x="17675" y="-504"/>
                      <a:pt x="370" y="474"/>
                    </a:cubicBezTo>
                    <a:cubicBezTo>
                      <a:pt x="-170" y="526"/>
                      <a:pt x="-119" y="1066"/>
                      <a:pt x="525" y="104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08" name="Google Shape;508;p7"/>
              <p:cNvSpPr/>
              <p:nvPr/>
            </p:nvSpPr>
            <p:spPr>
              <a:xfrm>
                <a:off x="1109805" y="1784619"/>
                <a:ext cx="84569" cy="136191"/>
              </a:xfrm>
              <a:custGeom>
                <a:rect b="b" l="l" r="r" t="t"/>
                <a:pathLst>
                  <a:path extrusionOk="0" h="136191" w="84569">
                    <a:moveTo>
                      <a:pt x="17258" y="136191"/>
                    </a:moveTo>
                    <a:lnTo>
                      <a:pt x="84569" y="113685"/>
                    </a:lnTo>
                    <a:cubicBezTo>
                      <a:pt x="84569" y="113685"/>
                      <a:pt x="50296" y="42769"/>
                      <a:pt x="29695" y="13825"/>
                    </a:cubicBezTo>
                    <a:cubicBezTo>
                      <a:pt x="12520" y="-10509"/>
                      <a:pt x="-2827" y="-2397"/>
                      <a:pt x="443" y="35610"/>
                    </a:cubicBezTo>
                    <a:cubicBezTo>
                      <a:pt x="3584" y="71583"/>
                      <a:pt x="17258" y="136191"/>
                      <a:pt x="17258" y="136191"/>
                    </a:cubicBezTo>
                    <a:close/>
                  </a:path>
                </a:pathLst>
              </a:custGeom>
              <a:solidFill>
                <a:srgbClr val="C7F32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09" name="Google Shape;509;p7"/>
              <p:cNvSpPr/>
              <p:nvPr/>
            </p:nvSpPr>
            <p:spPr>
              <a:xfrm>
                <a:off x="1136169" y="1805577"/>
                <a:ext cx="33086" cy="85854"/>
              </a:xfrm>
              <a:custGeom>
                <a:rect b="b" l="l" r="r" t="t"/>
                <a:pathLst>
                  <a:path extrusionOk="0" h="85854" w="33086">
                    <a:moveTo>
                      <a:pt x="27459" y="33038"/>
                    </a:moveTo>
                    <a:cubicBezTo>
                      <a:pt x="27030" y="33531"/>
                      <a:pt x="26480" y="33904"/>
                      <a:pt x="25863" y="34119"/>
                    </a:cubicBezTo>
                    <a:cubicBezTo>
                      <a:pt x="22927" y="35098"/>
                      <a:pt x="21460" y="31827"/>
                      <a:pt x="20842" y="29561"/>
                    </a:cubicBezTo>
                    <a:cubicBezTo>
                      <a:pt x="19971" y="26316"/>
                      <a:pt x="19675" y="22943"/>
                      <a:pt x="19966" y="19596"/>
                    </a:cubicBezTo>
                    <a:cubicBezTo>
                      <a:pt x="22464" y="23948"/>
                      <a:pt x="24987" y="28480"/>
                      <a:pt x="27459" y="33038"/>
                    </a:cubicBezTo>
                    <a:close/>
                    <a:moveTo>
                      <a:pt x="3100" y="31776"/>
                    </a:moveTo>
                    <a:cubicBezTo>
                      <a:pt x="190" y="34917"/>
                      <a:pt x="1271" y="40428"/>
                      <a:pt x="2456" y="44033"/>
                    </a:cubicBezTo>
                    <a:cubicBezTo>
                      <a:pt x="3323" y="47008"/>
                      <a:pt x="4709" y="49807"/>
                      <a:pt x="6550" y="52299"/>
                    </a:cubicBezTo>
                    <a:cubicBezTo>
                      <a:pt x="7442" y="53735"/>
                      <a:pt x="8781" y="54839"/>
                      <a:pt x="10361" y="55441"/>
                    </a:cubicBezTo>
                    <a:cubicBezTo>
                      <a:pt x="14610" y="56574"/>
                      <a:pt x="14224" y="51166"/>
                      <a:pt x="14172" y="48462"/>
                    </a:cubicBezTo>
                    <a:cubicBezTo>
                      <a:pt x="14311" y="43367"/>
                      <a:pt x="13017" y="38335"/>
                      <a:pt x="10438" y="33939"/>
                    </a:cubicBezTo>
                    <a:cubicBezTo>
                      <a:pt x="8713" y="31235"/>
                      <a:pt x="5906" y="28866"/>
                      <a:pt x="3100" y="31776"/>
                    </a:cubicBezTo>
                    <a:close/>
                    <a:moveTo>
                      <a:pt x="8250" y="0"/>
                    </a:moveTo>
                    <a:cubicBezTo>
                      <a:pt x="7191" y="1041"/>
                      <a:pt x="6550" y="2433"/>
                      <a:pt x="6447" y="3914"/>
                    </a:cubicBezTo>
                    <a:cubicBezTo>
                      <a:pt x="5902" y="6970"/>
                      <a:pt x="5973" y="10104"/>
                      <a:pt x="6653" y="13133"/>
                    </a:cubicBezTo>
                    <a:cubicBezTo>
                      <a:pt x="7091" y="14961"/>
                      <a:pt x="7915" y="18103"/>
                      <a:pt x="10104" y="18643"/>
                    </a:cubicBezTo>
                    <a:cubicBezTo>
                      <a:pt x="12293" y="19184"/>
                      <a:pt x="13631" y="16789"/>
                      <a:pt x="14172" y="15038"/>
                    </a:cubicBezTo>
                    <a:cubicBezTo>
                      <a:pt x="14526" y="13603"/>
                      <a:pt x="14741" y="12137"/>
                      <a:pt x="14816" y="10661"/>
                    </a:cubicBezTo>
                    <a:cubicBezTo>
                      <a:pt x="12524" y="6875"/>
                      <a:pt x="10310" y="3270"/>
                      <a:pt x="8198" y="0"/>
                    </a:cubicBezTo>
                    <a:close/>
                    <a:moveTo>
                      <a:pt x="1477" y="63423"/>
                    </a:moveTo>
                    <a:cubicBezTo>
                      <a:pt x="-1432" y="66256"/>
                      <a:pt x="576" y="70736"/>
                      <a:pt x="2224" y="73595"/>
                    </a:cubicBezTo>
                    <a:cubicBezTo>
                      <a:pt x="4898" y="78191"/>
                      <a:pt x="8841" y="81919"/>
                      <a:pt x="13580" y="84332"/>
                    </a:cubicBezTo>
                    <a:cubicBezTo>
                      <a:pt x="15563" y="85337"/>
                      <a:pt x="18473" y="86444"/>
                      <a:pt x="20327" y="85491"/>
                    </a:cubicBezTo>
                    <a:cubicBezTo>
                      <a:pt x="22181" y="84538"/>
                      <a:pt x="22902" y="82916"/>
                      <a:pt x="22309" y="80341"/>
                    </a:cubicBezTo>
                    <a:cubicBezTo>
                      <a:pt x="20717" y="75071"/>
                      <a:pt x="17477" y="70450"/>
                      <a:pt x="13065" y="67157"/>
                    </a:cubicBezTo>
                    <a:cubicBezTo>
                      <a:pt x="10258" y="64711"/>
                      <a:pt x="5185" y="59818"/>
                      <a:pt x="1426" y="63423"/>
                    </a:cubicBezTo>
                    <a:close/>
                    <a:moveTo>
                      <a:pt x="21820" y="61646"/>
                    </a:moveTo>
                    <a:cubicBezTo>
                      <a:pt x="24910" y="68522"/>
                      <a:pt x="29262" y="71019"/>
                      <a:pt x="31013" y="69964"/>
                    </a:cubicBezTo>
                    <a:cubicBezTo>
                      <a:pt x="34464" y="67826"/>
                      <a:pt x="32996" y="61621"/>
                      <a:pt x="31013" y="57089"/>
                    </a:cubicBezTo>
                    <a:cubicBezTo>
                      <a:pt x="29442" y="53612"/>
                      <a:pt x="25039" y="48050"/>
                      <a:pt x="22335" y="48977"/>
                    </a:cubicBezTo>
                    <a:cubicBezTo>
                      <a:pt x="20043" y="49853"/>
                      <a:pt x="18910" y="55286"/>
                      <a:pt x="21769" y="61646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10" name="Google Shape;510;p7"/>
              <p:cNvSpPr/>
              <p:nvPr/>
            </p:nvSpPr>
            <p:spPr>
              <a:xfrm>
                <a:off x="1127658" y="1887434"/>
                <a:ext cx="53094" cy="17543"/>
              </a:xfrm>
              <a:custGeom>
                <a:rect b="b" l="l" r="r" t="t"/>
                <a:pathLst>
                  <a:path extrusionOk="0" h="17543" w="53094">
                    <a:moveTo>
                      <a:pt x="53043" y="3"/>
                    </a:moveTo>
                    <a:cubicBezTo>
                      <a:pt x="48576" y="915"/>
                      <a:pt x="44165" y="2084"/>
                      <a:pt x="39833" y="3505"/>
                    </a:cubicBezTo>
                    <a:cubicBezTo>
                      <a:pt x="35327" y="4818"/>
                      <a:pt x="30872" y="6260"/>
                      <a:pt x="26417" y="7702"/>
                    </a:cubicBezTo>
                    <a:cubicBezTo>
                      <a:pt x="21962" y="9144"/>
                      <a:pt x="4452" y="15582"/>
                      <a:pt x="75" y="17178"/>
                    </a:cubicBezTo>
                    <a:cubicBezTo>
                      <a:pt x="-106" y="17178"/>
                      <a:pt x="75" y="17590"/>
                      <a:pt x="255" y="17539"/>
                    </a:cubicBezTo>
                    <a:cubicBezTo>
                      <a:pt x="4761" y="16251"/>
                      <a:pt x="22683" y="11127"/>
                      <a:pt x="27035" y="9685"/>
                    </a:cubicBezTo>
                    <a:cubicBezTo>
                      <a:pt x="31387" y="8243"/>
                      <a:pt x="35790" y="6853"/>
                      <a:pt x="40091" y="5282"/>
                    </a:cubicBezTo>
                    <a:cubicBezTo>
                      <a:pt x="44526" y="3830"/>
                      <a:pt x="48868" y="2110"/>
                      <a:pt x="53095" y="132"/>
                    </a:cubicBezTo>
                    <a:cubicBezTo>
                      <a:pt x="53095" y="132"/>
                      <a:pt x="53043" y="-23"/>
                      <a:pt x="53043" y="3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11" name="Google Shape;511;p7"/>
              <p:cNvSpPr/>
              <p:nvPr/>
            </p:nvSpPr>
            <p:spPr>
              <a:xfrm>
                <a:off x="1109880" y="1786110"/>
                <a:ext cx="37783" cy="134700"/>
              </a:xfrm>
              <a:custGeom>
                <a:rect b="b" l="l" r="r" t="t"/>
                <a:pathLst>
                  <a:path extrusionOk="0" h="134700" w="37783">
                    <a:moveTo>
                      <a:pt x="37783" y="127799"/>
                    </a:moveTo>
                    <a:lnTo>
                      <a:pt x="17183" y="134700"/>
                    </a:lnTo>
                    <a:cubicBezTo>
                      <a:pt x="17183" y="134700"/>
                      <a:pt x="3510" y="70092"/>
                      <a:pt x="445" y="34119"/>
                    </a:cubicBezTo>
                    <a:cubicBezTo>
                      <a:pt x="-1177" y="15321"/>
                      <a:pt x="1758" y="3863"/>
                      <a:pt x="7218" y="0"/>
                    </a:cubicBezTo>
                    <a:close/>
                  </a:path>
                </a:pathLst>
              </a:custGeom>
              <a:solidFill>
                <a:srgbClr val="000000">
                  <a:alpha val="9411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12" name="Google Shape;512;p7"/>
              <p:cNvSpPr/>
              <p:nvPr/>
            </p:nvSpPr>
            <p:spPr>
              <a:xfrm>
                <a:off x="1078189" y="1776917"/>
                <a:ext cx="77843" cy="265640"/>
              </a:xfrm>
              <a:custGeom>
                <a:rect b="b" l="l" r="r" t="t"/>
                <a:pathLst>
                  <a:path extrusionOk="0" h="265640" w="77843">
                    <a:moveTo>
                      <a:pt x="33810" y="3013"/>
                    </a:moveTo>
                    <a:cubicBezTo>
                      <a:pt x="33810" y="3013"/>
                      <a:pt x="335" y="125173"/>
                      <a:pt x="103" y="137172"/>
                    </a:cubicBezTo>
                    <a:cubicBezTo>
                      <a:pt x="-129" y="149172"/>
                      <a:pt x="103" y="265641"/>
                      <a:pt x="103" y="265641"/>
                    </a:cubicBezTo>
                    <a:cubicBezTo>
                      <a:pt x="103" y="265641"/>
                      <a:pt x="33733" y="262679"/>
                      <a:pt x="43879" y="258225"/>
                    </a:cubicBezTo>
                    <a:cubicBezTo>
                      <a:pt x="51166" y="255006"/>
                      <a:pt x="77843" y="237264"/>
                      <a:pt x="77843" y="237264"/>
                    </a:cubicBezTo>
                    <a:cubicBezTo>
                      <a:pt x="77843" y="237264"/>
                      <a:pt x="46943" y="152288"/>
                      <a:pt x="45604" y="135524"/>
                    </a:cubicBezTo>
                    <a:cubicBezTo>
                      <a:pt x="44265" y="118761"/>
                      <a:pt x="51861" y="39939"/>
                      <a:pt x="49956" y="23613"/>
                    </a:cubicBezTo>
                    <a:cubicBezTo>
                      <a:pt x="48529" y="13663"/>
                      <a:pt x="42564" y="4940"/>
                      <a:pt x="33810" y="0"/>
                    </a:cubicBezTo>
                  </a:path>
                </a:pathLst>
              </a:custGeom>
              <a:solidFill>
                <a:srgbClr val="C7F32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13" name="Google Shape;513;p7"/>
              <p:cNvSpPr/>
              <p:nvPr/>
            </p:nvSpPr>
            <p:spPr>
              <a:xfrm>
                <a:off x="1115544" y="1958909"/>
                <a:ext cx="20917" cy="19471"/>
              </a:xfrm>
              <a:custGeom>
                <a:rect b="b" l="l" r="r" t="t"/>
                <a:pathLst>
                  <a:path extrusionOk="0" h="19471" w="20917">
                    <a:moveTo>
                      <a:pt x="19424" y="7814"/>
                    </a:moveTo>
                    <a:cubicBezTo>
                      <a:pt x="16590" y="12043"/>
                      <a:pt x="12630" y="15397"/>
                      <a:pt x="7991" y="17496"/>
                    </a:cubicBezTo>
                    <a:cubicBezTo>
                      <a:pt x="5545" y="18732"/>
                      <a:pt x="858" y="21436"/>
                      <a:pt x="34" y="17109"/>
                    </a:cubicBezTo>
                    <a:cubicBezTo>
                      <a:pt x="-126" y="15428"/>
                      <a:pt x="282" y="13742"/>
                      <a:pt x="1193" y="12320"/>
                    </a:cubicBezTo>
                    <a:cubicBezTo>
                      <a:pt x="2639" y="9584"/>
                      <a:pt x="4546" y="7118"/>
                      <a:pt x="6832" y="5033"/>
                    </a:cubicBezTo>
                    <a:cubicBezTo>
                      <a:pt x="9588" y="2457"/>
                      <a:pt x="14068" y="-993"/>
                      <a:pt x="18163" y="269"/>
                    </a:cubicBezTo>
                    <a:cubicBezTo>
                      <a:pt x="22257" y="1530"/>
                      <a:pt x="20995" y="5136"/>
                      <a:pt x="19424" y="7814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14" name="Google Shape;514;p7"/>
              <p:cNvSpPr/>
              <p:nvPr/>
            </p:nvSpPr>
            <p:spPr>
              <a:xfrm>
                <a:off x="1090934" y="1971233"/>
                <a:ext cx="16616" cy="27840"/>
              </a:xfrm>
              <a:custGeom>
                <a:rect b="b" l="l" r="r" t="t"/>
                <a:pathLst>
                  <a:path extrusionOk="0" h="27840" w="16616">
                    <a:moveTo>
                      <a:pt x="15297" y="12357"/>
                    </a:moveTo>
                    <a:cubicBezTo>
                      <a:pt x="14263" y="17767"/>
                      <a:pt x="11508" y="22699"/>
                      <a:pt x="7443" y="26416"/>
                    </a:cubicBezTo>
                    <a:cubicBezTo>
                      <a:pt x="5434" y="28038"/>
                      <a:pt x="3323" y="28373"/>
                      <a:pt x="1906" y="26905"/>
                    </a:cubicBezTo>
                    <a:cubicBezTo>
                      <a:pt x="490" y="25438"/>
                      <a:pt x="-25" y="22528"/>
                      <a:pt x="1" y="20313"/>
                    </a:cubicBezTo>
                    <a:cubicBezTo>
                      <a:pt x="114" y="15003"/>
                      <a:pt x="1750" y="9837"/>
                      <a:pt x="4713" y="5430"/>
                    </a:cubicBezTo>
                    <a:cubicBezTo>
                      <a:pt x="6593" y="2700"/>
                      <a:pt x="9863" y="-1059"/>
                      <a:pt x="13546" y="280"/>
                    </a:cubicBezTo>
                    <a:cubicBezTo>
                      <a:pt x="18438" y="2056"/>
                      <a:pt x="16249" y="8726"/>
                      <a:pt x="15297" y="12357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15" name="Google Shape;515;p7"/>
              <p:cNvSpPr/>
              <p:nvPr/>
            </p:nvSpPr>
            <p:spPr>
              <a:xfrm>
                <a:off x="1110534" y="1983290"/>
                <a:ext cx="16586" cy="18211"/>
              </a:xfrm>
              <a:custGeom>
                <a:rect b="b" l="l" r="r" t="t"/>
                <a:pathLst>
                  <a:path extrusionOk="0" h="18211" w="16586">
                    <a:moveTo>
                      <a:pt x="15936" y="685"/>
                    </a:moveTo>
                    <a:cubicBezTo>
                      <a:pt x="17945" y="2720"/>
                      <a:pt x="14881" y="9131"/>
                      <a:pt x="12434" y="12041"/>
                    </a:cubicBezTo>
                    <a:cubicBezTo>
                      <a:pt x="9319" y="15749"/>
                      <a:pt x="4374" y="19766"/>
                      <a:pt x="950" y="17603"/>
                    </a:cubicBezTo>
                    <a:cubicBezTo>
                      <a:pt x="-776" y="16496"/>
                      <a:pt x="-441" y="11475"/>
                      <a:pt x="4400" y="5707"/>
                    </a:cubicBezTo>
                    <a:cubicBezTo>
                      <a:pt x="8907" y="299"/>
                      <a:pt x="14288" y="-988"/>
                      <a:pt x="15936" y="685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16" name="Google Shape;516;p7"/>
              <p:cNvSpPr/>
              <p:nvPr/>
            </p:nvSpPr>
            <p:spPr>
              <a:xfrm>
                <a:off x="1125308" y="2009480"/>
                <a:ext cx="12012" cy="16940"/>
              </a:xfrm>
              <a:custGeom>
                <a:rect b="b" l="l" r="r" t="t"/>
                <a:pathLst>
                  <a:path extrusionOk="0" h="16940" w="12012">
                    <a:moveTo>
                      <a:pt x="7755" y="12735"/>
                    </a:moveTo>
                    <a:cubicBezTo>
                      <a:pt x="6673" y="14332"/>
                      <a:pt x="4433" y="17113"/>
                      <a:pt x="2167" y="16932"/>
                    </a:cubicBezTo>
                    <a:cubicBezTo>
                      <a:pt x="-99" y="16752"/>
                      <a:pt x="-125" y="14486"/>
                      <a:pt x="81" y="12838"/>
                    </a:cubicBezTo>
                    <a:cubicBezTo>
                      <a:pt x="490" y="10293"/>
                      <a:pt x="1289" y="7826"/>
                      <a:pt x="2450" y="5525"/>
                    </a:cubicBezTo>
                    <a:cubicBezTo>
                      <a:pt x="3892" y="2383"/>
                      <a:pt x="6184" y="-217"/>
                      <a:pt x="9351" y="14"/>
                    </a:cubicBezTo>
                    <a:cubicBezTo>
                      <a:pt x="15608" y="452"/>
                      <a:pt x="9042" y="10675"/>
                      <a:pt x="7755" y="12735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17" name="Google Shape;517;p7"/>
              <p:cNvSpPr/>
              <p:nvPr/>
            </p:nvSpPr>
            <p:spPr>
              <a:xfrm>
                <a:off x="969548" y="2460563"/>
                <a:ext cx="195424" cy="174114"/>
              </a:xfrm>
              <a:custGeom>
                <a:rect b="b" l="l" r="r" t="t"/>
                <a:pathLst>
                  <a:path extrusionOk="0" h="174114" w="195424">
                    <a:moveTo>
                      <a:pt x="15038" y="0"/>
                    </a:moveTo>
                    <a:cubicBezTo>
                      <a:pt x="15038" y="0"/>
                      <a:pt x="0" y="112040"/>
                      <a:pt x="0" y="112117"/>
                    </a:cubicBezTo>
                    <a:cubicBezTo>
                      <a:pt x="541" y="134005"/>
                      <a:pt x="1416" y="153318"/>
                      <a:pt x="2807" y="163077"/>
                    </a:cubicBezTo>
                    <a:cubicBezTo>
                      <a:pt x="2793" y="163136"/>
                      <a:pt x="2793" y="163198"/>
                      <a:pt x="2807" y="163257"/>
                    </a:cubicBezTo>
                    <a:cubicBezTo>
                      <a:pt x="2881" y="165603"/>
                      <a:pt x="3488" y="167902"/>
                      <a:pt x="4584" y="169978"/>
                    </a:cubicBezTo>
                    <a:lnTo>
                      <a:pt x="4712" y="170107"/>
                    </a:lnTo>
                    <a:cubicBezTo>
                      <a:pt x="11356" y="174356"/>
                      <a:pt x="186484" y="175051"/>
                      <a:pt x="192690" y="173017"/>
                    </a:cubicBezTo>
                    <a:cubicBezTo>
                      <a:pt x="198896" y="170982"/>
                      <a:pt x="193514" y="153395"/>
                      <a:pt x="186742" y="147962"/>
                    </a:cubicBezTo>
                    <a:cubicBezTo>
                      <a:pt x="179969" y="142528"/>
                      <a:pt x="112993" y="112246"/>
                      <a:pt x="112993" y="112246"/>
                    </a:cubicBezTo>
                    <a:lnTo>
                      <a:pt x="126898" y="283"/>
                    </a:lnTo>
                    <a:close/>
                  </a:path>
                </a:pathLst>
              </a:custGeom>
              <a:solidFill>
                <a:srgbClr val="F7A9A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18" name="Google Shape;518;p7"/>
              <p:cNvSpPr/>
              <p:nvPr/>
            </p:nvSpPr>
            <p:spPr>
              <a:xfrm>
                <a:off x="969522" y="2501532"/>
                <a:ext cx="195378" cy="133145"/>
              </a:xfrm>
              <a:custGeom>
                <a:rect b="b" l="l" r="r" t="t"/>
                <a:pathLst>
                  <a:path extrusionOk="0" h="133145" w="195378">
                    <a:moveTo>
                      <a:pt x="192690" y="132048"/>
                    </a:moveTo>
                    <a:cubicBezTo>
                      <a:pt x="186587" y="134082"/>
                      <a:pt x="11459" y="133387"/>
                      <a:pt x="4712" y="129138"/>
                    </a:cubicBezTo>
                    <a:lnTo>
                      <a:pt x="4584" y="129009"/>
                    </a:lnTo>
                    <a:cubicBezTo>
                      <a:pt x="3482" y="126936"/>
                      <a:pt x="2873" y="124636"/>
                      <a:pt x="2807" y="122288"/>
                    </a:cubicBezTo>
                    <a:cubicBezTo>
                      <a:pt x="2794" y="122229"/>
                      <a:pt x="2794" y="122168"/>
                      <a:pt x="2807" y="122108"/>
                    </a:cubicBezTo>
                    <a:cubicBezTo>
                      <a:pt x="1416" y="112246"/>
                      <a:pt x="541" y="93036"/>
                      <a:pt x="0" y="71148"/>
                    </a:cubicBezTo>
                    <a:cubicBezTo>
                      <a:pt x="0" y="71148"/>
                      <a:pt x="5150" y="32008"/>
                      <a:pt x="9502" y="0"/>
                    </a:cubicBezTo>
                    <a:lnTo>
                      <a:pt x="121773" y="0"/>
                    </a:lnTo>
                    <a:lnTo>
                      <a:pt x="112915" y="71277"/>
                    </a:lnTo>
                    <a:cubicBezTo>
                      <a:pt x="112915" y="71277"/>
                      <a:pt x="179866" y="101534"/>
                      <a:pt x="186639" y="106993"/>
                    </a:cubicBezTo>
                    <a:cubicBezTo>
                      <a:pt x="193411" y="112452"/>
                      <a:pt x="198844" y="130039"/>
                      <a:pt x="192690" y="132048"/>
                    </a:cubicBezTo>
                    <a:close/>
                  </a:path>
                </a:pathLst>
              </a:custGeom>
              <a:solidFill>
                <a:srgbClr val="EBEBEB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19" name="Google Shape;519;p7"/>
              <p:cNvSpPr/>
              <p:nvPr/>
            </p:nvSpPr>
            <p:spPr>
              <a:xfrm>
                <a:off x="977865" y="2508227"/>
                <a:ext cx="112709" cy="2575"/>
              </a:xfrm>
              <a:custGeom>
                <a:rect b="b" l="l" r="r" t="t"/>
                <a:pathLst>
                  <a:path extrusionOk="0" h="2575" w="112709">
                    <a:moveTo>
                      <a:pt x="112709" y="0"/>
                    </a:moveTo>
                    <a:lnTo>
                      <a:pt x="112375" y="2575"/>
                    </a:lnTo>
                    <a:lnTo>
                      <a:pt x="0" y="2575"/>
                    </a:lnTo>
                    <a:cubicBezTo>
                      <a:pt x="0" y="1700"/>
                      <a:pt x="232" y="850"/>
                      <a:pt x="360" y="0"/>
                    </a:cubicBezTo>
                    <a:close/>
                  </a:path>
                </a:pathLst>
              </a:custGeom>
              <a:solidFill>
                <a:srgbClr val="C7F32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20" name="Google Shape;520;p7"/>
              <p:cNvSpPr/>
              <p:nvPr/>
            </p:nvSpPr>
            <p:spPr>
              <a:xfrm>
                <a:off x="976784" y="2516313"/>
                <a:ext cx="112760" cy="2575"/>
              </a:xfrm>
              <a:custGeom>
                <a:rect b="b" l="l" r="r" t="t"/>
                <a:pathLst>
                  <a:path extrusionOk="0" h="2575" w="112760">
                    <a:moveTo>
                      <a:pt x="112761" y="0"/>
                    </a:moveTo>
                    <a:lnTo>
                      <a:pt x="112426" y="2575"/>
                    </a:lnTo>
                    <a:lnTo>
                      <a:pt x="0" y="2575"/>
                    </a:lnTo>
                    <a:cubicBezTo>
                      <a:pt x="129" y="1725"/>
                      <a:pt x="232" y="850"/>
                      <a:pt x="335" y="0"/>
                    </a:cubicBezTo>
                    <a:close/>
                  </a:path>
                </a:pathLst>
              </a:custGeom>
              <a:solidFill>
                <a:srgbClr val="37474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21" name="Google Shape;521;p7"/>
              <p:cNvSpPr/>
              <p:nvPr/>
            </p:nvSpPr>
            <p:spPr>
              <a:xfrm>
                <a:off x="975702" y="2524347"/>
                <a:ext cx="112838" cy="2575"/>
              </a:xfrm>
              <a:custGeom>
                <a:rect b="b" l="l" r="r" t="t"/>
                <a:pathLst>
                  <a:path extrusionOk="0" h="2575" w="112838">
                    <a:moveTo>
                      <a:pt x="112838" y="0"/>
                    </a:moveTo>
                    <a:lnTo>
                      <a:pt x="112503" y="2575"/>
                    </a:lnTo>
                    <a:lnTo>
                      <a:pt x="0" y="2575"/>
                    </a:lnTo>
                    <a:cubicBezTo>
                      <a:pt x="129" y="1725"/>
                      <a:pt x="232" y="876"/>
                      <a:pt x="335" y="0"/>
                    </a:cubicBezTo>
                    <a:close/>
                  </a:path>
                </a:pathLst>
              </a:custGeom>
              <a:solidFill>
                <a:srgbClr val="C7F32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22" name="Google Shape;522;p7"/>
              <p:cNvSpPr/>
              <p:nvPr/>
            </p:nvSpPr>
            <p:spPr>
              <a:xfrm>
                <a:off x="968344" y="2540518"/>
                <a:ext cx="197421" cy="94864"/>
              </a:xfrm>
              <a:custGeom>
                <a:rect b="b" l="l" r="r" t="t"/>
                <a:pathLst>
                  <a:path extrusionOk="0" h="94864" w="197421">
                    <a:moveTo>
                      <a:pt x="194666" y="93345"/>
                    </a:moveTo>
                    <a:cubicBezTo>
                      <a:pt x="188435" y="95379"/>
                      <a:pt x="10603" y="95920"/>
                      <a:pt x="3856" y="91465"/>
                    </a:cubicBezTo>
                    <a:cubicBezTo>
                      <a:pt x="2054" y="90332"/>
                      <a:pt x="-1165" y="60565"/>
                      <a:pt x="431" y="32368"/>
                    </a:cubicBezTo>
                    <a:cubicBezTo>
                      <a:pt x="1075" y="20523"/>
                      <a:pt x="4139" y="8987"/>
                      <a:pt x="4912" y="0"/>
                    </a:cubicBezTo>
                    <a:lnTo>
                      <a:pt x="121329" y="1004"/>
                    </a:lnTo>
                    <a:cubicBezTo>
                      <a:pt x="121329" y="1004"/>
                      <a:pt x="116952" y="31699"/>
                      <a:pt x="118342" y="32368"/>
                    </a:cubicBezTo>
                    <a:cubicBezTo>
                      <a:pt x="129775" y="37776"/>
                      <a:pt x="182538" y="62908"/>
                      <a:pt x="188692" y="67852"/>
                    </a:cubicBezTo>
                    <a:cubicBezTo>
                      <a:pt x="195542" y="73414"/>
                      <a:pt x="200898" y="91311"/>
                      <a:pt x="194666" y="93345"/>
                    </a:cubicBezTo>
                    <a:close/>
                  </a:path>
                </a:pathLst>
              </a:custGeom>
              <a:solidFill>
                <a:srgbClr val="C7F32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23" name="Google Shape;523;p7"/>
              <p:cNvSpPr/>
              <p:nvPr/>
            </p:nvSpPr>
            <p:spPr>
              <a:xfrm>
                <a:off x="980762" y="2625420"/>
                <a:ext cx="180233" cy="2197"/>
              </a:xfrm>
              <a:custGeom>
                <a:rect b="b" l="l" r="r" t="t"/>
                <a:pathLst>
                  <a:path extrusionOk="0" h="2197" w="180233">
                    <a:moveTo>
                      <a:pt x="179750" y="1310"/>
                    </a:moveTo>
                    <a:cubicBezTo>
                      <a:pt x="149957" y="358"/>
                      <a:pt x="29703" y="-698"/>
                      <a:pt x="193" y="615"/>
                    </a:cubicBezTo>
                    <a:cubicBezTo>
                      <a:pt x="-64" y="615"/>
                      <a:pt x="-64" y="795"/>
                      <a:pt x="193" y="795"/>
                    </a:cubicBezTo>
                    <a:cubicBezTo>
                      <a:pt x="29703" y="2392"/>
                      <a:pt x="149957" y="2469"/>
                      <a:pt x="179750" y="1800"/>
                    </a:cubicBezTo>
                    <a:cubicBezTo>
                      <a:pt x="180394" y="1774"/>
                      <a:pt x="180394" y="1336"/>
                      <a:pt x="179750" y="131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24" name="Google Shape;524;p7"/>
              <p:cNvSpPr/>
              <p:nvPr/>
            </p:nvSpPr>
            <p:spPr>
              <a:xfrm>
                <a:off x="1120986" y="2601867"/>
                <a:ext cx="24791" cy="23169"/>
              </a:xfrm>
              <a:custGeom>
                <a:rect b="b" l="l" r="r" t="t"/>
                <a:pathLst>
                  <a:path extrusionOk="0" h="23169" w="24791">
                    <a:moveTo>
                      <a:pt x="24669" y="14"/>
                    </a:moveTo>
                    <a:cubicBezTo>
                      <a:pt x="17963" y="-215"/>
                      <a:pt x="11470" y="2382"/>
                      <a:pt x="6772" y="7173"/>
                    </a:cubicBezTo>
                    <a:cubicBezTo>
                      <a:pt x="2558" y="11392"/>
                      <a:pt x="133" y="17073"/>
                      <a:pt x="0" y="23035"/>
                    </a:cubicBezTo>
                    <a:cubicBezTo>
                      <a:pt x="0" y="23215"/>
                      <a:pt x="335" y="23215"/>
                      <a:pt x="361" y="23035"/>
                    </a:cubicBezTo>
                    <a:cubicBezTo>
                      <a:pt x="2515" y="10927"/>
                      <a:pt x="12414" y="1700"/>
                      <a:pt x="24643" y="400"/>
                    </a:cubicBezTo>
                    <a:cubicBezTo>
                      <a:pt x="24752" y="368"/>
                      <a:pt x="24815" y="254"/>
                      <a:pt x="24783" y="145"/>
                    </a:cubicBezTo>
                    <a:cubicBezTo>
                      <a:pt x="24766" y="86"/>
                      <a:pt x="24725" y="39"/>
                      <a:pt x="24669" y="14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25" name="Google Shape;525;p7"/>
              <p:cNvSpPr/>
              <p:nvPr/>
            </p:nvSpPr>
            <p:spPr>
              <a:xfrm>
                <a:off x="1060496" y="2574909"/>
                <a:ext cx="34107" cy="14193"/>
              </a:xfrm>
              <a:custGeom>
                <a:rect b="b" l="l" r="r" t="t"/>
                <a:pathLst>
                  <a:path extrusionOk="0" h="14193" w="34107">
                    <a:moveTo>
                      <a:pt x="33349" y="11"/>
                    </a:moveTo>
                    <a:cubicBezTo>
                      <a:pt x="21426" y="-246"/>
                      <a:pt x="7598" y="3848"/>
                      <a:pt x="79" y="13556"/>
                    </a:cubicBezTo>
                    <a:cubicBezTo>
                      <a:pt x="-204" y="13942"/>
                      <a:pt x="337" y="14329"/>
                      <a:pt x="672" y="14148"/>
                    </a:cubicBezTo>
                    <a:cubicBezTo>
                      <a:pt x="11153" y="8773"/>
                      <a:pt x="22176" y="4526"/>
                      <a:pt x="33555" y="1479"/>
                    </a:cubicBezTo>
                    <a:cubicBezTo>
                      <a:pt x="33953" y="1372"/>
                      <a:pt x="34189" y="962"/>
                      <a:pt x="34082" y="564"/>
                    </a:cubicBezTo>
                    <a:cubicBezTo>
                      <a:pt x="33993" y="234"/>
                      <a:pt x="33691" y="6"/>
                      <a:pt x="33349" y="1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26" name="Google Shape;526;p7"/>
              <p:cNvSpPr/>
              <p:nvPr/>
            </p:nvSpPr>
            <p:spPr>
              <a:xfrm>
                <a:off x="1069663" y="2578565"/>
                <a:ext cx="34107" cy="14208"/>
              </a:xfrm>
              <a:custGeom>
                <a:rect b="b" l="l" r="r" t="t"/>
                <a:pathLst>
                  <a:path extrusionOk="0" h="14208" w="34107">
                    <a:moveTo>
                      <a:pt x="33374" y="11"/>
                    </a:moveTo>
                    <a:cubicBezTo>
                      <a:pt x="21426" y="-246"/>
                      <a:pt x="7624" y="3848"/>
                      <a:pt x="79" y="13556"/>
                    </a:cubicBezTo>
                    <a:cubicBezTo>
                      <a:pt x="-204" y="13942"/>
                      <a:pt x="337" y="14329"/>
                      <a:pt x="697" y="14174"/>
                    </a:cubicBezTo>
                    <a:cubicBezTo>
                      <a:pt x="11164" y="8779"/>
                      <a:pt x="22180" y="4523"/>
                      <a:pt x="33555" y="1479"/>
                    </a:cubicBezTo>
                    <a:cubicBezTo>
                      <a:pt x="33953" y="1372"/>
                      <a:pt x="34189" y="962"/>
                      <a:pt x="34082" y="564"/>
                    </a:cubicBezTo>
                    <a:cubicBezTo>
                      <a:pt x="33995" y="243"/>
                      <a:pt x="33707" y="17"/>
                      <a:pt x="33374" y="1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27" name="Google Shape;527;p7"/>
              <p:cNvSpPr/>
              <p:nvPr/>
            </p:nvSpPr>
            <p:spPr>
              <a:xfrm>
                <a:off x="1078856" y="2582222"/>
                <a:ext cx="34107" cy="14217"/>
              </a:xfrm>
              <a:custGeom>
                <a:rect b="b" l="l" r="r" t="t"/>
                <a:pathLst>
                  <a:path extrusionOk="0" h="14217" w="34107">
                    <a:moveTo>
                      <a:pt x="33349" y="11"/>
                    </a:moveTo>
                    <a:cubicBezTo>
                      <a:pt x="21426" y="-246"/>
                      <a:pt x="7598" y="3874"/>
                      <a:pt x="79" y="13556"/>
                    </a:cubicBezTo>
                    <a:cubicBezTo>
                      <a:pt x="-204" y="13942"/>
                      <a:pt x="337" y="14354"/>
                      <a:pt x="672" y="14174"/>
                    </a:cubicBezTo>
                    <a:cubicBezTo>
                      <a:pt x="11147" y="8779"/>
                      <a:pt x="22171" y="4523"/>
                      <a:pt x="33555" y="1479"/>
                    </a:cubicBezTo>
                    <a:cubicBezTo>
                      <a:pt x="33953" y="1372"/>
                      <a:pt x="34189" y="962"/>
                      <a:pt x="34082" y="564"/>
                    </a:cubicBezTo>
                    <a:cubicBezTo>
                      <a:pt x="33993" y="234"/>
                      <a:pt x="33691" y="6"/>
                      <a:pt x="33349" y="1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28" name="Google Shape;528;p7"/>
              <p:cNvSpPr/>
              <p:nvPr/>
            </p:nvSpPr>
            <p:spPr>
              <a:xfrm>
                <a:off x="1088101" y="2585879"/>
                <a:ext cx="33983" cy="14217"/>
              </a:xfrm>
              <a:custGeom>
                <a:rect b="b" l="l" r="r" t="t"/>
                <a:pathLst>
                  <a:path extrusionOk="0" h="14217" w="33983">
                    <a:moveTo>
                      <a:pt x="33374" y="11"/>
                    </a:moveTo>
                    <a:cubicBezTo>
                      <a:pt x="21426" y="-246"/>
                      <a:pt x="7624" y="3874"/>
                      <a:pt x="79" y="13556"/>
                    </a:cubicBezTo>
                    <a:cubicBezTo>
                      <a:pt x="-204" y="13942"/>
                      <a:pt x="337" y="14354"/>
                      <a:pt x="697" y="14174"/>
                    </a:cubicBezTo>
                    <a:cubicBezTo>
                      <a:pt x="11107" y="8791"/>
                      <a:pt x="22061" y="4535"/>
                      <a:pt x="33374" y="1479"/>
                    </a:cubicBezTo>
                    <a:cubicBezTo>
                      <a:pt x="33780" y="1403"/>
                      <a:pt x="34046" y="1012"/>
                      <a:pt x="33970" y="607"/>
                    </a:cubicBezTo>
                    <a:cubicBezTo>
                      <a:pt x="33913" y="305"/>
                      <a:pt x="33677" y="68"/>
                      <a:pt x="33374" y="1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29" name="Google Shape;529;p7"/>
              <p:cNvSpPr/>
              <p:nvPr/>
            </p:nvSpPr>
            <p:spPr>
              <a:xfrm>
                <a:off x="978692" y="2551693"/>
                <a:ext cx="20181" cy="20780"/>
              </a:xfrm>
              <a:custGeom>
                <a:rect b="b" l="l" r="r" t="t"/>
                <a:pathLst>
                  <a:path extrusionOk="0" h="20780" w="20181">
                    <a:moveTo>
                      <a:pt x="10091" y="0"/>
                    </a:moveTo>
                    <a:cubicBezTo>
                      <a:pt x="-3299" y="0"/>
                      <a:pt x="-3428" y="20729"/>
                      <a:pt x="10091" y="20781"/>
                    </a:cubicBezTo>
                    <a:cubicBezTo>
                      <a:pt x="23610" y="20832"/>
                      <a:pt x="23481" y="52"/>
                      <a:pt x="10091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30" name="Google Shape;530;p7"/>
              <p:cNvSpPr/>
              <p:nvPr/>
            </p:nvSpPr>
            <p:spPr>
              <a:xfrm>
                <a:off x="1078549" y="2541014"/>
                <a:ext cx="31589" cy="39145"/>
              </a:xfrm>
              <a:custGeom>
                <a:rect b="b" l="l" r="r" t="t"/>
                <a:pathLst>
                  <a:path extrusionOk="0" h="39145" w="31589">
                    <a:moveTo>
                      <a:pt x="28403" y="2181"/>
                    </a:moveTo>
                    <a:cubicBezTo>
                      <a:pt x="22429" y="-2969"/>
                      <a:pt x="14781" y="1950"/>
                      <a:pt x="11021" y="7126"/>
                    </a:cubicBezTo>
                    <a:cubicBezTo>
                      <a:pt x="9282" y="9569"/>
                      <a:pt x="7749" y="12153"/>
                      <a:pt x="6438" y="14851"/>
                    </a:cubicBezTo>
                    <a:cubicBezTo>
                      <a:pt x="3353" y="21010"/>
                      <a:pt x="1283" y="27627"/>
                      <a:pt x="309" y="34447"/>
                    </a:cubicBezTo>
                    <a:cubicBezTo>
                      <a:pt x="219" y="34957"/>
                      <a:pt x="168" y="35474"/>
                      <a:pt x="155" y="35992"/>
                    </a:cubicBezTo>
                    <a:cubicBezTo>
                      <a:pt x="81" y="36119"/>
                      <a:pt x="81" y="36276"/>
                      <a:pt x="155" y="36404"/>
                    </a:cubicBezTo>
                    <a:cubicBezTo>
                      <a:pt x="79" y="36812"/>
                      <a:pt x="28" y="37225"/>
                      <a:pt x="0" y="37640"/>
                    </a:cubicBezTo>
                    <a:cubicBezTo>
                      <a:pt x="-5" y="37810"/>
                      <a:pt x="129" y="37953"/>
                      <a:pt x="299" y="37958"/>
                    </a:cubicBezTo>
                    <a:cubicBezTo>
                      <a:pt x="329" y="37959"/>
                      <a:pt x="358" y="37956"/>
                      <a:pt x="386" y="37949"/>
                    </a:cubicBezTo>
                    <a:cubicBezTo>
                      <a:pt x="521" y="38543"/>
                      <a:pt x="997" y="38999"/>
                      <a:pt x="1597" y="39108"/>
                    </a:cubicBezTo>
                    <a:cubicBezTo>
                      <a:pt x="1905" y="39192"/>
                      <a:pt x="2235" y="39135"/>
                      <a:pt x="2498" y="38953"/>
                    </a:cubicBezTo>
                    <a:cubicBezTo>
                      <a:pt x="4867" y="37357"/>
                      <a:pt x="7339" y="35760"/>
                      <a:pt x="9785" y="34163"/>
                    </a:cubicBezTo>
                    <a:lnTo>
                      <a:pt x="11124" y="33339"/>
                    </a:lnTo>
                    <a:cubicBezTo>
                      <a:pt x="17246" y="29714"/>
                      <a:pt x="22734" y="25112"/>
                      <a:pt x="27373" y="19717"/>
                    </a:cubicBezTo>
                    <a:cubicBezTo>
                      <a:pt x="31158" y="14825"/>
                      <a:pt x="34094" y="6945"/>
                      <a:pt x="28403" y="2181"/>
                    </a:cubicBezTo>
                    <a:close/>
                    <a:moveTo>
                      <a:pt x="13622" y="27417"/>
                    </a:moveTo>
                    <a:lnTo>
                      <a:pt x="7880" y="31382"/>
                    </a:lnTo>
                    <a:cubicBezTo>
                      <a:pt x="6052" y="32670"/>
                      <a:pt x="4197" y="33957"/>
                      <a:pt x="2446" y="35296"/>
                    </a:cubicBezTo>
                    <a:cubicBezTo>
                      <a:pt x="2241" y="35432"/>
                      <a:pt x="2044" y="35578"/>
                      <a:pt x="1854" y="35734"/>
                    </a:cubicBezTo>
                    <a:lnTo>
                      <a:pt x="1210" y="36198"/>
                    </a:lnTo>
                    <a:cubicBezTo>
                      <a:pt x="1210" y="35966"/>
                      <a:pt x="1391" y="35760"/>
                      <a:pt x="1468" y="35528"/>
                    </a:cubicBezTo>
                    <a:cubicBezTo>
                      <a:pt x="1545" y="35296"/>
                      <a:pt x="1468" y="35528"/>
                      <a:pt x="1468" y="35528"/>
                    </a:cubicBezTo>
                    <a:cubicBezTo>
                      <a:pt x="3193" y="30842"/>
                      <a:pt x="4738" y="26052"/>
                      <a:pt x="6824" y="21468"/>
                    </a:cubicBezTo>
                    <a:cubicBezTo>
                      <a:pt x="7185" y="20567"/>
                      <a:pt x="7622" y="19640"/>
                      <a:pt x="8060" y="18739"/>
                    </a:cubicBezTo>
                    <a:cubicBezTo>
                      <a:pt x="9330" y="15970"/>
                      <a:pt x="10793" y="13294"/>
                      <a:pt x="12438" y="10731"/>
                    </a:cubicBezTo>
                    <a:cubicBezTo>
                      <a:pt x="15013" y="6817"/>
                      <a:pt x="26884" y="-3097"/>
                      <a:pt x="27888" y="9881"/>
                    </a:cubicBezTo>
                    <a:cubicBezTo>
                      <a:pt x="28557" y="16936"/>
                      <a:pt x="18515" y="23915"/>
                      <a:pt x="13622" y="27417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31" name="Google Shape;531;p7"/>
              <p:cNvSpPr/>
              <p:nvPr/>
            </p:nvSpPr>
            <p:spPr>
              <a:xfrm>
                <a:off x="1036211" y="2562191"/>
                <a:ext cx="45117" cy="21121"/>
              </a:xfrm>
              <a:custGeom>
                <a:rect b="b" l="l" r="r" t="t"/>
                <a:pathLst>
                  <a:path extrusionOk="0" h="21121" w="45117">
                    <a:moveTo>
                      <a:pt x="44862" y="15716"/>
                    </a:moveTo>
                    <a:cubicBezTo>
                      <a:pt x="45042" y="15536"/>
                      <a:pt x="45068" y="15356"/>
                      <a:pt x="44862" y="15201"/>
                    </a:cubicBezTo>
                    <a:cubicBezTo>
                      <a:pt x="44635" y="14973"/>
                      <a:pt x="44394" y="14758"/>
                      <a:pt x="44141" y="14558"/>
                    </a:cubicBezTo>
                    <a:lnTo>
                      <a:pt x="43909" y="14300"/>
                    </a:lnTo>
                    <a:cubicBezTo>
                      <a:pt x="43909" y="14300"/>
                      <a:pt x="43909" y="14300"/>
                      <a:pt x="43909" y="14300"/>
                    </a:cubicBezTo>
                    <a:lnTo>
                      <a:pt x="42725" y="13270"/>
                    </a:lnTo>
                    <a:cubicBezTo>
                      <a:pt x="35034" y="6945"/>
                      <a:pt x="25953" y="2533"/>
                      <a:pt x="16228" y="395"/>
                    </a:cubicBezTo>
                    <a:cubicBezTo>
                      <a:pt x="9970" y="-893"/>
                      <a:pt x="1086" y="755"/>
                      <a:pt x="82" y="8506"/>
                    </a:cubicBezTo>
                    <a:cubicBezTo>
                      <a:pt x="-871" y="15871"/>
                      <a:pt x="6649" y="19682"/>
                      <a:pt x="12700" y="20635"/>
                    </a:cubicBezTo>
                    <a:cubicBezTo>
                      <a:pt x="18844" y="21432"/>
                      <a:pt x="25076" y="21250"/>
                      <a:pt x="31163" y="20094"/>
                    </a:cubicBezTo>
                    <a:cubicBezTo>
                      <a:pt x="35463" y="19399"/>
                      <a:pt x="39763" y="18575"/>
                      <a:pt x="44038" y="17931"/>
                    </a:cubicBezTo>
                    <a:lnTo>
                      <a:pt x="44038" y="17931"/>
                    </a:lnTo>
                    <a:cubicBezTo>
                      <a:pt x="44809" y="17730"/>
                      <a:pt x="45271" y="16943"/>
                      <a:pt x="45071" y="16172"/>
                    </a:cubicBezTo>
                    <a:cubicBezTo>
                      <a:pt x="45028" y="16009"/>
                      <a:pt x="44958" y="15855"/>
                      <a:pt x="44862" y="15716"/>
                    </a:cubicBezTo>
                    <a:close/>
                    <a:moveTo>
                      <a:pt x="27970" y="16978"/>
                    </a:moveTo>
                    <a:cubicBezTo>
                      <a:pt x="21996" y="17725"/>
                      <a:pt x="9945" y="19399"/>
                      <a:pt x="5464" y="13734"/>
                    </a:cubicBezTo>
                    <a:cubicBezTo>
                      <a:pt x="-2493" y="3433"/>
                      <a:pt x="12854" y="2712"/>
                      <a:pt x="17412" y="3820"/>
                    </a:cubicBezTo>
                    <a:cubicBezTo>
                      <a:pt x="20375" y="4595"/>
                      <a:pt x="23282" y="5568"/>
                      <a:pt x="26116" y="6730"/>
                    </a:cubicBezTo>
                    <a:cubicBezTo>
                      <a:pt x="31691" y="9118"/>
                      <a:pt x="37140" y="11791"/>
                      <a:pt x="42442" y="14738"/>
                    </a:cubicBezTo>
                    <a:lnTo>
                      <a:pt x="42442" y="14738"/>
                    </a:lnTo>
                    <a:cubicBezTo>
                      <a:pt x="42622" y="14867"/>
                      <a:pt x="42828" y="14944"/>
                      <a:pt x="43034" y="15073"/>
                    </a:cubicBezTo>
                    <a:cubicBezTo>
                      <a:pt x="42820" y="15047"/>
                      <a:pt x="42604" y="15047"/>
                      <a:pt x="42390" y="15073"/>
                    </a:cubicBezTo>
                    <a:lnTo>
                      <a:pt x="40588" y="15227"/>
                    </a:lnTo>
                    <a:cubicBezTo>
                      <a:pt x="36339" y="15794"/>
                      <a:pt x="32244" y="16463"/>
                      <a:pt x="27970" y="16978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32" name="Google Shape;532;p7"/>
              <p:cNvSpPr/>
              <p:nvPr/>
            </p:nvSpPr>
            <p:spPr>
              <a:xfrm>
                <a:off x="974028" y="1965950"/>
                <a:ext cx="168157" cy="521573"/>
              </a:xfrm>
              <a:custGeom>
                <a:rect b="b" l="l" r="r" t="t"/>
                <a:pathLst>
                  <a:path extrusionOk="0" h="521573" w="168157">
                    <a:moveTo>
                      <a:pt x="0" y="515600"/>
                    </a:moveTo>
                    <a:lnTo>
                      <a:pt x="126846" y="521574"/>
                    </a:lnTo>
                    <a:cubicBezTo>
                      <a:pt x="126846" y="521574"/>
                      <a:pt x="162408" y="336763"/>
                      <a:pt x="168047" y="274834"/>
                    </a:cubicBezTo>
                    <a:cubicBezTo>
                      <a:pt x="170622" y="246508"/>
                      <a:pt x="127413" y="10300"/>
                      <a:pt x="127413" y="10300"/>
                    </a:cubicBezTo>
                    <a:lnTo>
                      <a:pt x="24411" y="0"/>
                    </a:lnTo>
                    <a:cubicBezTo>
                      <a:pt x="24411" y="0"/>
                      <a:pt x="53818" y="259692"/>
                      <a:pt x="50651" y="275323"/>
                    </a:cubicBezTo>
                    <a:cubicBezTo>
                      <a:pt x="45990" y="298318"/>
                      <a:pt x="0" y="515600"/>
                      <a:pt x="0" y="515600"/>
                    </a:cubicBezTo>
                    <a:close/>
                  </a:path>
                </a:pathLst>
              </a:custGeom>
              <a:solidFill>
                <a:srgbClr val="37474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33" name="Google Shape;533;p7"/>
              <p:cNvSpPr/>
              <p:nvPr/>
            </p:nvSpPr>
            <p:spPr>
              <a:xfrm>
                <a:off x="984426" y="2456060"/>
                <a:ext cx="112663" cy="6253"/>
              </a:xfrm>
              <a:custGeom>
                <a:rect b="b" l="l" r="r" t="t"/>
                <a:pathLst>
                  <a:path extrusionOk="0" h="6253" w="112663">
                    <a:moveTo>
                      <a:pt x="112380" y="5687"/>
                    </a:moveTo>
                    <a:cubicBezTo>
                      <a:pt x="93299" y="4348"/>
                      <a:pt x="98784" y="4451"/>
                      <a:pt x="79703" y="3318"/>
                    </a:cubicBezTo>
                    <a:cubicBezTo>
                      <a:pt x="70356" y="2752"/>
                      <a:pt x="8941" y="-828"/>
                      <a:pt x="134" y="177"/>
                    </a:cubicBezTo>
                    <a:cubicBezTo>
                      <a:pt x="28" y="216"/>
                      <a:pt x="-27" y="335"/>
                      <a:pt x="13" y="442"/>
                    </a:cubicBezTo>
                    <a:cubicBezTo>
                      <a:pt x="34" y="498"/>
                      <a:pt x="78" y="542"/>
                      <a:pt x="134" y="563"/>
                    </a:cubicBezTo>
                    <a:cubicBezTo>
                      <a:pt x="8812" y="2443"/>
                      <a:pt x="70253" y="4966"/>
                      <a:pt x="79626" y="5353"/>
                    </a:cubicBezTo>
                    <a:cubicBezTo>
                      <a:pt x="98733" y="6125"/>
                      <a:pt x="93248" y="5687"/>
                      <a:pt x="112380" y="6254"/>
                    </a:cubicBezTo>
                    <a:cubicBezTo>
                      <a:pt x="112537" y="6254"/>
                      <a:pt x="112663" y="6127"/>
                      <a:pt x="112663" y="5971"/>
                    </a:cubicBezTo>
                    <a:cubicBezTo>
                      <a:pt x="112663" y="5814"/>
                      <a:pt x="112537" y="5687"/>
                      <a:pt x="112380" y="5687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34" name="Google Shape;534;p7"/>
              <p:cNvSpPr/>
              <p:nvPr/>
            </p:nvSpPr>
            <p:spPr>
              <a:xfrm>
                <a:off x="1077145" y="1981470"/>
                <a:ext cx="29249" cy="40432"/>
              </a:xfrm>
              <a:custGeom>
                <a:rect b="b" l="l" r="r" t="t"/>
                <a:pathLst>
                  <a:path extrusionOk="0" h="40432" w="29249">
                    <a:moveTo>
                      <a:pt x="29034" y="39148"/>
                    </a:moveTo>
                    <a:cubicBezTo>
                      <a:pt x="27353" y="38628"/>
                      <a:pt x="25630" y="38257"/>
                      <a:pt x="23884" y="38040"/>
                    </a:cubicBezTo>
                    <a:cubicBezTo>
                      <a:pt x="22501" y="37761"/>
                      <a:pt x="21135" y="37409"/>
                      <a:pt x="19790" y="36985"/>
                    </a:cubicBezTo>
                    <a:cubicBezTo>
                      <a:pt x="16798" y="36084"/>
                      <a:pt x="14155" y="34287"/>
                      <a:pt x="12219" y="31835"/>
                    </a:cubicBezTo>
                    <a:cubicBezTo>
                      <a:pt x="9526" y="27701"/>
                      <a:pt x="7533" y="23150"/>
                      <a:pt x="6322" y="18367"/>
                    </a:cubicBezTo>
                    <a:cubicBezTo>
                      <a:pt x="5369" y="15406"/>
                      <a:pt x="4391" y="12470"/>
                      <a:pt x="3412" y="9509"/>
                    </a:cubicBezTo>
                    <a:lnTo>
                      <a:pt x="1970" y="5260"/>
                    </a:lnTo>
                    <a:cubicBezTo>
                      <a:pt x="1404" y="3612"/>
                      <a:pt x="683" y="1887"/>
                      <a:pt x="219" y="110"/>
                    </a:cubicBezTo>
                    <a:cubicBezTo>
                      <a:pt x="219" y="-147"/>
                      <a:pt x="-64" y="110"/>
                      <a:pt x="13" y="239"/>
                    </a:cubicBezTo>
                    <a:cubicBezTo>
                      <a:pt x="400" y="1398"/>
                      <a:pt x="631" y="2814"/>
                      <a:pt x="940" y="3947"/>
                    </a:cubicBezTo>
                    <a:cubicBezTo>
                      <a:pt x="1249" y="5080"/>
                      <a:pt x="1687" y="6831"/>
                      <a:pt x="2048" y="8273"/>
                    </a:cubicBezTo>
                    <a:lnTo>
                      <a:pt x="4056" y="15998"/>
                    </a:lnTo>
                    <a:cubicBezTo>
                      <a:pt x="5145" y="20558"/>
                      <a:pt x="6539" y="25040"/>
                      <a:pt x="8228" y="29414"/>
                    </a:cubicBezTo>
                    <a:cubicBezTo>
                      <a:pt x="11421" y="36830"/>
                      <a:pt x="15953" y="39457"/>
                      <a:pt x="20511" y="40126"/>
                    </a:cubicBezTo>
                    <a:cubicBezTo>
                      <a:pt x="21775" y="40290"/>
                      <a:pt x="23047" y="40376"/>
                      <a:pt x="24322" y="40384"/>
                    </a:cubicBezTo>
                    <a:cubicBezTo>
                      <a:pt x="25913" y="40517"/>
                      <a:pt x="27515" y="40378"/>
                      <a:pt x="29060" y="39972"/>
                    </a:cubicBezTo>
                    <a:cubicBezTo>
                      <a:pt x="29317" y="39920"/>
                      <a:pt x="29317" y="39251"/>
                      <a:pt x="29034" y="39148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35" name="Google Shape;535;p7"/>
              <p:cNvSpPr/>
              <p:nvPr/>
            </p:nvSpPr>
            <p:spPr>
              <a:xfrm>
                <a:off x="1001324" y="1983950"/>
                <a:ext cx="40711" cy="458510"/>
              </a:xfrm>
              <a:custGeom>
                <a:rect b="b" l="l" r="r" t="t"/>
                <a:pathLst>
                  <a:path extrusionOk="0" h="458510" w="40711">
                    <a:moveTo>
                      <a:pt x="14781" y="0"/>
                    </a:moveTo>
                    <a:lnTo>
                      <a:pt x="21296" y="57578"/>
                    </a:lnTo>
                    <a:lnTo>
                      <a:pt x="27450" y="115207"/>
                    </a:lnTo>
                    <a:cubicBezTo>
                      <a:pt x="31467" y="153661"/>
                      <a:pt x="35244" y="192123"/>
                      <a:pt x="38780" y="230594"/>
                    </a:cubicBezTo>
                    <a:cubicBezTo>
                      <a:pt x="39501" y="240277"/>
                      <a:pt x="40531" y="249727"/>
                      <a:pt x="40711" y="259692"/>
                    </a:cubicBezTo>
                    <a:cubicBezTo>
                      <a:pt x="39424" y="269503"/>
                      <a:pt x="37467" y="278851"/>
                      <a:pt x="35690" y="288378"/>
                    </a:cubicBezTo>
                    <a:cubicBezTo>
                      <a:pt x="31982" y="307356"/>
                      <a:pt x="28222" y="326309"/>
                      <a:pt x="24257" y="345209"/>
                    </a:cubicBezTo>
                    <a:lnTo>
                      <a:pt x="12334" y="401860"/>
                    </a:lnTo>
                    <a:lnTo>
                      <a:pt x="0" y="458511"/>
                    </a:lnTo>
                    <a:lnTo>
                      <a:pt x="22300" y="344823"/>
                    </a:lnTo>
                    <a:lnTo>
                      <a:pt x="33372" y="288044"/>
                    </a:lnTo>
                    <a:cubicBezTo>
                      <a:pt x="35124" y="278593"/>
                      <a:pt x="37055" y="268988"/>
                      <a:pt x="38265" y="259718"/>
                    </a:cubicBezTo>
                    <a:cubicBezTo>
                      <a:pt x="38059" y="250345"/>
                      <a:pt x="36978" y="240560"/>
                      <a:pt x="36205" y="231007"/>
                    </a:cubicBezTo>
                    <a:cubicBezTo>
                      <a:pt x="32909" y="192510"/>
                      <a:pt x="29098" y="154064"/>
                      <a:pt x="25493" y="115593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36" name="Google Shape;536;p7"/>
              <p:cNvSpPr/>
              <p:nvPr/>
            </p:nvSpPr>
            <p:spPr>
              <a:xfrm>
                <a:off x="1078675" y="2214275"/>
                <a:ext cx="63143" cy="18783"/>
              </a:xfrm>
              <a:custGeom>
                <a:rect b="b" l="l" r="r" t="t"/>
                <a:pathLst>
                  <a:path extrusionOk="0" h="18783" w="63143">
                    <a:moveTo>
                      <a:pt x="63143" y="17573"/>
                    </a:moveTo>
                    <a:cubicBezTo>
                      <a:pt x="57118" y="18269"/>
                      <a:pt x="51015" y="18320"/>
                      <a:pt x="44938" y="18500"/>
                    </a:cubicBezTo>
                    <a:cubicBezTo>
                      <a:pt x="41204" y="18500"/>
                      <a:pt x="37470" y="18784"/>
                      <a:pt x="33736" y="18784"/>
                    </a:cubicBezTo>
                    <a:cubicBezTo>
                      <a:pt x="30098" y="18656"/>
                      <a:pt x="26470" y="18320"/>
                      <a:pt x="22870" y="17779"/>
                    </a:cubicBezTo>
                    <a:cubicBezTo>
                      <a:pt x="15428" y="17007"/>
                      <a:pt x="7883" y="17161"/>
                      <a:pt x="415" y="16904"/>
                    </a:cubicBezTo>
                    <a:cubicBezTo>
                      <a:pt x="-151" y="16904"/>
                      <a:pt x="-126" y="15951"/>
                      <a:pt x="415" y="15925"/>
                    </a:cubicBezTo>
                    <a:cubicBezTo>
                      <a:pt x="7960" y="15230"/>
                      <a:pt x="15634" y="15050"/>
                      <a:pt x="23127" y="13737"/>
                    </a:cubicBezTo>
                    <a:cubicBezTo>
                      <a:pt x="26629" y="13006"/>
                      <a:pt x="30172" y="12490"/>
                      <a:pt x="33736" y="12191"/>
                    </a:cubicBezTo>
                    <a:lnTo>
                      <a:pt x="35719" y="12191"/>
                    </a:lnTo>
                    <a:cubicBezTo>
                      <a:pt x="34097" y="12191"/>
                      <a:pt x="32500" y="12191"/>
                      <a:pt x="30904" y="11908"/>
                    </a:cubicBezTo>
                    <a:cubicBezTo>
                      <a:pt x="25960" y="11342"/>
                      <a:pt x="21041" y="10157"/>
                      <a:pt x="16149" y="9101"/>
                    </a:cubicBezTo>
                    <a:cubicBezTo>
                      <a:pt x="15891" y="9101"/>
                      <a:pt x="15891" y="8535"/>
                      <a:pt x="16149" y="8483"/>
                    </a:cubicBezTo>
                    <a:cubicBezTo>
                      <a:pt x="21299" y="7556"/>
                      <a:pt x="26217" y="6423"/>
                      <a:pt x="31290" y="5908"/>
                    </a:cubicBezTo>
                    <a:lnTo>
                      <a:pt x="32062" y="5908"/>
                    </a:lnTo>
                    <a:cubicBezTo>
                      <a:pt x="27736" y="5616"/>
                      <a:pt x="23435" y="5031"/>
                      <a:pt x="19187" y="4157"/>
                    </a:cubicBezTo>
                    <a:cubicBezTo>
                      <a:pt x="18312" y="3977"/>
                      <a:pt x="18312" y="2303"/>
                      <a:pt x="19187" y="2123"/>
                    </a:cubicBezTo>
                    <a:cubicBezTo>
                      <a:pt x="29152" y="286"/>
                      <a:pt x="39300" y="-363"/>
                      <a:pt x="49418" y="192"/>
                    </a:cubicBezTo>
                    <a:cubicBezTo>
                      <a:pt x="53461" y="346"/>
                      <a:pt x="57530" y="346"/>
                      <a:pt x="61572" y="681"/>
                    </a:cubicBezTo>
                    <a:cubicBezTo>
                      <a:pt x="61778" y="2458"/>
                      <a:pt x="61959" y="4157"/>
                      <a:pt x="62113" y="5831"/>
                    </a:cubicBezTo>
                    <a:cubicBezTo>
                      <a:pt x="61238" y="5831"/>
                      <a:pt x="60336" y="5960"/>
                      <a:pt x="59538" y="5986"/>
                    </a:cubicBezTo>
                    <a:lnTo>
                      <a:pt x="61778" y="6217"/>
                    </a:lnTo>
                    <a:lnTo>
                      <a:pt x="62268" y="6217"/>
                    </a:lnTo>
                    <a:cubicBezTo>
                      <a:pt x="62448" y="7685"/>
                      <a:pt x="62577" y="9101"/>
                      <a:pt x="62705" y="10440"/>
                    </a:cubicBezTo>
                    <a:lnTo>
                      <a:pt x="61341" y="10724"/>
                    </a:lnTo>
                    <a:cubicBezTo>
                      <a:pt x="58152" y="11335"/>
                      <a:pt x="54926" y="11731"/>
                      <a:pt x="51684" y="11908"/>
                    </a:cubicBezTo>
                    <a:cubicBezTo>
                      <a:pt x="55392" y="11908"/>
                      <a:pt x="59126" y="11754"/>
                      <a:pt x="62860" y="11908"/>
                    </a:cubicBezTo>
                    <a:cubicBezTo>
                      <a:pt x="62886" y="13942"/>
                      <a:pt x="63014" y="15822"/>
                      <a:pt x="63143" y="17573"/>
                    </a:cubicBezTo>
                    <a:close/>
                  </a:path>
                </a:pathLst>
              </a:custGeom>
              <a:solidFill>
                <a:srgbClr val="F7A9A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37" name="Google Shape;537;p7"/>
              <p:cNvSpPr/>
              <p:nvPr/>
            </p:nvSpPr>
            <p:spPr>
              <a:xfrm>
                <a:off x="1070673" y="2196566"/>
                <a:ext cx="60330" cy="6575"/>
              </a:xfrm>
              <a:custGeom>
                <a:rect b="b" l="l" r="r" t="t"/>
                <a:pathLst>
                  <a:path extrusionOk="0" h="6575" w="60330">
                    <a:moveTo>
                      <a:pt x="59918" y="1678"/>
                    </a:moveTo>
                    <a:cubicBezTo>
                      <a:pt x="54768" y="1215"/>
                      <a:pt x="49772" y="1215"/>
                      <a:pt x="44725" y="674"/>
                    </a:cubicBezTo>
                    <a:cubicBezTo>
                      <a:pt x="39824" y="-55"/>
                      <a:pt x="34853" y="-193"/>
                      <a:pt x="29919" y="262"/>
                    </a:cubicBezTo>
                    <a:cubicBezTo>
                      <a:pt x="19928" y="1446"/>
                      <a:pt x="10220" y="4614"/>
                      <a:pt x="203" y="5644"/>
                    </a:cubicBezTo>
                    <a:cubicBezTo>
                      <a:pt x="-80" y="5644"/>
                      <a:pt x="-55" y="6184"/>
                      <a:pt x="203" y="6159"/>
                    </a:cubicBezTo>
                    <a:cubicBezTo>
                      <a:pt x="10194" y="5129"/>
                      <a:pt x="20159" y="6674"/>
                      <a:pt x="30151" y="6571"/>
                    </a:cubicBezTo>
                    <a:cubicBezTo>
                      <a:pt x="35104" y="6366"/>
                      <a:pt x="40027" y="5694"/>
                      <a:pt x="44854" y="4562"/>
                    </a:cubicBezTo>
                    <a:cubicBezTo>
                      <a:pt x="49850" y="3584"/>
                      <a:pt x="54922" y="3223"/>
                      <a:pt x="59918" y="2502"/>
                    </a:cubicBezTo>
                    <a:cubicBezTo>
                      <a:pt x="60146" y="2502"/>
                      <a:pt x="60330" y="2318"/>
                      <a:pt x="60330" y="2090"/>
                    </a:cubicBezTo>
                    <a:cubicBezTo>
                      <a:pt x="60330" y="1863"/>
                      <a:pt x="60146" y="1678"/>
                      <a:pt x="59918" y="1678"/>
                    </a:cubicBezTo>
                    <a:close/>
                  </a:path>
                </a:pathLst>
              </a:custGeom>
              <a:solidFill>
                <a:srgbClr val="F7A9A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38" name="Google Shape;538;p7"/>
              <p:cNvSpPr/>
              <p:nvPr/>
            </p:nvSpPr>
            <p:spPr>
              <a:xfrm>
                <a:off x="1118626" y="2237978"/>
                <a:ext cx="23449" cy="6462"/>
              </a:xfrm>
              <a:custGeom>
                <a:rect b="b" l="l" r="r" t="t"/>
                <a:pathLst>
                  <a:path extrusionOk="0" h="6462" w="23449">
                    <a:moveTo>
                      <a:pt x="23449" y="50"/>
                    </a:moveTo>
                    <a:cubicBezTo>
                      <a:pt x="23449" y="1132"/>
                      <a:pt x="23449" y="2033"/>
                      <a:pt x="23449" y="2806"/>
                    </a:cubicBezTo>
                    <a:cubicBezTo>
                      <a:pt x="23449" y="3990"/>
                      <a:pt x="23217" y="5200"/>
                      <a:pt x="23089" y="6462"/>
                    </a:cubicBezTo>
                    <a:cubicBezTo>
                      <a:pt x="20104" y="6185"/>
                      <a:pt x="17138" y="5738"/>
                      <a:pt x="14205" y="5123"/>
                    </a:cubicBezTo>
                    <a:cubicBezTo>
                      <a:pt x="9613" y="3924"/>
                      <a:pt x="4940" y="3063"/>
                      <a:pt x="222" y="2548"/>
                    </a:cubicBezTo>
                    <a:cubicBezTo>
                      <a:pt x="-87" y="2548"/>
                      <a:pt x="-61" y="2033"/>
                      <a:pt x="222" y="2007"/>
                    </a:cubicBezTo>
                    <a:cubicBezTo>
                      <a:pt x="5115" y="2007"/>
                      <a:pt x="9879" y="797"/>
                      <a:pt x="14745" y="334"/>
                    </a:cubicBezTo>
                    <a:cubicBezTo>
                      <a:pt x="17636" y="25"/>
                      <a:pt x="20545" y="-70"/>
                      <a:pt x="23449" y="50"/>
                    </a:cubicBezTo>
                    <a:close/>
                  </a:path>
                </a:pathLst>
              </a:custGeom>
              <a:solidFill>
                <a:srgbClr val="F7A9A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39" name="Google Shape;539;p7"/>
              <p:cNvSpPr/>
              <p:nvPr/>
            </p:nvSpPr>
            <p:spPr>
              <a:xfrm>
                <a:off x="998337" y="1965976"/>
                <a:ext cx="83765" cy="222792"/>
              </a:xfrm>
              <a:custGeom>
                <a:rect b="b" l="l" r="r" t="t"/>
                <a:pathLst>
                  <a:path extrusionOk="0" h="222792" w="83765">
                    <a:moveTo>
                      <a:pt x="83766" y="8369"/>
                    </a:moveTo>
                    <a:lnTo>
                      <a:pt x="23304" y="222792"/>
                    </a:lnTo>
                    <a:cubicBezTo>
                      <a:pt x="16068" y="14090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40" name="Google Shape;540;p7"/>
              <p:cNvSpPr/>
              <p:nvPr/>
            </p:nvSpPr>
            <p:spPr>
              <a:xfrm>
                <a:off x="485744" y="2123620"/>
                <a:ext cx="254342" cy="159907"/>
              </a:xfrm>
              <a:custGeom>
                <a:rect b="b" l="l" r="r" t="t"/>
                <a:pathLst>
                  <a:path extrusionOk="0" h="159907" w="254342">
                    <a:moveTo>
                      <a:pt x="254343" y="45372"/>
                    </a:moveTo>
                    <a:cubicBezTo>
                      <a:pt x="254343" y="45372"/>
                      <a:pt x="163753" y="30669"/>
                      <a:pt x="163676" y="30617"/>
                    </a:cubicBezTo>
                    <a:cubicBezTo>
                      <a:pt x="145650" y="18051"/>
                      <a:pt x="129814" y="7442"/>
                      <a:pt x="121033" y="2575"/>
                    </a:cubicBezTo>
                    <a:cubicBezTo>
                      <a:pt x="120993" y="2552"/>
                      <a:pt x="120944" y="2552"/>
                      <a:pt x="120904" y="2575"/>
                    </a:cubicBezTo>
                    <a:cubicBezTo>
                      <a:pt x="118966" y="1233"/>
                      <a:pt x="116746" y="352"/>
                      <a:pt x="114415" y="0"/>
                    </a:cubicBezTo>
                    <a:lnTo>
                      <a:pt x="114235" y="0"/>
                    </a:lnTo>
                    <a:cubicBezTo>
                      <a:pt x="106870" y="2807"/>
                      <a:pt x="2169" y="143198"/>
                      <a:pt x="161" y="149352"/>
                    </a:cubicBezTo>
                    <a:cubicBezTo>
                      <a:pt x="-1848" y="155506"/>
                      <a:pt x="15457" y="161661"/>
                      <a:pt x="23877" y="159446"/>
                    </a:cubicBezTo>
                    <a:cubicBezTo>
                      <a:pt x="32297" y="157232"/>
                      <a:pt x="96416" y="121413"/>
                      <a:pt x="96416" y="121413"/>
                    </a:cubicBezTo>
                    <a:lnTo>
                      <a:pt x="216979" y="141447"/>
                    </a:lnTo>
                    <a:close/>
                  </a:path>
                </a:pathLst>
              </a:custGeom>
              <a:solidFill>
                <a:srgbClr val="F7A9A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41" name="Google Shape;541;p7"/>
              <p:cNvSpPr/>
              <p:nvPr/>
            </p:nvSpPr>
            <p:spPr>
              <a:xfrm>
                <a:off x="485740" y="2123439"/>
                <a:ext cx="230965" cy="159914"/>
              </a:xfrm>
              <a:custGeom>
                <a:rect b="b" l="l" r="r" t="t"/>
                <a:pathLst>
                  <a:path extrusionOk="0" h="159914" w="230965">
                    <a:moveTo>
                      <a:pt x="230965" y="41664"/>
                    </a:moveTo>
                    <a:lnTo>
                      <a:pt x="177636" y="134906"/>
                    </a:lnTo>
                    <a:lnTo>
                      <a:pt x="96420" y="121413"/>
                    </a:lnTo>
                    <a:cubicBezTo>
                      <a:pt x="96420" y="121413"/>
                      <a:pt x="32327" y="157206"/>
                      <a:pt x="23881" y="159446"/>
                    </a:cubicBezTo>
                    <a:cubicBezTo>
                      <a:pt x="15435" y="161687"/>
                      <a:pt x="-1869" y="155481"/>
                      <a:pt x="165" y="149352"/>
                    </a:cubicBezTo>
                    <a:cubicBezTo>
                      <a:pt x="2199" y="143223"/>
                      <a:pt x="106874" y="2833"/>
                      <a:pt x="114239" y="0"/>
                    </a:cubicBezTo>
                    <a:lnTo>
                      <a:pt x="114419" y="0"/>
                    </a:lnTo>
                    <a:cubicBezTo>
                      <a:pt x="116741" y="356"/>
                      <a:pt x="118952" y="1236"/>
                      <a:pt x="120883" y="2575"/>
                    </a:cubicBezTo>
                    <a:cubicBezTo>
                      <a:pt x="120931" y="2552"/>
                      <a:pt x="120988" y="2552"/>
                      <a:pt x="121037" y="2575"/>
                    </a:cubicBezTo>
                    <a:cubicBezTo>
                      <a:pt x="129792" y="7339"/>
                      <a:pt x="145757" y="18025"/>
                      <a:pt x="163680" y="30617"/>
                    </a:cubicBezTo>
                    <a:cubicBezTo>
                      <a:pt x="163731" y="30720"/>
                      <a:pt x="205189" y="37493"/>
                      <a:pt x="230965" y="41664"/>
                    </a:cubicBezTo>
                    <a:close/>
                  </a:path>
                </a:pathLst>
              </a:custGeom>
              <a:solidFill>
                <a:srgbClr val="EBEBEB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42" name="Google Shape;542;p7"/>
              <p:cNvSpPr/>
              <p:nvPr/>
            </p:nvSpPr>
            <p:spPr>
              <a:xfrm>
                <a:off x="654029" y="2163661"/>
                <a:ext cx="56522" cy="93576"/>
              </a:xfrm>
              <a:custGeom>
                <a:rect b="b" l="l" r="r" t="t"/>
                <a:pathLst>
                  <a:path extrusionOk="0" h="93576" w="56522">
                    <a:moveTo>
                      <a:pt x="56522" y="464"/>
                    </a:moveTo>
                    <a:lnTo>
                      <a:pt x="2730" y="93577"/>
                    </a:lnTo>
                    <a:lnTo>
                      <a:pt x="0" y="93139"/>
                    </a:lnTo>
                    <a:lnTo>
                      <a:pt x="53818" y="0"/>
                    </a:lnTo>
                    <a:close/>
                  </a:path>
                </a:pathLst>
              </a:custGeom>
              <a:solidFill>
                <a:srgbClr val="C7F32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43" name="Google Shape;543;p7"/>
              <p:cNvSpPr/>
              <p:nvPr/>
            </p:nvSpPr>
            <p:spPr>
              <a:xfrm>
                <a:off x="645505" y="2162271"/>
                <a:ext cx="56522" cy="93551"/>
              </a:xfrm>
              <a:custGeom>
                <a:rect b="b" l="l" r="r" t="t"/>
                <a:pathLst>
                  <a:path extrusionOk="0" h="93551" w="56522">
                    <a:moveTo>
                      <a:pt x="56522" y="464"/>
                    </a:moveTo>
                    <a:lnTo>
                      <a:pt x="2730" y="93551"/>
                    </a:lnTo>
                    <a:lnTo>
                      <a:pt x="0" y="93113"/>
                    </a:lnTo>
                    <a:lnTo>
                      <a:pt x="53793" y="0"/>
                    </a:lnTo>
                    <a:close/>
                  </a:path>
                </a:pathLst>
              </a:custGeom>
              <a:solidFill>
                <a:srgbClr val="37474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44" name="Google Shape;544;p7"/>
              <p:cNvSpPr/>
              <p:nvPr/>
            </p:nvSpPr>
            <p:spPr>
              <a:xfrm>
                <a:off x="637136" y="2160829"/>
                <a:ext cx="56367" cy="93499"/>
              </a:xfrm>
              <a:custGeom>
                <a:rect b="b" l="l" r="r" t="t"/>
                <a:pathLst>
                  <a:path extrusionOk="0" h="93499" w="56367">
                    <a:moveTo>
                      <a:pt x="56368" y="438"/>
                    </a:moveTo>
                    <a:lnTo>
                      <a:pt x="2575" y="93500"/>
                    </a:lnTo>
                    <a:lnTo>
                      <a:pt x="0" y="93062"/>
                    </a:lnTo>
                    <a:lnTo>
                      <a:pt x="53767" y="0"/>
                    </a:lnTo>
                    <a:close/>
                  </a:path>
                </a:pathLst>
              </a:custGeom>
              <a:solidFill>
                <a:srgbClr val="C7F32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45" name="Google Shape;545;p7"/>
              <p:cNvSpPr/>
              <p:nvPr/>
            </p:nvSpPr>
            <p:spPr>
              <a:xfrm>
                <a:off x="485065" y="2120943"/>
                <a:ext cx="192911" cy="163115"/>
              </a:xfrm>
              <a:custGeom>
                <a:rect b="b" l="l" r="r" t="t"/>
                <a:pathLst>
                  <a:path extrusionOk="0" h="163115" w="192911">
                    <a:moveTo>
                      <a:pt x="170" y="152312"/>
                    </a:moveTo>
                    <a:cubicBezTo>
                      <a:pt x="2230" y="146106"/>
                      <a:pt x="107627" y="2960"/>
                      <a:pt x="115120" y="25"/>
                    </a:cubicBezTo>
                    <a:cubicBezTo>
                      <a:pt x="117129" y="-748"/>
                      <a:pt x="141437" y="16814"/>
                      <a:pt x="164870" y="32522"/>
                    </a:cubicBezTo>
                    <a:cubicBezTo>
                      <a:pt x="166054" y="33346"/>
                      <a:pt x="182534" y="35097"/>
                      <a:pt x="192912" y="37182"/>
                    </a:cubicBezTo>
                    <a:lnTo>
                      <a:pt x="130647" y="131429"/>
                    </a:lnTo>
                    <a:cubicBezTo>
                      <a:pt x="130647" y="131429"/>
                      <a:pt x="95936" y="126485"/>
                      <a:pt x="94597" y="127206"/>
                    </a:cubicBezTo>
                    <a:cubicBezTo>
                      <a:pt x="83447" y="133180"/>
                      <a:pt x="31869" y="160681"/>
                      <a:pt x="24221" y="162664"/>
                    </a:cubicBezTo>
                    <a:cubicBezTo>
                      <a:pt x="15672" y="164878"/>
                      <a:pt x="-1915" y="158544"/>
                      <a:pt x="170" y="152312"/>
                    </a:cubicBezTo>
                    <a:close/>
                  </a:path>
                </a:pathLst>
              </a:custGeom>
              <a:solidFill>
                <a:srgbClr val="C7F32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46" name="Google Shape;546;p7"/>
              <p:cNvSpPr/>
              <p:nvPr/>
            </p:nvSpPr>
            <p:spPr>
              <a:xfrm>
                <a:off x="491910" y="2131349"/>
                <a:ext cx="107927" cy="144412"/>
              </a:xfrm>
              <a:custGeom>
                <a:rect b="b" l="l" r="r" t="t"/>
                <a:pathLst>
                  <a:path extrusionOk="0" h="144412" w="107927">
                    <a:moveTo>
                      <a:pt x="535" y="144146"/>
                    </a:moveTo>
                    <a:cubicBezTo>
                      <a:pt x="19024" y="120765"/>
                      <a:pt x="91382" y="24768"/>
                      <a:pt x="107862" y="176"/>
                    </a:cubicBezTo>
                    <a:cubicBezTo>
                      <a:pt x="108017" y="-4"/>
                      <a:pt x="107862" y="-107"/>
                      <a:pt x="107734" y="176"/>
                    </a:cubicBezTo>
                    <a:cubicBezTo>
                      <a:pt x="88884" y="22965"/>
                      <a:pt x="17324" y="119606"/>
                      <a:pt x="149" y="143966"/>
                    </a:cubicBezTo>
                    <a:cubicBezTo>
                      <a:pt x="-212" y="144378"/>
                      <a:pt x="149" y="144635"/>
                      <a:pt x="535" y="144146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47" name="Google Shape;547;p7"/>
              <p:cNvSpPr/>
              <p:nvPr/>
            </p:nvSpPr>
            <p:spPr>
              <a:xfrm>
                <a:off x="517188" y="2244801"/>
                <a:ext cx="9261" cy="33533"/>
              </a:xfrm>
              <a:custGeom>
                <a:rect b="b" l="l" r="r" t="t"/>
                <a:pathLst>
                  <a:path extrusionOk="0" h="33533" w="9261">
                    <a:moveTo>
                      <a:pt x="4072" y="33501"/>
                    </a:moveTo>
                    <a:cubicBezTo>
                      <a:pt x="8241" y="28256"/>
                      <a:pt x="10016" y="21501"/>
                      <a:pt x="8965" y="14884"/>
                    </a:cubicBezTo>
                    <a:cubicBezTo>
                      <a:pt x="8079" y="8984"/>
                      <a:pt x="4953" y="3653"/>
                      <a:pt x="235" y="0"/>
                    </a:cubicBezTo>
                    <a:cubicBezTo>
                      <a:pt x="235" y="0"/>
                      <a:pt x="-99" y="154"/>
                      <a:pt x="29" y="283"/>
                    </a:cubicBezTo>
                    <a:cubicBezTo>
                      <a:pt x="8469" y="9226"/>
                      <a:pt x="9990" y="22667"/>
                      <a:pt x="3763" y="33269"/>
                    </a:cubicBezTo>
                    <a:cubicBezTo>
                      <a:pt x="3731" y="33378"/>
                      <a:pt x="3793" y="33493"/>
                      <a:pt x="3902" y="33525"/>
                    </a:cubicBezTo>
                    <a:cubicBezTo>
                      <a:pt x="3960" y="33543"/>
                      <a:pt x="4022" y="33534"/>
                      <a:pt x="4072" y="3350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48" name="Google Shape;548;p7"/>
              <p:cNvSpPr/>
              <p:nvPr/>
            </p:nvSpPr>
            <p:spPr>
              <a:xfrm>
                <a:off x="572405" y="2217625"/>
                <a:ext cx="11302" cy="35366"/>
              </a:xfrm>
              <a:custGeom>
                <a:rect b="b" l="l" r="r" t="t"/>
                <a:pathLst>
                  <a:path extrusionOk="0" h="35366" w="11302">
                    <a:moveTo>
                      <a:pt x="1334" y="35081"/>
                    </a:moveTo>
                    <a:cubicBezTo>
                      <a:pt x="8648" y="25630"/>
                      <a:pt x="13566" y="12060"/>
                      <a:pt x="10244" y="266"/>
                    </a:cubicBezTo>
                    <a:cubicBezTo>
                      <a:pt x="10090" y="-197"/>
                      <a:pt x="9446" y="9"/>
                      <a:pt x="9394" y="395"/>
                    </a:cubicBezTo>
                    <a:cubicBezTo>
                      <a:pt x="7491" y="12016"/>
                      <a:pt x="4358" y="23402"/>
                      <a:pt x="47" y="34360"/>
                    </a:cubicBezTo>
                    <a:cubicBezTo>
                      <a:pt x="-97" y="34746"/>
                      <a:pt x="100" y="35176"/>
                      <a:pt x="487" y="35320"/>
                    </a:cubicBezTo>
                    <a:cubicBezTo>
                      <a:pt x="791" y="35433"/>
                      <a:pt x="1134" y="35336"/>
                      <a:pt x="1334" y="3508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49" name="Google Shape;549;p7"/>
              <p:cNvSpPr/>
              <p:nvPr/>
            </p:nvSpPr>
            <p:spPr>
              <a:xfrm>
                <a:off x="563933" y="2222838"/>
                <a:ext cx="11287" cy="35355"/>
              </a:xfrm>
              <a:custGeom>
                <a:rect b="b" l="l" r="r" t="t"/>
                <a:pathLst>
                  <a:path extrusionOk="0" h="35355" w="11287">
                    <a:moveTo>
                      <a:pt x="1334" y="35070"/>
                    </a:moveTo>
                    <a:cubicBezTo>
                      <a:pt x="8622" y="25619"/>
                      <a:pt x="13566" y="12049"/>
                      <a:pt x="10218" y="255"/>
                    </a:cubicBezTo>
                    <a:cubicBezTo>
                      <a:pt x="10218" y="-183"/>
                      <a:pt x="9446" y="-2"/>
                      <a:pt x="9394" y="384"/>
                    </a:cubicBezTo>
                    <a:cubicBezTo>
                      <a:pt x="7495" y="12006"/>
                      <a:pt x="4361" y="23392"/>
                      <a:pt x="47" y="34349"/>
                    </a:cubicBezTo>
                    <a:cubicBezTo>
                      <a:pt x="-97" y="34735"/>
                      <a:pt x="100" y="35165"/>
                      <a:pt x="487" y="35309"/>
                    </a:cubicBezTo>
                    <a:cubicBezTo>
                      <a:pt x="791" y="35422"/>
                      <a:pt x="1134" y="35325"/>
                      <a:pt x="1334" y="3507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50" name="Google Shape;550;p7"/>
              <p:cNvSpPr/>
              <p:nvPr/>
            </p:nvSpPr>
            <p:spPr>
              <a:xfrm>
                <a:off x="555544" y="2228040"/>
                <a:ext cx="11358" cy="35458"/>
              </a:xfrm>
              <a:custGeom>
                <a:rect b="b" l="l" r="r" t="t"/>
                <a:pathLst>
                  <a:path extrusionOk="0" h="35458" w="11358">
                    <a:moveTo>
                      <a:pt x="1406" y="35070"/>
                    </a:moveTo>
                    <a:cubicBezTo>
                      <a:pt x="8693" y="25645"/>
                      <a:pt x="13637" y="12049"/>
                      <a:pt x="10290" y="255"/>
                    </a:cubicBezTo>
                    <a:cubicBezTo>
                      <a:pt x="10290" y="-183"/>
                      <a:pt x="9517" y="-2"/>
                      <a:pt x="9440" y="384"/>
                    </a:cubicBezTo>
                    <a:cubicBezTo>
                      <a:pt x="7556" y="12009"/>
                      <a:pt x="4422" y="23397"/>
                      <a:pt x="93" y="34349"/>
                    </a:cubicBezTo>
                    <a:cubicBezTo>
                      <a:pt x="-107" y="34711"/>
                      <a:pt x="26" y="35167"/>
                      <a:pt x="389" y="35366"/>
                    </a:cubicBezTo>
                    <a:cubicBezTo>
                      <a:pt x="751" y="35565"/>
                      <a:pt x="1207" y="35432"/>
                      <a:pt x="1406" y="3507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51" name="Google Shape;551;p7"/>
              <p:cNvSpPr/>
              <p:nvPr/>
            </p:nvSpPr>
            <p:spPr>
              <a:xfrm>
                <a:off x="547195" y="2233241"/>
                <a:ext cx="11312" cy="35355"/>
              </a:xfrm>
              <a:custGeom>
                <a:rect b="b" l="l" r="r" t="t"/>
                <a:pathLst>
                  <a:path extrusionOk="0" h="35355" w="11312">
                    <a:moveTo>
                      <a:pt x="1334" y="35070"/>
                    </a:moveTo>
                    <a:cubicBezTo>
                      <a:pt x="8648" y="25645"/>
                      <a:pt x="13592" y="12049"/>
                      <a:pt x="10244" y="255"/>
                    </a:cubicBezTo>
                    <a:cubicBezTo>
                      <a:pt x="10244" y="-183"/>
                      <a:pt x="9472" y="-2"/>
                      <a:pt x="9394" y="384"/>
                    </a:cubicBezTo>
                    <a:cubicBezTo>
                      <a:pt x="7510" y="12009"/>
                      <a:pt x="4376" y="23397"/>
                      <a:pt x="47" y="34349"/>
                    </a:cubicBezTo>
                    <a:cubicBezTo>
                      <a:pt x="-97" y="34735"/>
                      <a:pt x="100" y="35165"/>
                      <a:pt x="487" y="35309"/>
                    </a:cubicBezTo>
                    <a:cubicBezTo>
                      <a:pt x="791" y="35422"/>
                      <a:pt x="1134" y="35325"/>
                      <a:pt x="1334" y="3507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52" name="Google Shape;552;p7"/>
              <p:cNvSpPr/>
              <p:nvPr/>
            </p:nvSpPr>
            <p:spPr>
              <a:xfrm>
                <a:off x="636111" y="2165495"/>
                <a:ext cx="20917" cy="20671"/>
              </a:xfrm>
              <a:custGeom>
                <a:rect b="b" l="l" r="r" t="t"/>
                <a:pathLst>
                  <a:path extrusionOk="0" h="20671" w="20917">
                    <a:moveTo>
                      <a:pt x="18793" y="16552"/>
                    </a:moveTo>
                    <a:cubicBezTo>
                      <a:pt x="26801" y="5840"/>
                      <a:pt x="10166" y="-6623"/>
                      <a:pt x="2132" y="4115"/>
                    </a:cubicBezTo>
                    <a:cubicBezTo>
                      <a:pt x="-5902" y="14853"/>
                      <a:pt x="10784" y="27290"/>
                      <a:pt x="18793" y="16552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53" name="Google Shape;553;p7"/>
              <p:cNvSpPr/>
              <p:nvPr/>
            </p:nvSpPr>
            <p:spPr>
              <a:xfrm>
                <a:off x="576541" y="2238110"/>
                <a:ext cx="22206" cy="44273"/>
              </a:xfrm>
              <a:custGeom>
                <a:rect b="b" l="l" r="r" t="t"/>
                <a:pathLst>
                  <a:path extrusionOk="0" h="44273" w="22206">
                    <a:moveTo>
                      <a:pt x="14889" y="44003"/>
                    </a:moveTo>
                    <a:cubicBezTo>
                      <a:pt x="22614" y="42200"/>
                      <a:pt x="23206" y="33188"/>
                      <a:pt x="21275" y="27085"/>
                    </a:cubicBezTo>
                    <a:cubicBezTo>
                      <a:pt x="20350" y="24253"/>
                      <a:pt x="19205" y="21498"/>
                      <a:pt x="17850" y="18844"/>
                    </a:cubicBezTo>
                    <a:cubicBezTo>
                      <a:pt x="14724" y="12708"/>
                      <a:pt x="10638" y="7109"/>
                      <a:pt x="5747" y="2261"/>
                    </a:cubicBezTo>
                    <a:cubicBezTo>
                      <a:pt x="5386" y="1882"/>
                      <a:pt x="4999" y="1529"/>
                      <a:pt x="4588" y="1205"/>
                    </a:cubicBezTo>
                    <a:cubicBezTo>
                      <a:pt x="4528" y="1073"/>
                      <a:pt x="4416" y="971"/>
                      <a:pt x="4279" y="922"/>
                    </a:cubicBezTo>
                    <a:cubicBezTo>
                      <a:pt x="3996" y="613"/>
                      <a:pt x="3687" y="330"/>
                      <a:pt x="3404" y="73"/>
                    </a:cubicBezTo>
                    <a:cubicBezTo>
                      <a:pt x="3259" y="-42"/>
                      <a:pt x="3048" y="-18"/>
                      <a:pt x="2934" y="127"/>
                    </a:cubicBezTo>
                    <a:cubicBezTo>
                      <a:pt x="2916" y="150"/>
                      <a:pt x="2900" y="175"/>
                      <a:pt x="2889" y="201"/>
                    </a:cubicBezTo>
                    <a:cubicBezTo>
                      <a:pt x="2340" y="-38"/>
                      <a:pt x="1702" y="74"/>
                      <a:pt x="1267" y="484"/>
                    </a:cubicBezTo>
                    <a:cubicBezTo>
                      <a:pt x="1009" y="683"/>
                      <a:pt x="850" y="984"/>
                      <a:pt x="829" y="1308"/>
                    </a:cubicBezTo>
                    <a:cubicBezTo>
                      <a:pt x="829" y="4141"/>
                      <a:pt x="546" y="7077"/>
                      <a:pt x="340" y="10012"/>
                    </a:cubicBezTo>
                    <a:lnTo>
                      <a:pt x="340" y="11557"/>
                    </a:lnTo>
                    <a:cubicBezTo>
                      <a:pt x="-384" y="18644"/>
                      <a:pt x="51" y="25802"/>
                      <a:pt x="1627" y="32750"/>
                    </a:cubicBezTo>
                    <a:cubicBezTo>
                      <a:pt x="3121" y="38672"/>
                      <a:pt x="7704" y="45754"/>
                      <a:pt x="14889" y="44003"/>
                    </a:cubicBezTo>
                    <a:close/>
                    <a:moveTo>
                      <a:pt x="3430" y="17094"/>
                    </a:moveTo>
                    <a:cubicBezTo>
                      <a:pt x="3430" y="14750"/>
                      <a:pt x="3558" y="12433"/>
                      <a:pt x="3636" y="10115"/>
                    </a:cubicBezTo>
                    <a:cubicBezTo>
                      <a:pt x="3713" y="7798"/>
                      <a:pt x="3636" y="5660"/>
                      <a:pt x="3636" y="3446"/>
                    </a:cubicBezTo>
                    <a:cubicBezTo>
                      <a:pt x="3649" y="3197"/>
                      <a:pt x="3649" y="2948"/>
                      <a:pt x="3636" y="2699"/>
                    </a:cubicBezTo>
                    <a:cubicBezTo>
                      <a:pt x="3636" y="2442"/>
                      <a:pt x="3636" y="2158"/>
                      <a:pt x="3636" y="1901"/>
                    </a:cubicBezTo>
                    <a:lnTo>
                      <a:pt x="4048" y="2493"/>
                    </a:lnTo>
                    <a:lnTo>
                      <a:pt x="4048" y="2493"/>
                    </a:lnTo>
                    <a:cubicBezTo>
                      <a:pt x="6803" y="6665"/>
                      <a:pt x="9713" y="10759"/>
                      <a:pt x="12159" y="15162"/>
                    </a:cubicBezTo>
                    <a:cubicBezTo>
                      <a:pt x="12700" y="15986"/>
                      <a:pt x="13163" y="16887"/>
                      <a:pt x="13653" y="17737"/>
                    </a:cubicBezTo>
                    <a:cubicBezTo>
                      <a:pt x="15110" y="20411"/>
                      <a:pt x="16383" y="23182"/>
                      <a:pt x="17464" y="26029"/>
                    </a:cubicBezTo>
                    <a:cubicBezTo>
                      <a:pt x="19034" y="30458"/>
                      <a:pt x="20039" y="45831"/>
                      <a:pt x="8914" y="38904"/>
                    </a:cubicBezTo>
                    <a:cubicBezTo>
                      <a:pt x="2966" y="35351"/>
                      <a:pt x="3327" y="23119"/>
                      <a:pt x="3430" y="17094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54" name="Google Shape;554;p7"/>
              <p:cNvSpPr/>
              <p:nvPr/>
            </p:nvSpPr>
            <p:spPr>
              <a:xfrm>
                <a:off x="577706" y="2206434"/>
                <a:ext cx="36527" cy="34584"/>
              </a:xfrm>
              <a:custGeom>
                <a:rect b="b" l="l" r="r" t="t"/>
                <a:pathLst>
                  <a:path extrusionOk="0" h="34584" w="36527">
                    <a:moveTo>
                      <a:pt x="1234" y="34221"/>
                    </a:moveTo>
                    <a:cubicBezTo>
                      <a:pt x="1234" y="34453"/>
                      <a:pt x="1389" y="34608"/>
                      <a:pt x="1621" y="34582"/>
                    </a:cubicBezTo>
                    <a:lnTo>
                      <a:pt x="2573" y="34376"/>
                    </a:lnTo>
                    <a:lnTo>
                      <a:pt x="2908" y="34376"/>
                    </a:lnTo>
                    <a:lnTo>
                      <a:pt x="3037" y="34376"/>
                    </a:lnTo>
                    <a:lnTo>
                      <a:pt x="4582" y="34041"/>
                    </a:lnTo>
                    <a:cubicBezTo>
                      <a:pt x="14244" y="31626"/>
                      <a:pt x="23194" y="26948"/>
                      <a:pt x="30693" y="20393"/>
                    </a:cubicBezTo>
                    <a:cubicBezTo>
                      <a:pt x="35431" y="16119"/>
                      <a:pt x="39396" y="8007"/>
                      <a:pt x="33757" y="2600"/>
                    </a:cubicBezTo>
                    <a:cubicBezTo>
                      <a:pt x="28118" y="-2808"/>
                      <a:pt x="20882" y="1235"/>
                      <a:pt x="16504" y="5535"/>
                    </a:cubicBezTo>
                    <a:cubicBezTo>
                      <a:pt x="12214" y="10002"/>
                      <a:pt x="8659" y="15122"/>
                      <a:pt x="5972" y="20702"/>
                    </a:cubicBezTo>
                    <a:cubicBezTo>
                      <a:pt x="3964" y="24565"/>
                      <a:pt x="2058" y="28427"/>
                      <a:pt x="101" y="32264"/>
                    </a:cubicBezTo>
                    <a:lnTo>
                      <a:pt x="101" y="32264"/>
                    </a:lnTo>
                    <a:cubicBezTo>
                      <a:pt x="-191" y="33005"/>
                      <a:pt x="172" y="33843"/>
                      <a:pt x="912" y="34135"/>
                    </a:cubicBezTo>
                    <a:cubicBezTo>
                      <a:pt x="1016" y="34176"/>
                      <a:pt x="1124" y="34205"/>
                      <a:pt x="1234" y="34221"/>
                    </a:cubicBezTo>
                    <a:close/>
                    <a:moveTo>
                      <a:pt x="10247" y="19904"/>
                    </a:moveTo>
                    <a:cubicBezTo>
                      <a:pt x="13208" y="14754"/>
                      <a:pt x="19079" y="3913"/>
                      <a:pt x="26238" y="3733"/>
                    </a:cubicBezTo>
                    <a:cubicBezTo>
                      <a:pt x="39293" y="3450"/>
                      <a:pt x="30744" y="16222"/>
                      <a:pt x="27113" y="19183"/>
                    </a:cubicBezTo>
                    <a:cubicBezTo>
                      <a:pt x="24722" y="21061"/>
                      <a:pt x="22210" y="22782"/>
                      <a:pt x="19594" y="24333"/>
                    </a:cubicBezTo>
                    <a:cubicBezTo>
                      <a:pt x="14365" y="27407"/>
                      <a:pt x="8975" y="30201"/>
                      <a:pt x="3449" y="32702"/>
                    </a:cubicBezTo>
                    <a:lnTo>
                      <a:pt x="3449" y="32702"/>
                    </a:lnTo>
                    <a:cubicBezTo>
                      <a:pt x="3243" y="32702"/>
                      <a:pt x="3063" y="32908"/>
                      <a:pt x="2831" y="32985"/>
                    </a:cubicBezTo>
                    <a:cubicBezTo>
                      <a:pt x="2964" y="32814"/>
                      <a:pt x="3068" y="32623"/>
                      <a:pt x="3140" y="32419"/>
                    </a:cubicBezTo>
                    <a:cubicBezTo>
                      <a:pt x="3475" y="31930"/>
                      <a:pt x="3809" y="31415"/>
                      <a:pt x="4093" y="30900"/>
                    </a:cubicBezTo>
                    <a:cubicBezTo>
                      <a:pt x="6204" y="27397"/>
                      <a:pt x="8161" y="23638"/>
                      <a:pt x="10247" y="19904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55" name="Google Shape;555;p7"/>
              <p:cNvSpPr/>
              <p:nvPr/>
            </p:nvSpPr>
            <p:spPr>
              <a:xfrm>
                <a:off x="669505" y="1961109"/>
                <a:ext cx="421250" cy="337358"/>
              </a:xfrm>
              <a:custGeom>
                <a:rect b="b" l="l" r="r" t="t"/>
                <a:pathLst>
                  <a:path extrusionOk="0" h="337358" w="421250">
                    <a:moveTo>
                      <a:pt x="421250" y="13982"/>
                    </a:moveTo>
                    <a:cubicBezTo>
                      <a:pt x="420581" y="16068"/>
                      <a:pt x="410049" y="48745"/>
                      <a:pt x="399723" y="76710"/>
                    </a:cubicBezTo>
                    <a:cubicBezTo>
                      <a:pt x="392229" y="97130"/>
                      <a:pt x="387697" y="113868"/>
                      <a:pt x="384273" y="115336"/>
                    </a:cubicBezTo>
                    <a:cubicBezTo>
                      <a:pt x="380410" y="117138"/>
                      <a:pt x="359063" y="124323"/>
                      <a:pt x="352883" y="126203"/>
                    </a:cubicBezTo>
                    <a:cubicBezTo>
                      <a:pt x="352883" y="126203"/>
                      <a:pt x="296747" y="308309"/>
                      <a:pt x="258276" y="328446"/>
                    </a:cubicBezTo>
                    <a:cubicBezTo>
                      <a:pt x="209350" y="354196"/>
                      <a:pt x="0" y="315957"/>
                      <a:pt x="0" y="315957"/>
                    </a:cubicBezTo>
                    <a:lnTo>
                      <a:pt x="49930" y="197583"/>
                    </a:lnTo>
                    <a:cubicBezTo>
                      <a:pt x="49930" y="197583"/>
                      <a:pt x="182776" y="218569"/>
                      <a:pt x="191557" y="214294"/>
                    </a:cubicBezTo>
                    <a:cubicBezTo>
                      <a:pt x="201239" y="209531"/>
                      <a:pt x="249392" y="91955"/>
                      <a:pt x="249392" y="91955"/>
                    </a:cubicBezTo>
                    <a:cubicBezTo>
                      <a:pt x="249392" y="91955"/>
                      <a:pt x="255495" y="26394"/>
                      <a:pt x="280421" y="0"/>
                    </a:cubicBezTo>
                    <a:close/>
                  </a:path>
                </a:pathLst>
              </a:custGeom>
              <a:solidFill>
                <a:srgbClr val="37474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56" name="Google Shape;556;p7"/>
              <p:cNvSpPr/>
              <p:nvPr/>
            </p:nvSpPr>
            <p:spPr>
              <a:xfrm>
                <a:off x="701739" y="2168055"/>
                <a:ext cx="41076" cy="105333"/>
              </a:xfrm>
              <a:custGeom>
                <a:rect b="b" l="l" r="r" t="t"/>
                <a:pathLst>
                  <a:path extrusionOk="0" h="105333" w="41076">
                    <a:moveTo>
                      <a:pt x="546" y="105174"/>
                    </a:moveTo>
                    <a:cubicBezTo>
                      <a:pt x="7833" y="87484"/>
                      <a:pt x="5979" y="92659"/>
                      <a:pt x="13060" y="74892"/>
                    </a:cubicBezTo>
                    <a:cubicBezTo>
                      <a:pt x="16536" y="66188"/>
                      <a:pt x="39274" y="9022"/>
                      <a:pt x="41077" y="216"/>
                    </a:cubicBezTo>
                    <a:cubicBezTo>
                      <a:pt x="41077" y="35"/>
                      <a:pt x="40819" y="-93"/>
                      <a:pt x="40716" y="87"/>
                    </a:cubicBezTo>
                    <a:cubicBezTo>
                      <a:pt x="36210" y="7812"/>
                      <a:pt x="14476" y="65261"/>
                      <a:pt x="11180" y="74016"/>
                    </a:cubicBezTo>
                    <a:cubicBezTo>
                      <a:pt x="4434" y="91913"/>
                      <a:pt x="6571" y="86891"/>
                      <a:pt x="30" y="104917"/>
                    </a:cubicBezTo>
                    <a:cubicBezTo>
                      <a:pt x="-41" y="105059"/>
                      <a:pt x="17" y="105232"/>
                      <a:pt x="159" y="105303"/>
                    </a:cubicBezTo>
                    <a:cubicBezTo>
                      <a:pt x="301" y="105374"/>
                      <a:pt x="474" y="105316"/>
                      <a:pt x="545" y="105174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57" name="Google Shape;557;p7"/>
              <p:cNvSpPr/>
              <p:nvPr/>
            </p:nvSpPr>
            <p:spPr>
              <a:xfrm>
                <a:off x="956541" y="1986389"/>
                <a:ext cx="53718" cy="38503"/>
              </a:xfrm>
              <a:custGeom>
                <a:rect b="b" l="l" r="r" t="t"/>
                <a:pathLst>
                  <a:path extrusionOk="0" h="38503" w="53718">
                    <a:moveTo>
                      <a:pt x="364" y="36649"/>
                    </a:moveTo>
                    <a:cubicBezTo>
                      <a:pt x="3634" y="36160"/>
                      <a:pt x="7059" y="36237"/>
                      <a:pt x="10355" y="36057"/>
                    </a:cubicBezTo>
                    <a:cubicBezTo>
                      <a:pt x="12930" y="35902"/>
                      <a:pt x="15685" y="35696"/>
                      <a:pt x="18338" y="35387"/>
                    </a:cubicBezTo>
                    <a:cubicBezTo>
                      <a:pt x="23406" y="34983"/>
                      <a:pt x="28321" y="33461"/>
                      <a:pt x="32732" y="30933"/>
                    </a:cubicBezTo>
                    <a:cubicBezTo>
                      <a:pt x="37599" y="27894"/>
                      <a:pt x="40457" y="22795"/>
                      <a:pt x="43032" y="17903"/>
                    </a:cubicBezTo>
                    <a:cubicBezTo>
                      <a:pt x="44629" y="14993"/>
                      <a:pt x="46251" y="12135"/>
                      <a:pt x="47925" y="9251"/>
                    </a:cubicBezTo>
                    <a:cubicBezTo>
                      <a:pt x="48723" y="7860"/>
                      <a:pt x="49521" y="6470"/>
                      <a:pt x="50345" y="5105"/>
                    </a:cubicBezTo>
                    <a:cubicBezTo>
                      <a:pt x="51430" y="3500"/>
                      <a:pt x="52419" y="1832"/>
                      <a:pt x="53307" y="109"/>
                    </a:cubicBezTo>
                    <a:cubicBezTo>
                      <a:pt x="53435" y="-148"/>
                      <a:pt x="53822" y="109"/>
                      <a:pt x="53693" y="264"/>
                    </a:cubicBezTo>
                    <a:cubicBezTo>
                      <a:pt x="53135" y="1454"/>
                      <a:pt x="52645" y="2675"/>
                      <a:pt x="52225" y="3920"/>
                    </a:cubicBezTo>
                    <a:cubicBezTo>
                      <a:pt x="51633" y="5337"/>
                      <a:pt x="51066" y="6779"/>
                      <a:pt x="50474" y="8169"/>
                    </a:cubicBezTo>
                    <a:cubicBezTo>
                      <a:pt x="49392" y="10744"/>
                      <a:pt x="48363" y="13319"/>
                      <a:pt x="47229" y="15740"/>
                    </a:cubicBezTo>
                    <a:cubicBezTo>
                      <a:pt x="45457" y="20375"/>
                      <a:pt x="43141" y="24784"/>
                      <a:pt x="40328" y="28873"/>
                    </a:cubicBezTo>
                    <a:cubicBezTo>
                      <a:pt x="34766" y="36057"/>
                      <a:pt x="25882" y="38271"/>
                      <a:pt x="17153" y="38503"/>
                    </a:cubicBezTo>
                    <a:cubicBezTo>
                      <a:pt x="14578" y="38503"/>
                      <a:pt x="12183" y="38503"/>
                      <a:pt x="9685" y="38503"/>
                    </a:cubicBezTo>
                    <a:cubicBezTo>
                      <a:pt x="6542" y="38492"/>
                      <a:pt x="3406" y="38208"/>
                      <a:pt x="312" y="37653"/>
                    </a:cubicBezTo>
                    <a:cubicBezTo>
                      <a:pt x="-74" y="37422"/>
                      <a:pt x="-151" y="36726"/>
                      <a:pt x="364" y="36649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58" name="Google Shape;558;p7"/>
              <p:cNvSpPr/>
              <p:nvPr/>
            </p:nvSpPr>
            <p:spPr>
              <a:xfrm>
                <a:off x="1022396" y="2074013"/>
                <a:ext cx="39321" cy="14154"/>
              </a:xfrm>
              <a:custGeom>
                <a:rect b="b" l="l" r="r" t="t"/>
                <a:pathLst>
                  <a:path extrusionOk="0" h="14154" w="39321">
                    <a:moveTo>
                      <a:pt x="38360" y="12"/>
                    </a:moveTo>
                    <a:cubicBezTo>
                      <a:pt x="25284" y="3351"/>
                      <a:pt x="12524" y="7823"/>
                      <a:pt x="224" y="13376"/>
                    </a:cubicBezTo>
                    <a:cubicBezTo>
                      <a:pt x="21" y="13480"/>
                      <a:pt x="-58" y="13729"/>
                      <a:pt x="46" y="13931"/>
                    </a:cubicBezTo>
                    <a:cubicBezTo>
                      <a:pt x="128" y="14091"/>
                      <a:pt x="304" y="14179"/>
                      <a:pt x="481" y="14149"/>
                    </a:cubicBezTo>
                    <a:cubicBezTo>
                      <a:pt x="13356" y="10106"/>
                      <a:pt x="26231" y="6295"/>
                      <a:pt x="38875" y="1557"/>
                    </a:cubicBezTo>
                    <a:cubicBezTo>
                      <a:pt x="39279" y="1348"/>
                      <a:pt x="39439" y="852"/>
                      <a:pt x="39230" y="447"/>
                    </a:cubicBezTo>
                    <a:cubicBezTo>
                      <a:pt x="39066" y="128"/>
                      <a:pt x="38714" y="-48"/>
                      <a:pt x="38360" y="12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59" name="Google Shape;559;p7"/>
              <p:cNvSpPr/>
              <p:nvPr/>
            </p:nvSpPr>
            <p:spPr>
              <a:xfrm>
                <a:off x="1040451" y="1988566"/>
                <a:ext cx="32381" cy="81819"/>
              </a:xfrm>
              <a:custGeom>
                <a:rect b="b" l="l" r="r" t="t"/>
                <a:pathLst>
                  <a:path extrusionOk="0" h="81819" w="32381">
                    <a:moveTo>
                      <a:pt x="32382" y="1744"/>
                    </a:moveTo>
                    <a:cubicBezTo>
                      <a:pt x="32382" y="1306"/>
                      <a:pt x="31661" y="1151"/>
                      <a:pt x="31609" y="1615"/>
                    </a:cubicBezTo>
                    <a:cubicBezTo>
                      <a:pt x="30249" y="15313"/>
                      <a:pt x="28204" y="28935"/>
                      <a:pt x="25481" y="42429"/>
                    </a:cubicBezTo>
                    <a:cubicBezTo>
                      <a:pt x="24270" y="48687"/>
                      <a:pt x="15696" y="83141"/>
                      <a:pt x="4880" y="79484"/>
                    </a:cubicBezTo>
                    <a:cubicBezTo>
                      <a:pt x="3104" y="78892"/>
                      <a:pt x="2305" y="76909"/>
                      <a:pt x="2305" y="74179"/>
                    </a:cubicBezTo>
                    <a:cubicBezTo>
                      <a:pt x="2722" y="70567"/>
                      <a:pt x="3587" y="67020"/>
                      <a:pt x="4880" y="63622"/>
                    </a:cubicBezTo>
                    <a:cubicBezTo>
                      <a:pt x="6812" y="56412"/>
                      <a:pt x="8537" y="49176"/>
                      <a:pt x="10030" y="41837"/>
                    </a:cubicBezTo>
                    <a:cubicBezTo>
                      <a:pt x="12674" y="28206"/>
                      <a:pt x="13900" y="14339"/>
                      <a:pt x="13687" y="456"/>
                    </a:cubicBezTo>
                    <a:cubicBezTo>
                      <a:pt x="13740" y="264"/>
                      <a:pt x="13627" y="66"/>
                      <a:pt x="13435" y="13"/>
                    </a:cubicBezTo>
                    <a:cubicBezTo>
                      <a:pt x="13243" y="-40"/>
                      <a:pt x="13044" y="73"/>
                      <a:pt x="12992" y="265"/>
                    </a:cubicBezTo>
                    <a:cubicBezTo>
                      <a:pt x="12975" y="328"/>
                      <a:pt x="12975" y="394"/>
                      <a:pt x="12992" y="456"/>
                    </a:cubicBezTo>
                    <a:cubicBezTo>
                      <a:pt x="11397" y="19539"/>
                      <a:pt x="8376" y="38475"/>
                      <a:pt x="3953" y="57107"/>
                    </a:cubicBezTo>
                    <a:cubicBezTo>
                      <a:pt x="1687" y="66068"/>
                      <a:pt x="-4261" y="79304"/>
                      <a:pt x="5112" y="81647"/>
                    </a:cubicBezTo>
                    <a:cubicBezTo>
                      <a:pt x="14485" y="83990"/>
                      <a:pt x="23137" y="61742"/>
                      <a:pt x="24991" y="55588"/>
                    </a:cubicBezTo>
                    <a:cubicBezTo>
                      <a:pt x="29784" y="38037"/>
                      <a:pt x="32269" y="19937"/>
                      <a:pt x="32382" y="1744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60" name="Google Shape;560;p7"/>
              <p:cNvSpPr/>
              <p:nvPr/>
            </p:nvSpPr>
            <p:spPr>
              <a:xfrm>
                <a:off x="1040825" y="2068457"/>
                <a:ext cx="7093" cy="13794"/>
              </a:xfrm>
              <a:custGeom>
                <a:rect b="b" l="l" r="r" t="t"/>
                <a:pathLst>
                  <a:path extrusionOk="0" h="13794" w="7093">
                    <a:moveTo>
                      <a:pt x="4815" y="571"/>
                    </a:moveTo>
                    <a:cubicBezTo>
                      <a:pt x="3595" y="2832"/>
                      <a:pt x="2528" y="5172"/>
                      <a:pt x="1622" y="7575"/>
                    </a:cubicBezTo>
                    <a:cubicBezTo>
                      <a:pt x="720" y="9405"/>
                      <a:pt x="170" y="11388"/>
                      <a:pt x="0" y="13421"/>
                    </a:cubicBezTo>
                    <a:cubicBezTo>
                      <a:pt x="0" y="13807"/>
                      <a:pt x="515" y="13910"/>
                      <a:pt x="747" y="13652"/>
                    </a:cubicBezTo>
                    <a:cubicBezTo>
                      <a:pt x="2062" y="11977"/>
                      <a:pt x="3112" y="10110"/>
                      <a:pt x="3863" y="8116"/>
                    </a:cubicBezTo>
                    <a:cubicBezTo>
                      <a:pt x="4918" y="5953"/>
                      <a:pt x="6026" y="3816"/>
                      <a:pt x="7030" y="1627"/>
                    </a:cubicBezTo>
                    <a:cubicBezTo>
                      <a:pt x="7246" y="979"/>
                      <a:pt x="6896" y="279"/>
                      <a:pt x="6248" y="64"/>
                    </a:cubicBezTo>
                    <a:cubicBezTo>
                      <a:pt x="5711" y="-116"/>
                      <a:pt x="5120" y="94"/>
                      <a:pt x="4815" y="57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61" name="Google Shape;561;p7"/>
              <p:cNvSpPr/>
              <p:nvPr/>
            </p:nvSpPr>
            <p:spPr>
              <a:xfrm>
                <a:off x="759219" y="1967341"/>
                <a:ext cx="198123" cy="225746"/>
              </a:xfrm>
              <a:custGeom>
                <a:rect b="b" l="l" r="r" t="t"/>
                <a:pathLst>
                  <a:path extrusionOk="0" h="225746" w="198123">
                    <a:moveTo>
                      <a:pt x="0" y="214011"/>
                    </a:moveTo>
                    <a:cubicBezTo>
                      <a:pt x="21321" y="216294"/>
                      <a:pt x="42634" y="218475"/>
                      <a:pt x="63938" y="220552"/>
                    </a:cubicBezTo>
                    <a:cubicBezTo>
                      <a:pt x="74625" y="221556"/>
                      <a:pt x="85285" y="222483"/>
                      <a:pt x="95946" y="223127"/>
                    </a:cubicBezTo>
                    <a:cubicBezTo>
                      <a:pt x="101206" y="223532"/>
                      <a:pt x="106486" y="223618"/>
                      <a:pt x="111757" y="223384"/>
                    </a:cubicBezTo>
                    <a:lnTo>
                      <a:pt x="112684" y="223256"/>
                    </a:lnTo>
                    <a:cubicBezTo>
                      <a:pt x="112922" y="223261"/>
                      <a:pt x="113158" y="223217"/>
                      <a:pt x="113379" y="223127"/>
                    </a:cubicBezTo>
                    <a:cubicBezTo>
                      <a:pt x="113828" y="222821"/>
                      <a:pt x="114235" y="222457"/>
                      <a:pt x="114589" y="222045"/>
                    </a:cubicBezTo>
                    <a:cubicBezTo>
                      <a:pt x="115443" y="221088"/>
                      <a:pt x="116218" y="220063"/>
                      <a:pt x="116907" y="218981"/>
                    </a:cubicBezTo>
                    <a:cubicBezTo>
                      <a:pt x="118349" y="216792"/>
                      <a:pt x="119662" y="214500"/>
                      <a:pt x="120975" y="212157"/>
                    </a:cubicBezTo>
                    <a:cubicBezTo>
                      <a:pt x="131069" y="193385"/>
                      <a:pt x="139464" y="173532"/>
                      <a:pt x="148142" y="154064"/>
                    </a:cubicBezTo>
                    <a:cubicBezTo>
                      <a:pt x="156820" y="134597"/>
                      <a:pt x="165008" y="114692"/>
                      <a:pt x="173120" y="94839"/>
                    </a:cubicBezTo>
                    <a:lnTo>
                      <a:pt x="173120" y="95251"/>
                    </a:lnTo>
                    <a:cubicBezTo>
                      <a:pt x="173291" y="86950"/>
                      <a:pt x="174048" y="78672"/>
                      <a:pt x="175386" y="70479"/>
                    </a:cubicBezTo>
                    <a:cubicBezTo>
                      <a:pt x="176653" y="62296"/>
                      <a:pt x="178373" y="54189"/>
                      <a:pt x="180536" y="46196"/>
                    </a:cubicBezTo>
                    <a:cubicBezTo>
                      <a:pt x="182640" y="38211"/>
                      <a:pt x="185176" y="30345"/>
                      <a:pt x="188132" y="22635"/>
                    </a:cubicBezTo>
                    <a:cubicBezTo>
                      <a:pt x="191060" y="14918"/>
                      <a:pt x="194395" y="7363"/>
                      <a:pt x="198123" y="0"/>
                    </a:cubicBezTo>
                    <a:cubicBezTo>
                      <a:pt x="194750" y="7519"/>
                      <a:pt x="191480" y="15090"/>
                      <a:pt x="188827" y="22892"/>
                    </a:cubicBezTo>
                    <a:cubicBezTo>
                      <a:pt x="186099" y="30650"/>
                      <a:pt x="183761" y="38539"/>
                      <a:pt x="181823" y="46531"/>
                    </a:cubicBezTo>
                    <a:cubicBezTo>
                      <a:pt x="179851" y="54510"/>
                      <a:pt x="178313" y="62591"/>
                      <a:pt x="177214" y="70736"/>
                    </a:cubicBezTo>
                    <a:cubicBezTo>
                      <a:pt x="176032" y="78847"/>
                      <a:pt x="175413" y="87029"/>
                      <a:pt x="175360" y="95225"/>
                    </a:cubicBezTo>
                    <a:lnTo>
                      <a:pt x="175360" y="95431"/>
                    </a:lnTo>
                    <a:lnTo>
                      <a:pt x="175360" y="95637"/>
                    </a:lnTo>
                    <a:cubicBezTo>
                      <a:pt x="167377" y="115550"/>
                      <a:pt x="159154" y="135352"/>
                      <a:pt x="150691" y="155043"/>
                    </a:cubicBezTo>
                    <a:cubicBezTo>
                      <a:pt x="146468" y="164880"/>
                      <a:pt x="142099" y="174673"/>
                      <a:pt x="137584" y="184424"/>
                    </a:cubicBezTo>
                    <a:cubicBezTo>
                      <a:pt x="133052" y="194132"/>
                      <a:pt x="128469" y="203840"/>
                      <a:pt x="123241" y="213264"/>
                    </a:cubicBezTo>
                    <a:cubicBezTo>
                      <a:pt x="121928" y="215608"/>
                      <a:pt x="120666" y="217951"/>
                      <a:pt x="119044" y="220217"/>
                    </a:cubicBezTo>
                    <a:cubicBezTo>
                      <a:pt x="118271" y="221388"/>
                      <a:pt x="117410" y="222498"/>
                      <a:pt x="116469" y="223539"/>
                    </a:cubicBezTo>
                    <a:cubicBezTo>
                      <a:pt x="115953" y="224155"/>
                      <a:pt x="115334" y="224678"/>
                      <a:pt x="114641" y="225084"/>
                    </a:cubicBezTo>
                    <a:cubicBezTo>
                      <a:pt x="114266" y="225281"/>
                      <a:pt x="113853" y="225395"/>
                      <a:pt x="113430" y="225419"/>
                    </a:cubicBezTo>
                    <a:lnTo>
                      <a:pt x="112349" y="225547"/>
                    </a:lnTo>
                    <a:cubicBezTo>
                      <a:pt x="110965" y="225720"/>
                      <a:pt x="109570" y="225781"/>
                      <a:pt x="108177" y="225728"/>
                    </a:cubicBezTo>
                    <a:cubicBezTo>
                      <a:pt x="106812" y="225728"/>
                      <a:pt x="105448" y="225728"/>
                      <a:pt x="104109" y="225728"/>
                    </a:cubicBezTo>
                    <a:cubicBezTo>
                      <a:pt x="101534" y="225728"/>
                      <a:pt x="98727" y="225470"/>
                      <a:pt x="96049" y="225238"/>
                    </a:cubicBezTo>
                    <a:cubicBezTo>
                      <a:pt x="85337" y="224440"/>
                      <a:pt x="74676" y="223333"/>
                      <a:pt x="64015" y="222174"/>
                    </a:cubicBezTo>
                    <a:cubicBezTo>
                      <a:pt x="42488" y="219676"/>
                      <a:pt x="21218" y="217101"/>
                      <a:pt x="0" y="21401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62" name="Google Shape;562;p7"/>
              <p:cNvSpPr/>
              <p:nvPr/>
            </p:nvSpPr>
            <p:spPr>
              <a:xfrm>
                <a:off x="909276" y="2202058"/>
                <a:ext cx="59756" cy="42278"/>
              </a:xfrm>
              <a:custGeom>
                <a:rect b="b" l="l" r="r" t="t"/>
                <a:pathLst>
                  <a:path extrusionOk="0" h="42278" w="59756">
                    <a:moveTo>
                      <a:pt x="48890" y="27781"/>
                    </a:moveTo>
                    <a:lnTo>
                      <a:pt x="47113" y="26957"/>
                    </a:lnTo>
                    <a:cubicBezTo>
                      <a:pt x="48529" y="27730"/>
                      <a:pt x="49920" y="28528"/>
                      <a:pt x="51259" y="29532"/>
                    </a:cubicBezTo>
                    <a:cubicBezTo>
                      <a:pt x="53139" y="30794"/>
                      <a:pt x="54941" y="32107"/>
                      <a:pt x="56718" y="33601"/>
                    </a:cubicBezTo>
                    <a:cubicBezTo>
                      <a:pt x="56151" y="34760"/>
                      <a:pt x="55585" y="35944"/>
                      <a:pt x="55018" y="37077"/>
                    </a:cubicBezTo>
                    <a:cubicBezTo>
                      <a:pt x="52701" y="36356"/>
                      <a:pt x="50383" y="35609"/>
                      <a:pt x="48117" y="34760"/>
                    </a:cubicBezTo>
                    <a:cubicBezTo>
                      <a:pt x="47860" y="34760"/>
                      <a:pt x="47628" y="34528"/>
                      <a:pt x="47371" y="34451"/>
                    </a:cubicBezTo>
                    <a:cubicBezTo>
                      <a:pt x="49662" y="35867"/>
                      <a:pt x="51903" y="37335"/>
                      <a:pt x="54091" y="38931"/>
                    </a:cubicBezTo>
                    <a:lnTo>
                      <a:pt x="52392" y="42279"/>
                    </a:lnTo>
                    <a:cubicBezTo>
                      <a:pt x="44397" y="39338"/>
                      <a:pt x="36691" y="35666"/>
                      <a:pt x="29371" y="31309"/>
                    </a:cubicBezTo>
                    <a:cubicBezTo>
                      <a:pt x="24865" y="28734"/>
                      <a:pt x="20204" y="26391"/>
                      <a:pt x="15955" y="23455"/>
                    </a:cubicBezTo>
                    <a:cubicBezTo>
                      <a:pt x="11706" y="20520"/>
                      <a:pt x="7689" y="17430"/>
                      <a:pt x="3492" y="14546"/>
                    </a:cubicBezTo>
                    <a:cubicBezTo>
                      <a:pt x="3399" y="14509"/>
                      <a:pt x="3355" y="14404"/>
                      <a:pt x="3391" y="14311"/>
                    </a:cubicBezTo>
                    <a:cubicBezTo>
                      <a:pt x="3410" y="14265"/>
                      <a:pt x="3446" y="14229"/>
                      <a:pt x="3492" y="14211"/>
                    </a:cubicBezTo>
                    <a:cubicBezTo>
                      <a:pt x="4581" y="14020"/>
                      <a:pt x="5693" y="14387"/>
                      <a:pt x="6453" y="15189"/>
                    </a:cubicBezTo>
                    <a:lnTo>
                      <a:pt x="6453" y="15189"/>
                    </a:lnTo>
                    <a:lnTo>
                      <a:pt x="6968" y="15421"/>
                    </a:lnTo>
                    <a:cubicBezTo>
                      <a:pt x="8076" y="15885"/>
                      <a:pt x="9234" y="16297"/>
                      <a:pt x="10367" y="16709"/>
                    </a:cubicBezTo>
                    <a:cubicBezTo>
                      <a:pt x="12942" y="17636"/>
                      <a:pt x="15517" y="18434"/>
                      <a:pt x="17938" y="19284"/>
                    </a:cubicBezTo>
                    <a:cubicBezTo>
                      <a:pt x="19663" y="19927"/>
                      <a:pt x="21337" y="20674"/>
                      <a:pt x="23088" y="21447"/>
                    </a:cubicBezTo>
                    <a:cubicBezTo>
                      <a:pt x="22470" y="21035"/>
                      <a:pt x="21826" y="20648"/>
                      <a:pt x="21208" y="20211"/>
                    </a:cubicBezTo>
                    <a:cubicBezTo>
                      <a:pt x="16999" y="17191"/>
                      <a:pt x="12604" y="14439"/>
                      <a:pt x="8050" y="11971"/>
                    </a:cubicBezTo>
                    <a:cubicBezTo>
                      <a:pt x="7792" y="11842"/>
                      <a:pt x="8050" y="11404"/>
                      <a:pt x="8307" y="11507"/>
                    </a:cubicBezTo>
                    <a:cubicBezTo>
                      <a:pt x="13457" y="13413"/>
                      <a:pt x="18607" y="14855"/>
                      <a:pt x="23758" y="16374"/>
                    </a:cubicBezTo>
                    <a:cubicBezTo>
                      <a:pt x="26871" y="17304"/>
                      <a:pt x="29917" y="18448"/>
                      <a:pt x="32873" y="19799"/>
                    </a:cubicBezTo>
                    <a:cubicBezTo>
                      <a:pt x="28162" y="17617"/>
                      <a:pt x="23625" y="15078"/>
                      <a:pt x="19303" y="12202"/>
                    </a:cubicBezTo>
                    <a:cubicBezTo>
                      <a:pt x="13206" y="7829"/>
                      <a:pt x="6793" y="3913"/>
                      <a:pt x="119" y="486"/>
                    </a:cubicBezTo>
                    <a:cubicBezTo>
                      <a:pt x="-165" y="357"/>
                      <a:pt x="119" y="-106"/>
                      <a:pt x="350" y="22"/>
                    </a:cubicBezTo>
                    <a:cubicBezTo>
                      <a:pt x="7258" y="3204"/>
                      <a:pt x="14373" y="5913"/>
                      <a:pt x="21646" y="8134"/>
                    </a:cubicBezTo>
                    <a:cubicBezTo>
                      <a:pt x="28553" y="10601"/>
                      <a:pt x="35282" y="13544"/>
                      <a:pt x="41783" y="16940"/>
                    </a:cubicBezTo>
                    <a:cubicBezTo>
                      <a:pt x="45156" y="18563"/>
                      <a:pt x="48555" y="20159"/>
                      <a:pt x="51877" y="21859"/>
                    </a:cubicBezTo>
                    <a:cubicBezTo>
                      <a:pt x="54607" y="23411"/>
                      <a:pt x="57239" y="25130"/>
                      <a:pt x="59756" y="27009"/>
                    </a:cubicBezTo>
                    <a:cubicBezTo>
                      <a:pt x="59138" y="28348"/>
                      <a:pt x="58495" y="29584"/>
                      <a:pt x="57877" y="31000"/>
                    </a:cubicBezTo>
                    <a:cubicBezTo>
                      <a:pt x="54816" y="30117"/>
                      <a:pt x="51815" y="29042"/>
                      <a:pt x="48890" y="27781"/>
                    </a:cubicBezTo>
                    <a:close/>
                  </a:path>
                </a:pathLst>
              </a:custGeom>
              <a:solidFill>
                <a:srgbClr val="F7A9A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63" name="Google Shape;563;p7"/>
              <p:cNvSpPr/>
              <p:nvPr/>
            </p:nvSpPr>
            <p:spPr>
              <a:xfrm>
                <a:off x="941516" y="2201476"/>
                <a:ext cx="34752" cy="17342"/>
              </a:xfrm>
              <a:custGeom>
                <a:rect b="b" l="l" r="r" t="t"/>
                <a:pathLst>
                  <a:path extrusionOk="0" h="17342" w="34752">
                    <a:moveTo>
                      <a:pt x="34753" y="11755"/>
                    </a:moveTo>
                    <a:lnTo>
                      <a:pt x="32178" y="17343"/>
                    </a:lnTo>
                    <a:cubicBezTo>
                      <a:pt x="30220" y="16604"/>
                      <a:pt x="28311" y="15744"/>
                      <a:pt x="26461" y="14768"/>
                    </a:cubicBezTo>
                    <a:cubicBezTo>
                      <a:pt x="17552" y="10184"/>
                      <a:pt x="9440" y="4210"/>
                      <a:pt x="119" y="476"/>
                    </a:cubicBezTo>
                    <a:cubicBezTo>
                      <a:pt x="-165" y="476"/>
                      <a:pt x="119" y="-91"/>
                      <a:pt x="350" y="13"/>
                    </a:cubicBezTo>
                    <a:cubicBezTo>
                      <a:pt x="9698" y="3746"/>
                      <a:pt x="19740" y="5446"/>
                      <a:pt x="29165" y="9025"/>
                    </a:cubicBezTo>
                    <a:cubicBezTo>
                      <a:pt x="31099" y="9782"/>
                      <a:pt x="32968" y="10694"/>
                      <a:pt x="34753" y="11755"/>
                    </a:cubicBezTo>
                    <a:close/>
                  </a:path>
                </a:pathLst>
              </a:custGeom>
              <a:solidFill>
                <a:srgbClr val="F7A9A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64" name="Google Shape;564;p7"/>
              <p:cNvSpPr/>
              <p:nvPr/>
            </p:nvSpPr>
            <p:spPr>
              <a:xfrm>
                <a:off x="1043969" y="1972432"/>
                <a:ext cx="3767" cy="5211"/>
              </a:xfrm>
              <a:custGeom>
                <a:rect b="b" l="l" r="r" t="t"/>
                <a:pathLst>
                  <a:path extrusionOk="0" h="5211" w="3767">
                    <a:moveTo>
                      <a:pt x="2392" y="214"/>
                    </a:moveTo>
                    <a:cubicBezTo>
                      <a:pt x="1300" y="1330"/>
                      <a:pt x="488" y="2689"/>
                      <a:pt x="23" y="4179"/>
                    </a:cubicBezTo>
                    <a:cubicBezTo>
                      <a:pt x="-79" y="4610"/>
                      <a:pt x="168" y="5048"/>
                      <a:pt x="589" y="5183"/>
                    </a:cubicBezTo>
                    <a:cubicBezTo>
                      <a:pt x="1023" y="5299"/>
                      <a:pt x="1469" y="5047"/>
                      <a:pt x="1594" y="4617"/>
                    </a:cubicBezTo>
                    <a:cubicBezTo>
                      <a:pt x="1891" y="3764"/>
                      <a:pt x="2307" y="2958"/>
                      <a:pt x="2830" y="2222"/>
                    </a:cubicBezTo>
                    <a:lnTo>
                      <a:pt x="2984" y="2016"/>
                    </a:lnTo>
                    <a:lnTo>
                      <a:pt x="2984" y="2016"/>
                    </a:lnTo>
                    <a:lnTo>
                      <a:pt x="3216" y="1733"/>
                    </a:lnTo>
                    <a:lnTo>
                      <a:pt x="3448" y="1475"/>
                    </a:lnTo>
                    <a:cubicBezTo>
                      <a:pt x="3807" y="1197"/>
                      <a:pt x="3873" y="679"/>
                      <a:pt x="3594" y="319"/>
                    </a:cubicBezTo>
                    <a:cubicBezTo>
                      <a:pt x="3315" y="-40"/>
                      <a:pt x="2798" y="-106"/>
                      <a:pt x="2438" y="173"/>
                    </a:cubicBezTo>
                    <a:cubicBezTo>
                      <a:pt x="2393" y="208"/>
                      <a:pt x="2352" y="247"/>
                      <a:pt x="2315" y="291"/>
                    </a:cubicBezTo>
                    <a:close/>
                  </a:path>
                </a:pathLst>
              </a:custGeom>
              <a:solidFill>
                <a:srgbClr val="C7C7C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65" name="Google Shape;565;p7"/>
              <p:cNvSpPr/>
              <p:nvPr/>
            </p:nvSpPr>
            <p:spPr>
              <a:xfrm>
                <a:off x="1040416" y="1979914"/>
                <a:ext cx="3695" cy="5068"/>
              </a:xfrm>
              <a:custGeom>
                <a:rect b="b" l="l" r="r" t="t"/>
                <a:pathLst>
                  <a:path extrusionOk="0" h="5068" w="3695">
                    <a:moveTo>
                      <a:pt x="2418" y="70"/>
                    </a:moveTo>
                    <a:cubicBezTo>
                      <a:pt x="1319" y="1185"/>
                      <a:pt x="499" y="2544"/>
                      <a:pt x="23" y="4035"/>
                    </a:cubicBezTo>
                    <a:cubicBezTo>
                      <a:pt x="-79" y="4467"/>
                      <a:pt x="168" y="4904"/>
                      <a:pt x="589" y="5040"/>
                    </a:cubicBezTo>
                    <a:cubicBezTo>
                      <a:pt x="1029" y="5157"/>
                      <a:pt x="1483" y="4907"/>
                      <a:pt x="1619" y="4473"/>
                    </a:cubicBezTo>
                    <a:cubicBezTo>
                      <a:pt x="1896" y="3620"/>
                      <a:pt x="2314" y="2819"/>
                      <a:pt x="2855" y="2104"/>
                    </a:cubicBezTo>
                    <a:lnTo>
                      <a:pt x="3010" y="1898"/>
                    </a:lnTo>
                    <a:cubicBezTo>
                      <a:pt x="3010" y="1898"/>
                      <a:pt x="3216" y="1615"/>
                      <a:pt x="3010" y="1898"/>
                    </a:cubicBezTo>
                    <a:lnTo>
                      <a:pt x="3267" y="1615"/>
                    </a:lnTo>
                    <a:lnTo>
                      <a:pt x="3499" y="1357"/>
                    </a:lnTo>
                    <a:cubicBezTo>
                      <a:pt x="3794" y="1010"/>
                      <a:pt x="3751" y="490"/>
                      <a:pt x="3404" y="196"/>
                    </a:cubicBezTo>
                    <a:cubicBezTo>
                      <a:pt x="3107" y="-56"/>
                      <a:pt x="2674" y="-66"/>
                      <a:pt x="2366" y="173"/>
                    </a:cubicBezTo>
                    <a:close/>
                  </a:path>
                </a:pathLst>
              </a:custGeom>
              <a:solidFill>
                <a:srgbClr val="C7C7C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66" name="Google Shape;566;p7"/>
              <p:cNvSpPr/>
              <p:nvPr/>
            </p:nvSpPr>
            <p:spPr>
              <a:xfrm>
                <a:off x="1034890" y="1986300"/>
                <a:ext cx="4783" cy="4228"/>
              </a:xfrm>
              <a:custGeom>
                <a:rect b="b" l="l" r="r" t="t"/>
                <a:pathLst>
                  <a:path extrusionOk="0" h="4228" w="4783">
                    <a:moveTo>
                      <a:pt x="3746" y="18"/>
                    </a:moveTo>
                    <a:cubicBezTo>
                      <a:pt x="2336" y="709"/>
                      <a:pt x="1103" y="1714"/>
                      <a:pt x="141" y="2954"/>
                    </a:cubicBezTo>
                    <a:cubicBezTo>
                      <a:pt x="-109" y="3325"/>
                      <a:pt x="-18" y="3828"/>
                      <a:pt x="347" y="4087"/>
                    </a:cubicBezTo>
                    <a:cubicBezTo>
                      <a:pt x="718" y="4337"/>
                      <a:pt x="1221" y="4246"/>
                      <a:pt x="1480" y="3881"/>
                    </a:cubicBezTo>
                    <a:cubicBezTo>
                      <a:pt x="2046" y="3183"/>
                      <a:pt x="2714" y="2575"/>
                      <a:pt x="3463" y="2079"/>
                    </a:cubicBezTo>
                    <a:lnTo>
                      <a:pt x="3669" y="1924"/>
                    </a:lnTo>
                    <a:lnTo>
                      <a:pt x="3669" y="1924"/>
                    </a:lnTo>
                    <a:lnTo>
                      <a:pt x="3978" y="1744"/>
                    </a:lnTo>
                    <a:lnTo>
                      <a:pt x="4287" y="1564"/>
                    </a:lnTo>
                    <a:cubicBezTo>
                      <a:pt x="4696" y="1376"/>
                      <a:pt x="4888" y="902"/>
                      <a:pt x="4725" y="482"/>
                    </a:cubicBezTo>
                    <a:cubicBezTo>
                      <a:pt x="4538" y="72"/>
                      <a:pt x="4056" y="-112"/>
                      <a:pt x="3643" y="70"/>
                    </a:cubicBezTo>
                    <a:close/>
                  </a:path>
                </a:pathLst>
              </a:custGeom>
              <a:solidFill>
                <a:srgbClr val="C7C7C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67" name="Google Shape;567;p7"/>
              <p:cNvSpPr/>
              <p:nvPr/>
            </p:nvSpPr>
            <p:spPr>
              <a:xfrm>
                <a:off x="1027742" y="1991520"/>
                <a:ext cx="5262" cy="3355"/>
              </a:xfrm>
              <a:custGeom>
                <a:rect b="b" l="l" r="r" t="t"/>
                <a:pathLst>
                  <a:path extrusionOk="0" h="3355" w="5262">
                    <a:moveTo>
                      <a:pt x="4431" y="0"/>
                    </a:moveTo>
                    <a:cubicBezTo>
                      <a:pt x="2909" y="311"/>
                      <a:pt x="1481" y="972"/>
                      <a:pt x="259" y="1931"/>
                    </a:cubicBezTo>
                    <a:cubicBezTo>
                      <a:pt x="-72" y="2243"/>
                      <a:pt x="-88" y="2765"/>
                      <a:pt x="224" y="3096"/>
                    </a:cubicBezTo>
                    <a:cubicBezTo>
                      <a:pt x="511" y="3400"/>
                      <a:pt x="979" y="3442"/>
                      <a:pt x="1315" y="3193"/>
                    </a:cubicBezTo>
                    <a:cubicBezTo>
                      <a:pt x="2026" y="2653"/>
                      <a:pt x="2816" y="2227"/>
                      <a:pt x="3658" y="1931"/>
                    </a:cubicBezTo>
                    <a:lnTo>
                      <a:pt x="3916" y="1931"/>
                    </a:lnTo>
                    <a:lnTo>
                      <a:pt x="3916" y="1931"/>
                    </a:lnTo>
                    <a:lnTo>
                      <a:pt x="4276" y="1931"/>
                    </a:lnTo>
                    <a:lnTo>
                      <a:pt x="4611" y="1931"/>
                    </a:lnTo>
                    <a:cubicBezTo>
                      <a:pt x="5056" y="1836"/>
                      <a:pt x="5339" y="1398"/>
                      <a:pt x="5244" y="953"/>
                    </a:cubicBezTo>
                    <a:cubicBezTo>
                      <a:pt x="5154" y="532"/>
                      <a:pt x="4755" y="251"/>
                      <a:pt x="4328" y="309"/>
                    </a:cubicBezTo>
                    <a:close/>
                  </a:path>
                </a:pathLst>
              </a:custGeom>
              <a:solidFill>
                <a:srgbClr val="C7C7C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68" name="Google Shape;568;p7"/>
              <p:cNvSpPr/>
              <p:nvPr/>
            </p:nvSpPr>
            <p:spPr>
              <a:xfrm>
                <a:off x="1019970" y="1994765"/>
                <a:ext cx="5636" cy="2787"/>
              </a:xfrm>
              <a:custGeom>
                <a:rect b="b" l="l" r="r" t="t"/>
                <a:pathLst>
                  <a:path extrusionOk="0" h="2787" w="5636">
                    <a:moveTo>
                      <a:pt x="4838" y="0"/>
                    </a:moveTo>
                    <a:cubicBezTo>
                      <a:pt x="3275" y="70"/>
                      <a:pt x="1750" y="502"/>
                      <a:pt x="383" y="1262"/>
                    </a:cubicBezTo>
                    <a:cubicBezTo>
                      <a:pt x="0" y="1504"/>
                      <a:pt x="-115" y="2011"/>
                      <a:pt x="126" y="2395"/>
                    </a:cubicBezTo>
                    <a:cubicBezTo>
                      <a:pt x="368" y="2775"/>
                      <a:pt x="866" y="2899"/>
                      <a:pt x="1259" y="2678"/>
                    </a:cubicBezTo>
                    <a:cubicBezTo>
                      <a:pt x="2062" y="2240"/>
                      <a:pt x="2932" y="1935"/>
                      <a:pt x="3834" y="1777"/>
                    </a:cubicBezTo>
                    <a:lnTo>
                      <a:pt x="4091" y="1777"/>
                    </a:lnTo>
                    <a:cubicBezTo>
                      <a:pt x="4091" y="1777"/>
                      <a:pt x="4426" y="1777"/>
                      <a:pt x="4091" y="1777"/>
                    </a:cubicBezTo>
                    <a:lnTo>
                      <a:pt x="4452" y="1777"/>
                    </a:lnTo>
                    <a:lnTo>
                      <a:pt x="4812" y="1777"/>
                    </a:lnTo>
                    <a:cubicBezTo>
                      <a:pt x="5267" y="1777"/>
                      <a:pt x="5636" y="1408"/>
                      <a:pt x="5636" y="953"/>
                    </a:cubicBezTo>
                    <a:cubicBezTo>
                      <a:pt x="5636" y="498"/>
                      <a:pt x="5267" y="129"/>
                      <a:pt x="4812" y="129"/>
                    </a:cubicBezTo>
                    <a:close/>
                  </a:path>
                </a:pathLst>
              </a:custGeom>
              <a:solidFill>
                <a:srgbClr val="C7C7C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69" name="Google Shape;569;p7"/>
              <p:cNvSpPr/>
              <p:nvPr/>
            </p:nvSpPr>
            <p:spPr>
              <a:xfrm>
                <a:off x="1011999" y="1996718"/>
                <a:ext cx="5625" cy="2443"/>
              </a:xfrm>
              <a:custGeom>
                <a:rect b="b" l="l" r="r" t="t"/>
                <a:pathLst>
                  <a:path extrusionOk="0" h="2443" w="5625">
                    <a:moveTo>
                      <a:pt x="4878" y="4"/>
                    </a:moveTo>
                    <a:cubicBezTo>
                      <a:pt x="3325" y="-40"/>
                      <a:pt x="1782" y="277"/>
                      <a:pt x="372" y="931"/>
                    </a:cubicBezTo>
                    <a:cubicBezTo>
                      <a:pt x="-9" y="1181"/>
                      <a:pt x="-114" y="1692"/>
                      <a:pt x="135" y="2072"/>
                    </a:cubicBezTo>
                    <a:cubicBezTo>
                      <a:pt x="342" y="2387"/>
                      <a:pt x="737" y="2522"/>
                      <a:pt x="1093" y="2399"/>
                    </a:cubicBezTo>
                    <a:cubicBezTo>
                      <a:pt x="1912" y="2041"/>
                      <a:pt x="2780" y="1807"/>
                      <a:pt x="3668" y="1703"/>
                    </a:cubicBezTo>
                    <a:lnTo>
                      <a:pt x="4749" y="1703"/>
                    </a:lnTo>
                    <a:cubicBezTo>
                      <a:pt x="5204" y="1733"/>
                      <a:pt x="5595" y="1388"/>
                      <a:pt x="5625" y="934"/>
                    </a:cubicBezTo>
                    <a:cubicBezTo>
                      <a:pt x="5625" y="933"/>
                      <a:pt x="5625" y="932"/>
                      <a:pt x="5625" y="931"/>
                    </a:cubicBezTo>
                    <a:cubicBezTo>
                      <a:pt x="5640" y="480"/>
                      <a:pt x="5301" y="96"/>
                      <a:pt x="4852" y="55"/>
                    </a:cubicBezTo>
                    <a:close/>
                  </a:path>
                </a:pathLst>
              </a:custGeom>
              <a:solidFill>
                <a:srgbClr val="C7C7C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70" name="Google Shape;570;p7"/>
              <p:cNvSpPr/>
              <p:nvPr/>
            </p:nvSpPr>
            <p:spPr>
              <a:xfrm>
                <a:off x="1003983" y="1998180"/>
                <a:ext cx="5609" cy="2286"/>
              </a:xfrm>
              <a:custGeom>
                <a:rect b="b" l="l" r="r" t="t"/>
                <a:pathLst>
                  <a:path extrusionOk="0" h="2286" w="5609">
                    <a:moveTo>
                      <a:pt x="5040" y="35"/>
                    </a:moveTo>
                    <a:cubicBezTo>
                      <a:pt x="3487" y="-96"/>
                      <a:pt x="1925" y="142"/>
                      <a:pt x="482" y="731"/>
                    </a:cubicBezTo>
                    <a:cubicBezTo>
                      <a:pt x="72" y="918"/>
                      <a:pt x="-112" y="1399"/>
                      <a:pt x="70" y="1812"/>
                    </a:cubicBezTo>
                    <a:cubicBezTo>
                      <a:pt x="267" y="2212"/>
                      <a:pt x="739" y="2391"/>
                      <a:pt x="1152" y="2224"/>
                    </a:cubicBezTo>
                    <a:cubicBezTo>
                      <a:pt x="1973" y="1896"/>
                      <a:pt x="2843" y="1705"/>
                      <a:pt x="3727" y="1658"/>
                    </a:cubicBezTo>
                    <a:lnTo>
                      <a:pt x="4808" y="1658"/>
                    </a:lnTo>
                    <a:cubicBezTo>
                      <a:pt x="5263" y="1645"/>
                      <a:pt x="5621" y="1266"/>
                      <a:pt x="5609" y="811"/>
                    </a:cubicBezTo>
                    <a:cubicBezTo>
                      <a:pt x="5599" y="443"/>
                      <a:pt x="5345" y="126"/>
                      <a:pt x="4988" y="35"/>
                    </a:cubicBezTo>
                    <a:close/>
                  </a:path>
                </a:pathLst>
              </a:custGeom>
              <a:solidFill>
                <a:srgbClr val="C7C7C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71" name="Google Shape;571;p7"/>
              <p:cNvSpPr/>
              <p:nvPr/>
            </p:nvSpPr>
            <p:spPr>
              <a:xfrm>
                <a:off x="996013" y="1999411"/>
                <a:ext cx="5752" cy="2299"/>
              </a:xfrm>
              <a:custGeom>
                <a:rect b="b" l="l" r="r" t="t"/>
                <a:pathLst>
                  <a:path extrusionOk="0" h="2299" w="5752">
                    <a:moveTo>
                      <a:pt x="5053" y="40"/>
                    </a:moveTo>
                    <a:cubicBezTo>
                      <a:pt x="3503" y="-100"/>
                      <a:pt x="1940" y="129"/>
                      <a:pt x="496" y="710"/>
                    </a:cubicBezTo>
                    <a:cubicBezTo>
                      <a:pt x="76" y="895"/>
                      <a:pt x="-114" y="1385"/>
                      <a:pt x="71" y="1804"/>
                    </a:cubicBezTo>
                    <a:cubicBezTo>
                      <a:pt x="256" y="2224"/>
                      <a:pt x="746" y="2414"/>
                      <a:pt x="1165" y="2229"/>
                    </a:cubicBezTo>
                    <a:cubicBezTo>
                      <a:pt x="1987" y="1901"/>
                      <a:pt x="2857" y="1710"/>
                      <a:pt x="3740" y="1663"/>
                    </a:cubicBezTo>
                    <a:lnTo>
                      <a:pt x="4847" y="1663"/>
                    </a:lnTo>
                    <a:cubicBezTo>
                      <a:pt x="5290" y="1694"/>
                      <a:pt x="5683" y="1380"/>
                      <a:pt x="5749" y="942"/>
                    </a:cubicBezTo>
                    <a:cubicBezTo>
                      <a:pt x="5794" y="495"/>
                      <a:pt x="5473" y="94"/>
                      <a:pt x="5028" y="40"/>
                    </a:cubicBezTo>
                    <a:close/>
                  </a:path>
                </a:pathLst>
              </a:custGeom>
              <a:solidFill>
                <a:srgbClr val="C7C7C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72" name="Google Shape;572;p7"/>
              <p:cNvSpPr/>
              <p:nvPr/>
            </p:nvSpPr>
            <p:spPr>
              <a:xfrm>
                <a:off x="987658" y="2000625"/>
                <a:ext cx="5836" cy="2287"/>
              </a:xfrm>
              <a:custGeom>
                <a:rect b="b" l="l" r="r" t="t"/>
                <a:pathLst>
                  <a:path extrusionOk="0" h="2287" w="5836">
                    <a:moveTo>
                      <a:pt x="5066" y="36"/>
                    </a:moveTo>
                    <a:cubicBezTo>
                      <a:pt x="3504" y="-98"/>
                      <a:pt x="1933" y="141"/>
                      <a:pt x="482" y="731"/>
                    </a:cubicBezTo>
                    <a:cubicBezTo>
                      <a:pt x="72" y="919"/>
                      <a:pt x="-112" y="1400"/>
                      <a:pt x="70" y="1813"/>
                    </a:cubicBezTo>
                    <a:cubicBezTo>
                      <a:pt x="267" y="2213"/>
                      <a:pt x="739" y="2392"/>
                      <a:pt x="1152" y="2225"/>
                    </a:cubicBezTo>
                    <a:cubicBezTo>
                      <a:pt x="1973" y="1897"/>
                      <a:pt x="2843" y="1706"/>
                      <a:pt x="3727" y="1658"/>
                    </a:cubicBezTo>
                    <a:lnTo>
                      <a:pt x="4808" y="1658"/>
                    </a:lnTo>
                    <a:cubicBezTo>
                      <a:pt x="5249" y="1771"/>
                      <a:pt x="5698" y="1505"/>
                      <a:pt x="5811" y="1065"/>
                    </a:cubicBezTo>
                    <a:cubicBezTo>
                      <a:pt x="5924" y="624"/>
                      <a:pt x="5658" y="175"/>
                      <a:pt x="5217" y="62"/>
                    </a:cubicBezTo>
                    <a:cubicBezTo>
                      <a:pt x="5151" y="45"/>
                      <a:pt x="5082" y="36"/>
                      <a:pt x="5014" y="36"/>
                    </a:cubicBezTo>
                    <a:close/>
                  </a:path>
                </a:pathLst>
              </a:custGeom>
              <a:solidFill>
                <a:srgbClr val="C7C7C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73" name="Google Shape;573;p7"/>
              <p:cNvSpPr/>
              <p:nvPr/>
            </p:nvSpPr>
            <p:spPr>
              <a:xfrm>
                <a:off x="979796" y="2002413"/>
                <a:ext cx="5387" cy="3270"/>
              </a:xfrm>
              <a:custGeom>
                <a:rect b="b" l="l" r="r" t="t"/>
                <a:pathLst>
                  <a:path extrusionOk="0" h="3270" w="5387">
                    <a:moveTo>
                      <a:pt x="4584" y="0"/>
                    </a:moveTo>
                    <a:cubicBezTo>
                      <a:pt x="3038" y="258"/>
                      <a:pt x="1574" y="875"/>
                      <a:pt x="309" y="1803"/>
                    </a:cubicBezTo>
                    <a:cubicBezTo>
                      <a:pt x="-46" y="2087"/>
                      <a:pt x="-104" y="2606"/>
                      <a:pt x="181" y="2961"/>
                    </a:cubicBezTo>
                    <a:cubicBezTo>
                      <a:pt x="465" y="3317"/>
                      <a:pt x="984" y="3374"/>
                      <a:pt x="1340" y="3090"/>
                    </a:cubicBezTo>
                    <a:cubicBezTo>
                      <a:pt x="2065" y="2556"/>
                      <a:pt x="2874" y="2147"/>
                      <a:pt x="3734" y="1880"/>
                    </a:cubicBezTo>
                    <a:lnTo>
                      <a:pt x="3992" y="1880"/>
                    </a:lnTo>
                    <a:lnTo>
                      <a:pt x="3992" y="1880"/>
                    </a:lnTo>
                    <a:lnTo>
                      <a:pt x="4352" y="1880"/>
                    </a:lnTo>
                    <a:lnTo>
                      <a:pt x="4687" y="1880"/>
                    </a:lnTo>
                    <a:cubicBezTo>
                      <a:pt x="5126" y="1801"/>
                      <a:pt x="5430" y="1396"/>
                      <a:pt x="5382" y="953"/>
                    </a:cubicBezTo>
                    <a:cubicBezTo>
                      <a:pt x="5329" y="515"/>
                      <a:pt x="4932" y="203"/>
                      <a:pt x="4494" y="256"/>
                    </a:cubicBezTo>
                    <a:cubicBezTo>
                      <a:pt x="4490" y="256"/>
                      <a:pt x="4485" y="257"/>
                      <a:pt x="4481" y="257"/>
                    </a:cubicBezTo>
                    <a:close/>
                  </a:path>
                </a:pathLst>
              </a:custGeom>
              <a:solidFill>
                <a:srgbClr val="C7C7C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74" name="Google Shape;574;p7"/>
              <p:cNvSpPr/>
              <p:nvPr/>
            </p:nvSpPr>
            <p:spPr>
              <a:xfrm>
                <a:off x="972760" y="2006430"/>
                <a:ext cx="4964" cy="3961"/>
              </a:xfrm>
              <a:custGeom>
                <a:rect b="b" l="l" r="r" t="t"/>
                <a:pathLst>
                  <a:path extrusionOk="0" h="3961" w="4964">
                    <a:moveTo>
                      <a:pt x="4049" y="0"/>
                    </a:moveTo>
                    <a:cubicBezTo>
                      <a:pt x="2590" y="540"/>
                      <a:pt x="1283" y="1423"/>
                      <a:pt x="238" y="2575"/>
                    </a:cubicBezTo>
                    <a:cubicBezTo>
                      <a:pt x="-79" y="2896"/>
                      <a:pt x="-79" y="3413"/>
                      <a:pt x="238" y="3734"/>
                    </a:cubicBezTo>
                    <a:cubicBezTo>
                      <a:pt x="564" y="4038"/>
                      <a:pt x="1071" y="4038"/>
                      <a:pt x="1397" y="3734"/>
                    </a:cubicBezTo>
                    <a:cubicBezTo>
                      <a:pt x="2014" y="3081"/>
                      <a:pt x="2726" y="2526"/>
                      <a:pt x="3508" y="2086"/>
                    </a:cubicBezTo>
                    <a:lnTo>
                      <a:pt x="3740" y="1957"/>
                    </a:lnTo>
                    <a:cubicBezTo>
                      <a:pt x="3740" y="1957"/>
                      <a:pt x="4049" y="1803"/>
                      <a:pt x="3740" y="1957"/>
                    </a:cubicBezTo>
                    <a:lnTo>
                      <a:pt x="4075" y="1803"/>
                    </a:lnTo>
                    <a:lnTo>
                      <a:pt x="4410" y="1674"/>
                    </a:lnTo>
                    <a:cubicBezTo>
                      <a:pt x="4833" y="1527"/>
                      <a:pt x="5061" y="1070"/>
                      <a:pt x="4925" y="644"/>
                    </a:cubicBezTo>
                    <a:cubicBezTo>
                      <a:pt x="4767" y="217"/>
                      <a:pt x="4302" y="-10"/>
                      <a:pt x="3869" y="129"/>
                    </a:cubicBezTo>
                    <a:close/>
                  </a:path>
                </a:pathLst>
              </a:custGeom>
              <a:solidFill>
                <a:srgbClr val="C7C7C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75" name="Google Shape;575;p7"/>
              <p:cNvSpPr/>
              <p:nvPr/>
            </p:nvSpPr>
            <p:spPr>
              <a:xfrm>
                <a:off x="966820" y="2011348"/>
                <a:ext cx="4549" cy="4478"/>
              </a:xfrm>
              <a:custGeom>
                <a:rect b="b" l="l" r="r" t="t"/>
                <a:pathLst>
                  <a:path extrusionOk="0" h="4478" w="4549">
                    <a:moveTo>
                      <a:pt x="3397" y="26"/>
                    </a:moveTo>
                    <a:cubicBezTo>
                      <a:pt x="2067" y="843"/>
                      <a:pt x="939" y="1953"/>
                      <a:pt x="101" y="3270"/>
                    </a:cubicBezTo>
                    <a:cubicBezTo>
                      <a:pt x="-113" y="3662"/>
                      <a:pt x="24" y="4153"/>
                      <a:pt x="410" y="4377"/>
                    </a:cubicBezTo>
                    <a:cubicBezTo>
                      <a:pt x="805" y="4585"/>
                      <a:pt x="1293" y="4463"/>
                      <a:pt x="1543" y="4094"/>
                    </a:cubicBezTo>
                    <a:cubicBezTo>
                      <a:pt x="2022" y="3332"/>
                      <a:pt x="2622" y="2654"/>
                      <a:pt x="3320" y="2086"/>
                    </a:cubicBezTo>
                    <a:lnTo>
                      <a:pt x="3526" y="1931"/>
                    </a:lnTo>
                    <a:cubicBezTo>
                      <a:pt x="3526" y="1931"/>
                      <a:pt x="3809" y="1725"/>
                      <a:pt x="3526" y="1931"/>
                    </a:cubicBezTo>
                    <a:lnTo>
                      <a:pt x="3835" y="1725"/>
                    </a:lnTo>
                    <a:lnTo>
                      <a:pt x="4118" y="1545"/>
                    </a:lnTo>
                    <a:cubicBezTo>
                      <a:pt x="4517" y="1319"/>
                      <a:pt x="4665" y="818"/>
                      <a:pt x="4453" y="412"/>
                    </a:cubicBezTo>
                    <a:cubicBezTo>
                      <a:pt x="4218" y="22"/>
                      <a:pt x="3719" y="-114"/>
                      <a:pt x="3320" y="103"/>
                    </a:cubicBezTo>
                    <a:close/>
                  </a:path>
                </a:pathLst>
              </a:custGeom>
              <a:solidFill>
                <a:srgbClr val="C7C7C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76" name="Google Shape;576;p7"/>
              <p:cNvSpPr/>
              <p:nvPr/>
            </p:nvSpPr>
            <p:spPr>
              <a:xfrm>
                <a:off x="961757" y="2017584"/>
                <a:ext cx="4183" cy="4824"/>
              </a:xfrm>
              <a:custGeom>
                <a:rect b="b" l="l" r="r" t="t"/>
                <a:pathLst>
                  <a:path extrusionOk="0" h="4824" w="4183">
                    <a:moveTo>
                      <a:pt x="2975" y="72"/>
                    </a:moveTo>
                    <a:cubicBezTo>
                      <a:pt x="1740" y="1033"/>
                      <a:pt x="744" y="2267"/>
                      <a:pt x="66" y="3678"/>
                    </a:cubicBezTo>
                    <a:cubicBezTo>
                      <a:pt x="-112" y="4097"/>
                      <a:pt x="84" y="4581"/>
                      <a:pt x="503" y="4759"/>
                    </a:cubicBezTo>
                    <a:cubicBezTo>
                      <a:pt x="923" y="4937"/>
                      <a:pt x="1407" y="4741"/>
                      <a:pt x="1585" y="4321"/>
                    </a:cubicBezTo>
                    <a:cubicBezTo>
                      <a:pt x="1980" y="3514"/>
                      <a:pt x="2502" y="2775"/>
                      <a:pt x="3130" y="2132"/>
                    </a:cubicBezTo>
                    <a:lnTo>
                      <a:pt x="3310" y="1952"/>
                    </a:lnTo>
                    <a:lnTo>
                      <a:pt x="3310" y="1952"/>
                    </a:lnTo>
                    <a:lnTo>
                      <a:pt x="3568" y="1720"/>
                    </a:lnTo>
                    <a:lnTo>
                      <a:pt x="3851" y="1489"/>
                    </a:lnTo>
                    <a:cubicBezTo>
                      <a:pt x="4211" y="1212"/>
                      <a:pt x="4290" y="702"/>
                      <a:pt x="4031" y="330"/>
                    </a:cubicBezTo>
                    <a:cubicBezTo>
                      <a:pt x="3764" y="-26"/>
                      <a:pt x="3263" y="-106"/>
                      <a:pt x="2898" y="150"/>
                    </a:cubicBezTo>
                    <a:close/>
                  </a:path>
                </a:pathLst>
              </a:custGeom>
              <a:solidFill>
                <a:srgbClr val="C7C7C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77" name="Google Shape;577;p7"/>
              <p:cNvSpPr/>
              <p:nvPr/>
            </p:nvSpPr>
            <p:spPr>
              <a:xfrm>
                <a:off x="956456" y="2024102"/>
                <a:ext cx="4335" cy="4623"/>
              </a:xfrm>
              <a:custGeom>
                <a:rect b="b" l="l" r="r" t="t"/>
                <a:pathLst>
                  <a:path extrusionOk="0" h="4623" w="4335">
                    <a:moveTo>
                      <a:pt x="3204" y="18"/>
                    </a:moveTo>
                    <a:cubicBezTo>
                      <a:pt x="1910" y="898"/>
                      <a:pt x="843" y="2072"/>
                      <a:pt x="88" y="3443"/>
                    </a:cubicBezTo>
                    <a:cubicBezTo>
                      <a:pt x="-113" y="3835"/>
                      <a:pt x="42" y="4316"/>
                      <a:pt x="434" y="4517"/>
                    </a:cubicBezTo>
                    <a:cubicBezTo>
                      <a:pt x="439" y="4520"/>
                      <a:pt x="444" y="4522"/>
                      <a:pt x="449" y="4524"/>
                    </a:cubicBezTo>
                    <a:cubicBezTo>
                      <a:pt x="835" y="4737"/>
                      <a:pt x="1320" y="4596"/>
                      <a:pt x="1533" y="4209"/>
                    </a:cubicBezTo>
                    <a:cubicBezTo>
                      <a:pt x="1541" y="4194"/>
                      <a:pt x="1549" y="4179"/>
                      <a:pt x="1556" y="4164"/>
                    </a:cubicBezTo>
                    <a:cubicBezTo>
                      <a:pt x="2009" y="3390"/>
                      <a:pt x="2573" y="2688"/>
                      <a:pt x="3230" y="2078"/>
                    </a:cubicBezTo>
                    <a:lnTo>
                      <a:pt x="3436" y="1923"/>
                    </a:lnTo>
                    <a:cubicBezTo>
                      <a:pt x="3436" y="1923"/>
                      <a:pt x="3693" y="1692"/>
                      <a:pt x="3436" y="1923"/>
                    </a:cubicBezTo>
                    <a:lnTo>
                      <a:pt x="3719" y="1692"/>
                    </a:lnTo>
                    <a:lnTo>
                      <a:pt x="4002" y="1486"/>
                    </a:lnTo>
                    <a:cubicBezTo>
                      <a:pt x="4367" y="1215"/>
                      <a:pt x="4444" y="698"/>
                      <a:pt x="4173" y="333"/>
                    </a:cubicBezTo>
                    <a:cubicBezTo>
                      <a:pt x="3930" y="7"/>
                      <a:pt x="3486" y="-94"/>
                      <a:pt x="3127" y="95"/>
                    </a:cubicBezTo>
                    <a:close/>
                  </a:path>
                </a:pathLst>
              </a:custGeom>
              <a:solidFill>
                <a:srgbClr val="C7C7C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78" name="Google Shape;578;p7"/>
              <p:cNvSpPr/>
              <p:nvPr/>
            </p:nvSpPr>
            <p:spPr>
              <a:xfrm>
                <a:off x="950282" y="2030429"/>
                <a:ext cx="4920" cy="4126"/>
              </a:xfrm>
              <a:custGeom>
                <a:rect b="b" l="l" r="r" t="t"/>
                <a:pathLst>
                  <a:path extrusionOk="0" h="4126" w="4920">
                    <a:moveTo>
                      <a:pt x="3815" y="0"/>
                    </a:moveTo>
                    <a:cubicBezTo>
                      <a:pt x="2394" y="648"/>
                      <a:pt x="1142" y="1618"/>
                      <a:pt x="159" y="2833"/>
                    </a:cubicBezTo>
                    <a:cubicBezTo>
                      <a:pt x="-103" y="3190"/>
                      <a:pt x="-34" y="3691"/>
                      <a:pt x="313" y="3966"/>
                    </a:cubicBezTo>
                    <a:cubicBezTo>
                      <a:pt x="679" y="4230"/>
                      <a:pt x="1188" y="4162"/>
                      <a:pt x="1472" y="3811"/>
                    </a:cubicBezTo>
                    <a:cubicBezTo>
                      <a:pt x="2048" y="3121"/>
                      <a:pt x="2725" y="2522"/>
                      <a:pt x="3481" y="2034"/>
                    </a:cubicBezTo>
                    <a:lnTo>
                      <a:pt x="3712" y="2034"/>
                    </a:lnTo>
                    <a:lnTo>
                      <a:pt x="3712" y="2034"/>
                    </a:lnTo>
                    <a:lnTo>
                      <a:pt x="4021" y="1854"/>
                    </a:lnTo>
                    <a:lnTo>
                      <a:pt x="4330" y="1700"/>
                    </a:lnTo>
                    <a:cubicBezTo>
                      <a:pt x="4767" y="1570"/>
                      <a:pt x="5015" y="1111"/>
                      <a:pt x="4886" y="675"/>
                    </a:cubicBezTo>
                    <a:cubicBezTo>
                      <a:pt x="4756" y="239"/>
                      <a:pt x="4298" y="-10"/>
                      <a:pt x="3861" y="120"/>
                    </a:cubicBezTo>
                    <a:cubicBezTo>
                      <a:pt x="3810" y="135"/>
                      <a:pt x="3760" y="155"/>
                      <a:pt x="3712" y="180"/>
                    </a:cubicBezTo>
                    <a:close/>
                  </a:path>
                </a:pathLst>
              </a:custGeom>
              <a:solidFill>
                <a:srgbClr val="C7C7C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79" name="Google Shape;579;p7"/>
              <p:cNvSpPr/>
              <p:nvPr/>
            </p:nvSpPr>
            <p:spPr>
              <a:xfrm>
                <a:off x="942821" y="2035090"/>
                <a:ext cx="5560" cy="2773"/>
              </a:xfrm>
              <a:custGeom>
                <a:rect b="b" l="l" r="r" t="t"/>
                <a:pathLst>
                  <a:path extrusionOk="0" h="2773" w="5560">
                    <a:moveTo>
                      <a:pt x="4788" y="0"/>
                    </a:moveTo>
                    <a:cubicBezTo>
                      <a:pt x="3223" y="75"/>
                      <a:pt x="1697" y="516"/>
                      <a:pt x="333" y="1288"/>
                    </a:cubicBezTo>
                    <a:cubicBezTo>
                      <a:pt x="-32" y="1559"/>
                      <a:pt x="-109" y="2075"/>
                      <a:pt x="162" y="2440"/>
                    </a:cubicBezTo>
                    <a:cubicBezTo>
                      <a:pt x="405" y="2767"/>
                      <a:pt x="849" y="2868"/>
                      <a:pt x="1208" y="2678"/>
                    </a:cubicBezTo>
                    <a:cubicBezTo>
                      <a:pt x="2012" y="2240"/>
                      <a:pt x="2882" y="1935"/>
                      <a:pt x="3783" y="1777"/>
                    </a:cubicBezTo>
                    <a:lnTo>
                      <a:pt x="4041" y="1777"/>
                    </a:lnTo>
                    <a:cubicBezTo>
                      <a:pt x="4041" y="1777"/>
                      <a:pt x="4376" y="1777"/>
                      <a:pt x="4041" y="1777"/>
                    </a:cubicBezTo>
                    <a:lnTo>
                      <a:pt x="4762" y="1777"/>
                    </a:lnTo>
                    <a:cubicBezTo>
                      <a:pt x="5211" y="1750"/>
                      <a:pt x="5561" y="1377"/>
                      <a:pt x="5560" y="927"/>
                    </a:cubicBezTo>
                    <a:cubicBezTo>
                      <a:pt x="5546" y="482"/>
                      <a:pt x="5181" y="129"/>
                      <a:pt x="4736" y="129"/>
                    </a:cubicBezTo>
                    <a:close/>
                  </a:path>
                </a:pathLst>
              </a:custGeom>
              <a:solidFill>
                <a:srgbClr val="C7C7C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80" name="Google Shape;580;p7"/>
              <p:cNvSpPr/>
              <p:nvPr/>
            </p:nvSpPr>
            <p:spPr>
              <a:xfrm>
                <a:off x="934785" y="2035759"/>
                <a:ext cx="5563" cy="2763"/>
              </a:xfrm>
              <a:custGeom>
                <a:rect b="b" l="l" r="r" t="t"/>
                <a:pathLst>
                  <a:path extrusionOk="0" h="2763" w="5563">
                    <a:moveTo>
                      <a:pt x="5279" y="1339"/>
                    </a:moveTo>
                    <a:cubicBezTo>
                      <a:pt x="3928" y="551"/>
                      <a:pt x="2411" y="93"/>
                      <a:pt x="850" y="0"/>
                    </a:cubicBezTo>
                    <a:cubicBezTo>
                      <a:pt x="396" y="13"/>
                      <a:pt x="27" y="370"/>
                      <a:pt x="0" y="824"/>
                    </a:cubicBezTo>
                    <a:cubicBezTo>
                      <a:pt x="13" y="1264"/>
                      <a:pt x="359" y="1622"/>
                      <a:pt x="798" y="1648"/>
                    </a:cubicBezTo>
                    <a:cubicBezTo>
                      <a:pt x="1684" y="1718"/>
                      <a:pt x="2553" y="1927"/>
                      <a:pt x="3373" y="2266"/>
                    </a:cubicBezTo>
                    <a:lnTo>
                      <a:pt x="3605" y="2266"/>
                    </a:lnTo>
                    <a:cubicBezTo>
                      <a:pt x="3605" y="2266"/>
                      <a:pt x="3914" y="2266"/>
                      <a:pt x="3605" y="2266"/>
                    </a:cubicBezTo>
                    <a:lnTo>
                      <a:pt x="3940" y="2421"/>
                    </a:lnTo>
                    <a:lnTo>
                      <a:pt x="4249" y="2601"/>
                    </a:lnTo>
                    <a:cubicBezTo>
                      <a:pt x="4614" y="2872"/>
                      <a:pt x="5130" y="2796"/>
                      <a:pt x="5402" y="2430"/>
                    </a:cubicBezTo>
                    <a:cubicBezTo>
                      <a:pt x="5673" y="2065"/>
                      <a:pt x="5596" y="1549"/>
                      <a:pt x="5231" y="1277"/>
                    </a:cubicBezTo>
                    <a:cubicBezTo>
                      <a:pt x="5197" y="1252"/>
                      <a:pt x="5162" y="1230"/>
                      <a:pt x="5124" y="1210"/>
                    </a:cubicBezTo>
                    <a:close/>
                  </a:path>
                </a:pathLst>
              </a:custGeom>
              <a:solidFill>
                <a:srgbClr val="C7C7C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81" name="Google Shape;581;p7"/>
              <p:cNvSpPr/>
              <p:nvPr/>
            </p:nvSpPr>
            <p:spPr>
              <a:xfrm>
                <a:off x="928959" y="2030201"/>
                <a:ext cx="3971" cy="4975"/>
              </a:xfrm>
              <a:custGeom>
                <a:rect b="b" l="l" r="r" t="t"/>
                <a:pathLst>
                  <a:path extrusionOk="0" h="4975" w="3971">
                    <a:moveTo>
                      <a:pt x="3972" y="4091"/>
                    </a:moveTo>
                    <a:cubicBezTo>
                      <a:pt x="3419" y="2624"/>
                      <a:pt x="2538" y="1303"/>
                      <a:pt x="1397" y="228"/>
                    </a:cubicBezTo>
                    <a:cubicBezTo>
                      <a:pt x="1070" y="-76"/>
                      <a:pt x="564" y="-76"/>
                      <a:pt x="238" y="228"/>
                    </a:cubicBezTo>
                    <a:cubicBezTo>
                      <a:pt x="-79" y="549"/>
                      <a:pt x="-79" y="1066"/>
                      <a:pt x="238" y="1387"/>
                    </a:cubicBezTo>
                    <a:cubicBezTo>
                      <a:pt x="877" y="2019"/>
                      <a:pt x="1423" y="2739"/>
                      <a:pt x="1860" y="3524"/>
                    </a:cubicBezTo>
                    <a:lnTo>
                      <a:pt x="1860" y="3756"/>
                    </a:lnTo>
                    <a:lnTo>
                      <a:pt x="1860" y="3756"/>
                    </a:lnTo>
                    <a:lnTo>
                      <a:pt x="2015" y="4091"/>
                    </a:lnTo>
                    <a:cubicBezTo>
                      <a:pt x="2029" y="4202"/>
                      <a:pt x="2029" y="4314"/>
                      <a:pt x="2015" y="4425"/>
                    </a:cubicBezTo>
                    <a:cubicBezTo>
                      <a:pt x="2182" y="4843"/>
                      <a:pt x="2639" y="5065"/>
                      <a:pt x="3071" y="4940"/>
                    </a:cubicBezTo>
                    <a:cubicBezTo>
                      <a:pt x="3484" y="4784"/>
                      <a:pt x="3708" y="4335"/>
                      <a:pt x="3586" y="3910"/>
                    </a:cubicBezTo>
                    <a:close/>
                  </a:path>
                </a:pathLst>
              </a:custGeom>
              <a:solidFill>
                <a:srgbClr val="C7C7C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82" name="Google Shape;582;p7"/>
              <p:cNvSpPr/>
              <p:nvPr/>
            </p:nvSpPr>
            <p:spPr>
              <a:xfrm>
                <a:off x="926984" y="2022042"/>
                <a:ext cx="2361" cy="5634"/>
              </a:xfrm>
              <a:custGeom>
                <a:rect b="b" l="l" r="r" t="t"/>
                <a:pathLst>
                  <a:path extrusionOk="0" h="5634" w="2361">
                    <a:moveTo>
                      <a:pt x="2342" y="5014"/>
                    </a:moveTo>
                    <a:cubicBezTo>
                      <a:pt x="2440" y="3461"/>
                      <a:pt x="2166" y="1908"/>
                      <a:pt x="1544" y="482"/>
                    </a:cubicBezTo>
                    <a:cubicBezTo>
                      <a:pt x="1357" y="72"/>
                      <a:pt x="875" y="-112"/>
                      <a:pt x="462" y="70"/>
                    </a:cubicBezTo>
                    <a:cubicBezTo>
                      <a:pt x="59" y="277"/>
                      <a:pt x="-111" y="764"/>
                      <a:pt x="76" y="1177"/>
                    </a:cubicBezTo>
                    <a:cubicBezTo>
                      <a:pt x="403" y="2002"/>
                      <a:pt x="611" y="2869"/>
                      <a:pt x="694" y="3752"/>
                    </a:cubicBezTo>
                    <a:lnTo>
                      <a:pt x="694" y="4010"/>
                    </a:lnTo>
                    <a:cubicBezTo>
                      <a:pt x="694" y="4010"/>
                      <a:pt x="694" y="4345"/>
                      <a:pt x="694" y="4010"/>
                    </a:cubicBezTo>
                    <a:lnTo>
                      <a:pt x="694" y="4396"/>
                    </a:lnTo>
                    <a:cubicBezTo>
                      <a:pt x="707" y="4507"/>
                      <a:pt x="707" y="4620"/>
                      <a:pt x="694" y="4731"/>
                    </a:cubicBezTo>
                    <a:cubicBezTo>
                      <a:pt x="650" y="5184"/>
                      <a:pt x="981" y="5587"/>
                      <a:pt x="1434" y="5631"/>
                    </a:cubicBezTo>
                    <a:cubicBezTo>
                      <a:pt x="1436" y="5632"/>
                      <a:pt x="1438" y="5632"/>
                      <a:pt x="1441" y="5632"/>
                    </a:cubicBezTo>
                    <a:cubicBezTo>
                      <a:pt x="1892" y="5663"/>
                      <a:pt x="2288" y="5334"/>
                      <a:pt x="2342" y="4885"/>
                    </a:cubicBezTo>
                    <a:close/>
                  </a:path>
                </a:pathLst>
              </a:custGeom>
              <a:solidFill>
                <a:srgbClr val="C7C7C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83" name="Google Shape;583;p7"/>
              <p:cNvSpPr/>
              <p:nvPr/>
            </p:nvSpPr>
            <p:spPr>
              <a:xfrm>
                <a:off x="926749" y="2013683"/>
                <a:ext cx="1997" cy="5730"/>
              </a:xfrm>
              <a:custGeom>
                <a:rect b="b" l="l" r="r" t="t"/>
                <a:pathLst>
                  <a:path extrusionOk="0" h="5730" w="1997">
                    <a:moveTo>
                      <a:pt x="1315" y="5287"/>
                    </a:moveTo>
                    <a:cubicBezTo>
                      <a:pt x="1874" y="3827"/>
                      <a:pt x="2094" y="2260"/>
                      <a:pt x="1958" y="703"/>
                    </a:cubicBezTo>
                    <a:cubicBezTo>
                      <a:pt x="1892" y="256"/>
                      <a:pt x="1479" y="-54"/>
                      <a:pt x="1031" y="8"/>
                    </a:cubicBezTo>
                    <a:cubicBezTo>
                      <a:pt x="582" y="74"/>
                      <a:pt x="264" y="483"/>
                      <a:pt x="310" y="935"/>
                    </a:cubicBezTo>
                    <a:cubicBezTo>
                      <a:pt x="383" y="1797"/>
                      <a:pt x="323" y="2666"/>
                      <a:pt x="130" y="3510"/>
                    </a:cubicBezTo>
                    <a:lnTo>
                      <a:pt x="130" y="3767"/>
                    </a:lnTo>
                    <a:cubicBezTo>
                      <a:pt x="130" y="3767"/>
                      <a:pt x="130" y="4102"/>
                      <a:pt x="130" y="3767"/>
                    </a:cubicBezTo>
                    <a:cubicBezTo>
                      <a:pt x="141" y="3887"/>
                      <a:pt x="141" y="4008"/>
                      <a:pt x="130" y="4128"/>
                    </a:cubicBezTo>
                    <a:lnTo>
                      <a:pt x="130" y="4463"/>
                    </a:lnTo>
                    <a:cubicBezTo>
                      <a:pt x="-115" y="4846"/>
                      <a:pt x="-3" y="5355"/>
                      <a:pt x="380" y="5601"/>
                    </a:cubicBezTo>
                    <a:cubicBezTo>
                      <a:pt x="763" y="5846"/>
                      <a:pt x="1273" y="5734"/>
                      <a:pt x="1518" y="5351"/>
                    </a:cubicBezTo>
                    <a:cubicBezTo>
                      <a:pt x="1566" y="5276"/>
                      <a:pt x="1602" y="5193"/>
                      <a:pt x="1624" y="5106"/>
                    </a:cubicBezTo>
                    <a:close/>
                  </a:path>
                </a:pathLst>
              </a:custGeom>
              <a:solidFill>
                <a:srgbClr val="C7C7C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84" name="Google Shape;584;p7"/>
              <p:cNvSpPr/>
              <p:nvPr/>
            </p:nvSpPr>
            <p:spPr>
              <a:xfrm>
                <a:off x="927709" y="2005657"/>
                <a:ext cx="2955" cy="5665"/>
              </a:xfrm>
              <a:custGeom>
                <a:rect b="b" l="l" r="r" t="t"/>
                <a:pathLst>
                  <a:path extrusionOk="0" h="5665" w="2955">
                    <a:moveTo>
                      <a:pt x="1437" y="5202"/>
                    </a:moveTo>
                    <a:cubicBezTo>
                      <a:pt x="2282" y="3883"/>
                      <a:pt x="2802" y="2383"/>
                      <a:pt x="2956" y="824"/>
                    </a:cubicBezTo>
                    <a:cubicBezTo>
                      <a:pt x="2956" y="369"/>
                      <a:pt x="2587" y="0"/>
                      <a:pt x="2132" y="0"/>
                    </a:cubicBezTo>
                    <a:cubicBezTo>
                      <a:pt x="1677" y="0"/>
                      <a:pt x="1308" y="369"/>
                      <a:pt x="1308" y="824"/>
                    </a:cubicBezTo>
                    <a:cubicBezTo>
                      <a:pt x="1219" y="1718"/>
                      <a:pt x="975" y="2589"/>
                      <a:pt x="587" y="3399"/>
                    </a:cubicBezTo>
                    <a:cubicBezTo>
                      <a:pt x="596" y="3476"/>
                      <a:pt x="596" y="3554"/>
                      <a:pt x="587" y="3631"/>
                    </a:cubicBezTo>
                    <a:cubicBezTo>
                      <a:pt x="587" y="3631"/>
                      <a:pt x="432" y="3940"/>
                      <a:pt x="587" y="3631"/>
                    </a:cubicBezTo>
                    <a:cubicBezTo>
                      <a:pt x="517" y="3737"/>
                      <a:pt x="457" y="3849"/>
                      <a:pt x="407" y="3966"/>
                    </a:cubicBezTo>
                    <a:lnTo>
                      <a:pt x="226" y="4275"/>
                    </a:lnTo>
                    <a:cubicBezTo>
                      <a:pt x="-87" y="4605"/>
                      <a:pt x="-73" y="5126"/>
                      <a:pt x="257" y="5439"/>
                    </a:cubicBezTo>
                    <a:cubicBezTo>
                      <a:pt x="587" y="5753"/>
                      <a:pt x="1108" y="5739"/>
                      <a:pt x="1422" y="5409"/>
                    </a:cubicBezTo>
                    <a:cubicBezTo>
                      <a:pt x="1480" y="5348"/>
                      <a:pt x="1528" y="5278"/>
                      <a:pt x="1565" y="5202"/>
                    </a:cubicBezTo>
                    <a:close/>
                  </a:path>
                </a:pathLst>
              </a:custGeom>
              <a:solidFill>
                <a:srgbClr val="C7C7C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85" name="Google Shape;585;p7"/>
              <p:cNvSpPr/>
              <p:nvPr/>
            </p:nvSpPr>
            <p:spPr>
              <a:xfrm>
                <a:off x="930555" y="1997694"/>
                <a:ext cx="3206" cy="5514"/>
              </a:xfrm>
              <a:custGeom>
                <a:rect b="b" l="l" r="r" t="t"/>
                <a:pathLst>
                  <a:path extrusionOk="0" h="5514" w="3206">
                    <a:moveTo>
                      <a:pt x="1423" y="5208"/>
                    </a:moveTo>
                    <a:cubicBezTo>
                      <a:pt x="2332" y="3936"/>
                      <a:pt x="2939" y="2475"/>
                      <a:pt x="3200" y="934"/>
                    </a:cubicBezTo>
                    <a:cubicBezTo>
                      <a:pt x="3257" y="478"/>
                      <a:pt x="2934" y="63"/>
                      <a:pt x="2479" y="7"/>
                    </a:cubicBezTo>
                    <a:cubicBezTo>
                      <a:pt x="2024" y="-50"/>
                      <a:pt x="1609" y="272"/>
                      <a:pt x="1552" y="728"/>
                    </a:cubicBezTo>
                    <a:cubicBezTo>
                      <a:pt x="1414" y="1631"/>
                      <a:pt x="1118" y="2503"/>
                      <a:pt x="676" y="3303"/>
                    </a:cubicBezTo>
                    <a:lnTo>
                      <a:pt x="676" y="3534"/>
                    </a:lnTo>
                    <a:lnTo>
                      <a:pt x="676" y="3534"/>
                    </a:lnTo>
                    <a:lnTo>
                      <a:pt x="367" y="3921"/>
                    </a:lnTo>
                    <a:lnTo>
                      <a:pt x="161" y="4204"/>
                    </a:lnTo>
                    <a:cubicBezTo>
                      <a:pt x="-103" y="4570"/>
                      <a:pt x="-36" y="5079"/>
                      <a:pt x="316" y="5363"/>
                    </a:cubicBezTo>
                    <a:cubicBezTo>
                      <a:pt x="685" y="5614"/>
                      <a:pt x="1184" y="5548"/>
                      <a:pt x="1474" y="5208"/>
                    </a:cubicBezTo>
                    <a:close/>
                  </a:path>
                </a:pathLst>
              </a:custGeom>
              <a:solidFill>
                <a:srgbClr val="C7C7C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86" name="Google Shape;586;p7"/>
              <p:cNvSpPr/>
              <p:nvPr/>
            </p:nvSpPr>
            <p:spPr>
              <a:xfrm>
                <a:off x="933516" y="1990051"/>
                <a:ext cx="3680" cy="5367"/>
              </a:xfrm>
              <a:custGeom>
                <a:rect b="b" l="l" r="r" t="t"/>
                <a:pathLst>
                  <a:path extrusionOk="0" h="5367" w="3680">
                    <a:moveTo>
                      <a:pt x="1424" y="5125"/>
                    </a:moveTo>
                    <a:cubicBezTo>
                      <a:pt x="2484" y="3981"/>
                      <a:pt x="3245" y="2592"/>
                      <a:pt x="3638" y="1082"/>
                    </a:cubicBezTo>
                    <a:cubicBezTo>
                      <a:pt x="3781" y="650"/>
                      <a:pt x="3546" y="184"/>
                      <a:pt x="3114" y="42"/>
                    </a:cubicBezTo>
                    <a:cubicBezTo>
                      <a:pt x="2682" y="-101"/>
                      <a:pt x="2216" y="134"/>
                      <a:pt x="2073" y="566"/>
                    </a:cubicBezTo>
                    <a:cubicBezTo>
                      <a:pt x="2059" y="609"/>
                      <a:pt x="2049" y="652"/>
                      <a:pt x="2042" y="696"/>
                    </a:cubicBezTo>
                    <a:cubicBezTo>
                      <a:pt x="1803" y="1561"/>
                      <a:pt x="1420" y="2379"/>
                      <a:pt x="909" y="3117"/>
                    </a:cubicBezTo>
                    <a:lnTo>
                      <a:pt x="754" y="3348"/>
                    </a:lnTo>
                    <a:lnTo>
                      <a:pt x="754" y="3348"/>
                    </a:lnTo>
                    <a:lnTo>
                      <a:pt x="523" y="3657"/>
                    </a:lnTo>
                    <a:cubicBezTo>
                      <a:pt x="453" y="3750"/>
                      <a:pt x="375" y="3836"/>
                      <a:pt x="291" y="3915"/>
                    </a:cubicBezTo>
                    <a:cubicBezTo>
                      <a:pt x="-56" y="4209"/>
                      <a:pt x="-99" y="4729"/>
                      <a:pt x="196" y="5076"/>
                    </a:cubicBezTo>
                    <a:cubicBezTo>
                      <a:pt x="490" y="5423"/>
                      <a:pt x="1010" y="5466"/>
                      <a:pt x="1357" y="5171"/>
                    </a:cubicBezTo>
                    <a:cubicBezTo>
                      <a:pt x="1401" y="5134"/>
                      <a:pt x="1440" y="5093"/>
                      <a:pt x="1475" y="5048"/>
                    </a:cubicBezTo>
                    <a:close/>
                  </a:path>
                </a:pathLst>
              </a:custGeom>
              <a:solidFill>
                <a:srgbClr val="C7C7C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87" name="Google Shape;587;p7"/>
              <p:cNvSpPr/>
              <p:nvPr/>
            </p:nvSpPr>
            <p:spPr>
              <a:xfrm>
                <a:off x="937488" y="1982563"/>
                <a:ext cx="3141" cy="5533"/>
              </a:xfrm>
              <a:custGeom>
                <a:rect b="b" l="l" r="r" t="t"/>
                <a:pathLst>
                  <a:path extrusionOk="0" h="5533" w="3141">
                    <a:moveTo>
                      <a:pt x="1288" y="5275"/>
                    </a:moveTo>
                    <a:cubicBezTo>
                      <a:pt x="2223" y="4023"/>
                      <a:pt x="2849" y="2567"/>
                      <a:pt x="3116" y="1027"/>
                    </a:cubicBezTo>
                    <a:cubicBezTo>
                      <a:pt x="3228" y="585"/>
                      <a:pt x="2961" y="137"/>
                      <a:pt x="2520" y="25"/>
                    </a:cubicBezTo>
                    <a:cubicBezTo>
                      <a:pt x="2079" y="-86"/>
                      <a:pt x="1630" y="181"/>
                      <a:pt x="1519" y="622"/>
                    </a:cubicBezTo>
                    <a:cubicBezTo>
                      <a:pt x="1504" y="678"/>
                      <a:pt x="1496" y="736"/>
                      <a:pt x="1494" y="795"/>
                    </a:cubicBezTo>
                    <a:cubicBezTo>
                      <a:pt x="1330" y="1699"/>
                      <a:pt x="1016" y="2569"/>
                      <a:pt x="567" y="3370"/>
                    </a:cubicBezTo>
                    <a:lnTo>
                      <a:pt x="567" y="3602"/>
                    </a:lnTo>
                    <a:cubicBezTo>
                      <a:pt x="567" y="3602"/>
                      <a:pt x="387" y="3885"/>
                      <a:pt x="567" y="3602"/>
                    </a:cubicBezTo>
                    <a:lnTo>
                      <a:pt x="387" y="3911"/>
                    </a:lnTo>
                    <a:cubicBezTo>
                      <a:pt x="312" y="4000"/>
                      <a:pt x="243" y="4095"/>
                      <a:pt x="181" y="4194"/>
                    </a:cubicBezTo>
                    <a:cubicBezTo>
                      <a:pt x="-104" y="4549"/>
                      <a:pt x="-46" y="5068"/>
                      <a:pt x="309" y="5353"/>
                    </a:cubicBezTo>
                    <a:cubicBezTo>
                      <a:pt x="665" y="5637"/>
                      <a:pt x="1184" y="5579"/>
                      <a:pt x="1468" y="5224"/>
                    </a:cubicBezTo>
                    <a:close/>
                  </a:path>
                </a:pathLst>
              </a:custGeom>
              <a:solidFill>
                <a:srgbClr val="C7C7C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88" name="Google Shape;588;p7"/>
              <p:cNvSpPr/>
              <p:nvPr/>
            </p:nvSpPr>
            <p:spPr>
              <a:xfrm>
                <a:off x="940400" y="1974806"/>
                <a:ext cx="2198" cy="5561"/>
              </a:xfrm>
              <a:custGeom>
                <a:rect b="b" l="l" r="r" t="t"/>
                <a:pathLst>
                  <a:path extrusionOk="0" h="5561" w="2198">
                    <a:moveTo>
                      <a:pt x="1312" y="5281"/>
                    </a:moveTo>
                    <a:cubicBezTo>
                      <a:pt x="1959" y="3861"/>
                      <a:pt x="2259" y="2307"/>
                      <a:pt x="2188" y="749"/>
                    </a:cubicBezTo>
                    <a:cubicBezTo>
                      <a:pt x="2147" y="303"/>
                      <a:pt x="1758" y="-28"/>
                      <a:pt x="1312" y="2"/>
                    </a:cubicBezTo>
                    <a:cubicBezTo>
                      <a:pt x="863" y="43"/>
                      <a:pt x="524" y="427"/>
                      <a:pt x="540" y="877"/>
                    </a:cubicBezTo>
                    <a:cubicBezTo>
                      <a:pt x="574" y="1748"/>
                      <a:pt x="461" y="2619"/>
                      <a:pt x="205" y="3452"/>
                    </a:cubicBezTo>
                    <a:cubicBezTo>
                      <a:pt x="205" y="3452"/>
                      <a:pt x="205" y="3633"/>
                      <a:pt x="205" y="3710"/>
                    </a:cubicBezTo>
                    <a:cubicBezTo>
                      <a:pt x="205" y="3787"/>
                      <a:pt x="76" y="4045"/>
                      <a:pt x="205" y="3710"/>
                    </a:cubicBezTo>
                    <a:cubicBezTo>
                      <a:pt x="173" y="3834"/>
                      <a:pt x="130" y="3955"/>
                      <a:pt x="76" y="4070"/>
                    </a:cubicBezTo>
                    <a:cubicBezTo>
                      <a:pt x="86" y="4173"/>
                      <a:pt x="86" y="4277"/>
                      <a:pt x="76" y="4379"/>
                    </a:cubicBezTo>
                    <a:cubicBezTo>
                      <a:pt x="-111" y="4792"/>
                      <a:pt x="59" y="5280"/>
                      <a:pt x="462" y="5487"/>
                    </a:cubicBezTo>
                    <a:cubicBezTo>
                      <a:pt x="868" y="5672"/>
                      <a:pt x="1347" y="5500"/>
                      <a:pt x="1544" y="5100"/>
                    </a:cubicBezTo>
                    <a:close/>
                  </a:path>
                </a:pathLst>
              </a:custGeom>
              <a:solidFill>
                <a:srgbClr val="C7C7C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89" name="Google Shape;589;p7"/>
              <p:cNvSpPr/>
              <p:nvPr/>
            </p:nvSpPr>
            <p:spPr>
              <a:xfrm>
                <a:off x="941893" y="1967006"/>
                <a:ext cx="1759" cy="5597"/>
              </a:xfrm>
              <a:custGeom>
                <a:rect b="b" l="l" r="r" t="t"/>
                <a:pathLst>
                  <a:path extrusionOk="0" h="5597" w="1759">
                    <a:moveTo>
                      <a:pt x="1235" y="5279"/>
                    </a:moveTo>
                    <a:cubicBezTo>
                      <a:pt x="1744" y="3798"/>
                      <a:pt x="1885" y="2216"/>
                      <a:pt x="1647" y="669"/>
                    </a:cubicBezTo>
                    <a:cubicBezTo>
                      <a:pt x="1568" y="228"/>
                      <a:pt x="1148" y="-66"/>
                      <a:pt x="707" y="13"/>
                    </a:cubicBezTo>
                    <a:cubicBezTo>
                      <a:pt x="266" y="91"/>
                      <a:pt x="-28" y="512"/>
                      <a:pt x="50" y="952"/>
                    </a:cubicBezTo>
                    <a:cubicBezTo>
                      <a:pt x="169" y="1807"/>
                      <a:pt x="169" y="2673"/>
                      <a:pt x="50" y="3528"/>
                    </a:cubicBezTo>
                    <a:cubicBezTo>
                      <a:pt x="40" y="3613"/>
                      <a:pt x="40" y="3699"/>
                      <a:pt x="50" y="3785"/>
                    </a:cubicBezTo>
                    <a:cubicBezTo>
                      <a:pt x="50" y="3785"/>
                      <a:pt x="50" y="4120"/>
                      <a:pt x="50" y="3785"/>
                    </a:cubicBezTo>
                    <a:cubicBezTo>
                      <a:pt x="65" y="3905"/>
                      <a:pt x="65" y="4026"/>
                      <a:pt x="50" y="4146"/>
                    </a:cubicBezTo>
                    <a:cubicBezTo>
                      <a:pt x="65" y="4257"/>
                      <a:pt x="65" y="4369"/>
                      <a:pt x="50" y="4480"/>
                    </a:cubicBezTo>
                    <a:cubicBezTo>
                      <a:pt x="-106" y="4907"/>
                      <a:pt x="113" y="5379"/>
                      <a:pt x="539" y="5536"/>
                    </a:cubicBezTo>
                    <a:cubicBezTo>
                      <a:pt x="947" y="5705"/>
                      <a:pt x="1414" y="5512"/>
                      <a:pt x="1583" y="5105"/>
                    </a:cubicBezTo>
                    <a:cubicBezTo>
                      <a:pt x="1587" y="5094"/>
                      <a:pt x="1591" y="5083"/>
                      <a:pt x="1595" y="5073"/>
                    </a:cubicBezTo>
                    <a:close/>
                  </a:path>
                </a:pathLst>
              </a:custGeom>
              <a:solidFill>
                <a:srgbClr val="C7C7C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90" name="Google Shape;590;p7"/>
              <p:cNvSpPr/>
              <p:nvPr/>
            </p:nvSpPr>
            <p:spPr>
              <a:xfrm>
                <a:off x="939418" y="1970690"/>
                <a:ext cx="5668" cy="6202"/>
              </a:xfrm>
              <a:custGeom>
                <a:rect b="b" l="l" r="r" t="t"/>
                <a:pathLst>
                  <a:path extrusionOk="0" h="6202" w="5668">
                    <a:moveTo>
                      <a:pt x="3298" y="24"/>
                    </a:moveTo>
                    <a:lnTo>
                      <a:pt x="3092" y="24"/>
                    </a:lnTo>
                    <a:cubicBezTo>
                      <a:pt x="1599" y="-174"/>
                      <a:pt x="227" y="875"/>
                      <a:pt x="27" y="2367"/>
                    </a:cubicBezTo>
                    <a:lnTo>
                      <a:pt x="27" y="3114"/>
                    </a:lnTo>
                    <a:cubicBezTo>
                      <a:pt x="-183" y="4592"/>
                      <a:pt x="845" y="5961"/>
                      <a:pt x="2323" y="6172"/>
                    </a:cubicBezTo>
                    <a:cubicBezTo>
                      <a:pt x="2339" y="6174"/>
                      <a:pt x="2355" y="6176"/>
                      <a:pt x="2371" y="6178"/>
                    </a:cubicBezTo>
                    <a:lnTo>
                      <a:pt x="2577" y="6178"/>
                    </a:lnTo>
                    <a:cubicBezTo>
                      <a:pt x="4070" y="6376"/>
                      <a:pt x="5441" y="5328"/>
                      <a:pt x="5641" y="3835"/>
                    </a:cubicBezTo>
                    <a:lnTo>
                      <a:pt x="5641" y="3088"/>
                    </a:lnTo>
                    <a:cubicBezTo>
                      <a:pt x="5851" y="1610"/>
                      <a:pt x="4824" y="241"/>
                      <a:pt x="3345" y="30"/>
                    </a:cubicBezTo>
                    <a:cubicBezTo>
                      <a:pt x="3329" y="28"/>
                      <a:pt x="3314" y="26"/>
                      <a:pt x="3298" y="24"/>
                    </a:cubicBezTo>
                    <a:close/>
                    <a:moveTo>
                      <a:pt x="4431" y="3526"/>
                    </a:moveTo>
                    <a:cubicBezTo>
                      <a:pt x="4327" y="4402"/>
                      <a:pt x="3533" y="5028"/>
                      <a:pt x="2658" y="4924"/>
                    </a:cubicBezTo>
                    <a:cubicBezTo>
                      <a:pt x="2639" y="4922"/>
                      <a:pt x="2621" y="4919"/>
                      <a:pt x="2602" y="4917"/>
                    </a:cubicBezTo>
                    <a:lnTo>
                      <a:pt x="2474" y="4917"/>
                    </a:lnTo>
                    <a:cubicBezTo>
                      <a:pt x="1585" y="4799"/>
                      <a:pt x="961" y="3983"/>
                      <a:pt x="1078" y="3095"/>
                    </a:cubicBezTo>
                    <a:cubicBezTo>
                      <a:pt x="1080" y="3084"/>
                      <a:pt x="1081" y="3073"/>
                      <a:pt x="1083" y="3063"/>
                    </a:cubicBezTo>
                    <a:lnTo>
                      <a:pt x="1083" y="2625"/>
                    </a:lnTo>
                    <a:cubicBezTo>
                      <a:pt x="1187" y="1749"/>
                      <a:pt x="1980" y="1123"/>
                      <a:pt x="2856" y="1227"/>
                    </a:cubicBezTo>
                    <a:cubicBezTo>
                      <a:pt x="2875" y="1229"/>
                      <a:pt x="2893" y="1231"/>
                      <a:pt x="2911" y="1234"/>
                    </a:cubicBezTo>
                    <a:lnTo>
                      <a:pt x="3040" y="1234"/>
                    </a:lnTo>
                    <a:cubicBezTo>
                      <a:pt x="3928" y="1352"/>
                      <a:pt x="4553" y="2167"/>
                      <a:pt x="4435" y="3056"/>
                    </a:cubicBezTo>
                    <a:cubicBezTo>
                      <a:pt x="4434" y="3066"/>
                      <a:pt x="4432" y="3077"/>
                      <a:pt x="4431" y="3088"/>
                    </a:cubicBezTo>
                    <a:close/>
                  </a:path>
                </a:pathLst>
              </a:custGeom>
              <a:solidFill>
                <a:srgbClr val="DBDBDB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91" name="Google Shape;591;p7"/>
              <p:cNvSpPr/>
              <p:nvPr/>
            </p:nvSpPr>
            <p:spPr>
              <a:xfrm>
                <a:off x="939916" y="1971365"/>
                <a:ext cx="4418" cy="4855"/>
              </a:xfrm>
              <a:custGeom>
                <a:rect b="b" l="l" r="r" t="t"/>
                <a:pathLst>
                  <a:path extrusionOk="0" h="4855" w="4418">
                    <a:moveTo>
                      <a:pt x="2568" y="18"/>
                    </a:moveTo>
                    <a:lnTo>
                      <a:pt x="2414" y="18"/>
                    </a:lnTo>
                    <a:cubicBezTo>
                      <a:pt x="1248" y="-134"/>
                      <a:pt x="179" y="682"/>
                      <a:pt x="19" y="1847"/>
                    </a:cubicBezTo>
                    <a:lnTo>
                      <a:pt x="19" y="2439"/>
                    </a:lnTo>
                    <a:cubicBezTo>
                      <a:pt x="-135" y="3595"/>
                      <a:pt x="668" y="4661"/>
                      <a:pt x="1821" y="4834"/>
                    </a:cubicBezTo>
                    <a:lnTo>
                      <a:pt x="2002" y="4834"/>
                    </a:lnTo>
                    <a:cubicBezTo>
                      <a:pt x="3156" y="5001"/>
                      <a:pt x="4227" y="4201"/>
                      <a:pt x="4394" y="3047"/>
                    </a:cubicBezTo>
                    <a:cubicBezTo>
                      <a:pt x="4395" y="3042"/>
                      <a:pt x="4396" y="3036"/>
                      <a:pt x="4396" y="3031"/>
                    </a:cubicBezTo>
                    <a:lnTo>
                      <a:pt x="4396" y="2439"/>
                    </a:lnTo>
                    <a:cubicBezTo>
                      <a:pt x="4563" y="1270"/>
                      <a:pt x="3752" y="188"/>
                      <a:pt x="2583" y="20"/>
                    </a:cubicBezTo>
                    <a:cubicBezTo>
                      <a:pt x="2578" y="20"/>
                      <a:pt x="2573" y="19"/>
                      <a:pt x="2568" y="18"/>
                    </a:cubicBezTo>
                    <a:close/>
                    <a:moveTo>
                      <a:pt x="3933" y="2877"/>
                    </a:moveTo>
                    <a:cubicBezTo>
                      <a:pt x="3829" y="3752"/>
                      <a:pt x="3036" y="4378"/>
                      <a:pt x="2160" y="4275"/>
                    </a:cubicBezTo>
                    <a:cubicBezTo>
                      <a:pt x="2141" y="4272"/>
                      <a:pt x="2123" y="4270"/>
                      <a:pt x="2105" y="4267"/>
                    </a:cubicBezTo>
                    <a:lnTo>
                      <a:pt x="1976" y="4267"/>
                    </a:lnTo>
                    <a:cubicBezTo>
                      <a:pt x="1088" y="4150"/>
                      <a:pt x="463" y="3334"/>
                      <a:pt x="581" y="2446"/>
                    </a:cubicBezTo>
                    <a:cubicBezTo>
                      <a:pt x="582" y="2435"/>
                      <a:pt x="584" y="2424"/>
                      <a:pt x="585" y="2413"/>
                    </a:cubicBezTo>
                    <a:lnTo>
                      <a:pt x="585" y="1975"/>
                    </a:lnTo>
                    <a:cubicBezTo>
                      <a:pt x="689" y="1100"/>
                      <a:pt x="1483" y="474"/>
                      <a:pt x="2358" y="577"/>
                    </a:cubicBezTo>
                    <a:cubicBezTo>
                      <a:pt x="2377" y="580"/>
                      <a:pt x="2395" y="582"/>
                      <a:pt x="2414" y="585"/>
                    </a:cubicBezTo>
                    <a:lnTo>
                      <a:pt x="2542" y="585"/>
                    </a:lnTo>
                    <a:cubicBezTo>
                      <a:pt x="3431" y="702"/>
                      <a:pt x="4055" y="1518"/>
                      <a:pt x="3938" y="2406"/>
                    </a:cubicBezTo>
                    <a:cubicBezTo>
                      <a:pt x="3936" y="2417"/>
                      <a:pt x="3935" y="2428"/>
                      <a:pt x="3933" y="2439"/>
                    </a:cubicBezTo>
                    <a:close/>
                  </a:path>
                </a:pathLst>
              </a:custGeom>
              <a:solidFill>
                <a:srgbClr val="C7C7C7">
                  <a:alpha val="400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92" name="Google Shape;592;p7"/>
              <p:cNvSpPr/>
              <p:nvPr/>
            </p:nvSpPr>
            <p:spPr>
              <a:xfrm>
                <a:off x="937368" y="1978344"/>
                <a:ext cx="5874" cy="6189"/>
              </a:xfrm>
              <a:custGeom>
                <a:rect b="b" l="l" r="r" t="t"/>
                <a:pathLst>
                  <a:path extrusionOk="0" h="6189" w="5874">
                    <a:moveTo>
                      <a:pt x="3854" y="95"/>
                    </a:moveTo>
                    <a:lnTo>
                      <a:pt x="3648" y="95"/>
                    </a:lnTo>
                    <a:cubicBezTo>
                      <a:pt x="2193" y="-298"/>
                      <a:pt x="695" y="564"/>
                      <a:pt x="302" y="2020"/>
                    </a:cubicBezTo>
                    <a:cubicBezTo>
                      <a:pt x="302" y="2022"/>
                      <a:pt x="301" y="2024"/>
                      <a:pt x="301" y="2026"/>
                    </a:cubicBezTo>
                    <a:lnTo>
                      <a:pt x="95" y="2747"/>
                    </a:lnTo>
                    <a:cubicBezTo>
                      <a:pt x="-298" y="4203"/>
                      <a:pt x="564" y="5701"/>
                      <a:pt x="2020" y="6093"/>
                    </a:cubicBezTo>
                    <a:cubicBezTo>
                      <a:pt x="2022" y="6093"/>
                      <a:pt x="2024" y="6094"/>
                      <a:pt x="2026" y="6095"/>
                    </a:cubicBezTo>
                    <a:lnTo>
                      <a:pt x="2232" y="6095"/>
                    </a:lnTo>
                    <a:cubicBezTo>
                      <a:pt x="3688" y="6487"/>
                      <a:pt x="5186" y="5625"/>
                      <a:pt x="5578" y="4170"/>
                    </a:cubicBezTo>
                    <a:cubicBezTo>
                      <a:pt x="5578" y="4167"/>
                      <a:pt x="5579" y="4165"/>
                      <a:pt x="5580" y="4163"/>
                    </a:cubicBezTo>
                    <a:lnTo>
                      <a:pt x="5786" y="3442"/>
                    </a:lnTo>
                    <a:cubicBezTo>
                      <a:pt x="6164" y="1986"/>
                      <a:pt x="5304" y="496"/>
                      <a:pt x="3854" y="95"/>
                    </a:cubicBezTo>
                    <a:close/>
                    <a:moveTo>
                      <a:pt x="4524" y="3726"/>
                    </a:moveTo>
                    <a:cubicBezTo>
                      <a:pt x="4285" y="4597"/>
                      <a:pt x="3389" y="5114"/>
                      <a:pt x="2515" y="4884"/>
                    </a:cubicBezTo>
                    <a:lnTo>
                      <a:pt x="2515" y="4884"/>
                    </a:lnTo>
                    <a:cubicBezTo>
                      <a:pt x="1644" y="4646"/>
                      <a:pt x="1127" y="3750"/>
                      <a:pt x="1357" y="2876"/>
                    </a:cubicBezTo>
                    <a:lnTo>
                      <a:pt x="1485" y="2438"/>
                    </a:lnTo>
                    <a:cubicBezTo>
                      <a:pt x="1724" y="1566"/>
                      <a:pt x="2620" y="1050"/>
                      <a:pt x="3494" y="1279"/>
                    </a:cubicBezTo>
                    <a:lnTo>
                      <a:pt x="3494" y="1279"/>
                    </a:lnTo>
                    <a:cubicBezTo>
                      <a:pt x="4352" y="1517"/>
                      <a:pt x="4857" y="2402"/>
                      <a:pt x="4627" y="3262"/>
                    </a:cubicBezTo>
                    <a:close/>
                  </a:path>
                </a:pathLst>
              </a:custGeom>
              <a:solidFill>
                <a:srgbClr val="DBDBDB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93" name="Google Shape;593;p7"/>
              <p:cNvSpPr/>
              <p:nvPr/>
            </p:nvSpPr>
            <p:spPr>
              <a:xfrm>
                <a:off x="938011" y="1978987"/>
                <a:ext cx="4542" cy="4774"/>
              </a:xfrm>
              <a:custGeom>
                <a:rect b="b" l="l" r="r" t="t"/>
                <a:pathLst>
                  <a:path extrusionOk="0" h="4774" w="4542">
                    <a:moveTo>
                      <a:pt x="2979" y="70"/>
                    </a:moveTo>
                    <a:lnTo>
                      <a:pt x="2799" y="70"/>
                    </a:lnTo>
                    <a:cubicBezTo>
                      <a:pt x="1676" y="-225"/>
                      <a:pt x="526" y="442"/>
                      <a:pt x="224" y="1563"/>
                    </a:cubicBezTo>
                    <a:lnTo>
                      <a:pt x="70" y="2130"/>
                    </a:lnTo>
                    <a:cubicBezTo>
                      <a:pt x="-225" y="3253"/>
                      <a:pt x="442" y="4403"/>
                      <a:pt x="1563" y="4705"/>
                    </a:cubicBezTo>
                    <a:lnTo>
                      <a:pt x="1743" y="4705"/>
                    </a:lnTo>
                    <a:cubicBezTo>
                      <a:pt x="2866" y="4999"/>
                      <a:pt x="4017" y="4332"/>
                      <a:pt x="4318" y="3211"/>
                    </a:cubicBezTo>
                    <a:lnTo>
                      <a:pt x="4473" y="2645"/>
                    </a:lnTo>
                    <a:cubicBezTo>
                      <a:pt x="4768" y="1522"/>
                      <a:pt x="4101" y="371"/>
                      <a:pt x="2979" y="70"/>
                    </a:cubicBezTo>
                    <a:close/>
                    <a:moveTo>
                      <a:pt x="3958" y="3057"/>
                    </a:moveTo>
                    <a:cubicBezTo>
                      <a:pt x="3719" y="3928"/>
                      <a:pt x="2823" y="4445"/>
                      <a:pt x="1949" y="4215"/>
                    </a:cubicBezTo>
                    <a:lnTo>
                      <a:pt x="1949" y="4216"/>
                    </a:lnTo>
                    <a:cubicBezTo>
                      <a:pt x="1078" y="3977"/>
                      <a:pt x="561" y="3081"/>
                      <a:pt x="791" y="2207"/>
                    </a:cubicBezTo>
                    <a:lnTo>
                      <a:pt x="919" y="1769"/>
                    </a:lnTo>
                    <a:cubicBezTo>
                      <a:pt x="1158" y="898"/>
                      <a:pt x="2054" y="381"/>
                      <a:pt x="2928" y="610"/>
                    </a:cubicBezTo>
                    <a:lnTo>
                      <a:pt x="2928" y="610"/>
                    </a:lnTo>
                    <a:cubicBezTo>
                      <a:pt x="3786" y="849"/>
                      <a:pt x="4291" y="1733"/>
                      <a:pt x="4061" y="2593"/>
                    </a:cubicBezTo>
                    <a:close/>
                  </a:path>
                </a:pathLst>
              </a:custGeom>
              <a:solidFill>
                <a:srgbClr val="C7C7C7">
                  <a:alpha val="400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94" name="Google Shape;594;p7"/>
              <p:cNvSpPr/>
              <p:nvPr/>
            </p:nvSpPr>
            <p:spPr>
              <a:xfrm>
                <a:off x="934194" y="1986241"/>
                <a:ext cx="6041" cy="6129"/>
              </a:xfrm>
              <a:custGeom>
                <a:rect b="b" l="l" r="r" t="t"/>
                <a:pathLst>
                  <a:path extrusionOk="0" h="6129" w="6041">
                    <a:moveTo>
                      <a:pt x="4454" y="284"/>
                    </a:moveTo>
                    <a:lnTo>
                      <a:pt x="4273" y="284"/>
                    </a:lnTo>
                    <a:cubicBezTo>
                      <a:pt x="2922" y="-385"/>
                      <a:pt x="1285" y="169"/>
                      <a:pt x="617" y="1520"/>
                    </a:cubicBezTo>
                    <a:lnTo>
                      <a:pt x="282" y="2215"/>
                    </a:lnTo>
                    <a:cubicBezTo>
                      <a:pt x="-381" y="3553"/>
                      <a:pt x="165" y="5175"/>
                      <a:pt x="1503" y="5838"/>
                    </a:cubicBezTo>
                    <a:cubicBezTo>
                      <a:pt x="1508" y="5841"/>
                      <a:pt x="1513" y="5843"/>
                      <a:pt x="1518" y="5846"/>
                    </a:cubicBezTo>
                    <a:lnTo>
                      <a:pt x="1724" y="5846"/>
                    </a:lnTo>
                    <a:cubicBezTo>
                      <a:pt x="3075" y="6514"/>
                      <a:pt x="4712" y="5961"/>
                      <a:pt x="5381" y="4610"/>
                    </a:cubicBezTo>
                    <a:lnTo>
                      <a:pt x="5715" y="3914"/>
                    </a:lnTo>
                    <a:cubicBezTo>
                      <a:pt x="6407" y="2672"/>
                      <a:pt x="5961" y="1104"/>
                      <a:pt x="4719" y="412"/>
                    </a:cubicBezTo>
                    <a:cubicBezTo>
                      <a:pt x="4633" y="364"/>
                      <a:pt x="4544" y="321"/>
                      <a:pt x="4454" y="284"/>
                    </a:cubicBezTo>
                    <a:close/>
                    <a:moveTo>
                      <a:pt x="4454" y="3966"/>
                    </a:moveTo>
                    <a:cubicBezTo>
                      <a:pt x="4041" y="4760"/>
                      <a:pt x="3077" y="5089"/>
                      <a:pt x="2265" y="4713"/>
                    </a:cubicBezTo>
                    <a:lnTo>
                      <a:pt x="2136" y="4713"/>
                    </a:lnTo>
                    <a:cubicBezTo>
                      <a:pt x="1342" y="4300"/>
                      <a:pt x="1013" y="3336"/>
                      <a:pt x="1389" y="2524"/>
                    </a:cubicBezTo>
                    <a:lnTo>
                      <a:pt x="1595" y="2112"/>
                    </a:lnTo>
                    <a:cubicBezTo>
                      <a:pt x="1998" y="1307"/>
                      <a:pt x="2973" y="974"/>
                      <a:pt x="3784" y="1365"/>
                    </a:cubicBezTo>
                    <a:lnTo>
                      <a:pt x="3784" y="1365"/>
                    </a:lnTo>
                    <a:cubicBezTo>
                      <a:pt x="4591" y="1754"/>
                      <a:pt x="4931" y="2723"/>
                      <a:pt x="4542" y="3530"/>
                    </a:cubicBezTo>
                    <a:cubicBezTo>
                      <a:pt x="4539" y="3538"/>
                      <a:pt x="4535" y="3546"/>
                      <a:pt x="4531" y="3554"/>
                    </a:cubicBezTo>
                    <a:close/>
                  </a:path>
                </a:pathLst>
              </a:custGeom>
              <a:solidFill>
                <a:srgbClr val="DBDBDB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95" name="Google Shape;595;p7"/>
              <p:cNvSpPr/>
              <p:nvPr/>
            </p:nvSpPr>
            <p:spPr>
              <a:xfrm>
                <a:off x="934829" y="1986849"/>
                <a:ext cx="4646" cy="4681"/>
              </a:xfrm>
              <a:custGeom>
                <a:rect b="b" l="l" r="r" t="t"/>
                <a:pathLst>
                  <a:path extrusionOk="0" h="4681" w="4646">
                    <a:moveTo>
                      <a:pt x="3432" y="217"/>
                    </a:moveTo>
                    <a:lnTo>
                      <a:pt x="3252" y="217"/>
                    </a:lnTo>
                    <a:cubicBezTo>
                      <a:pt x="2205" y="-297"/>
                      <a:pt x="940" y="135"/>
                      <a:pt x="426" y="1182"/>
                    </a:cubicBezTo>
                    <a:cubicBezTo>
                      <a:pt x="424" y="1186"/>
                      <a:pt x="421" y="1191"/>
                      <a:pt x="419" y="1195"/>
                    </a:cubicBezTo>
                    <a:lnTo>
                      <a:pt x="162" y="1710"/>
                    </a:lnTo>
                    <a:cubicBezTo>
                      <a:pt x="-275" y="2770"/>
                      <a:pt x="202" y="3986"/>
                      <a:pt x="1243" y="4465"/>
                    </a:cubicBezTo>
                    <a:lnTo>
                      <a:pt x="1398" y="4465"/>
                    </a:lnTo>
                    <a:cubicBezTo>
                      <a:pt x="2444" y="4979"/>
                      <a:pt x="3710" y="4547"/>
                      <a:pt x="4224" y="3500"/>
                    </a:cubicBezTo>
                    <a:cubicBezTo>
                      <a:pt x="4226" y="3496"/>
                      <a:pt x="4228" y="3491"/>
                      <a:pt x="4230" y="3487"/>
                    </a:cubicBezTo>
                    <a:lnTo>
                      <a:pt x="4488" y="2972"/>
                    </a:lnTo>
                    <a:cubicBezTo>
                      <a:pt x="4914" y="1919"/>
                      <a:pt x="4453" y="715"/>
                      <a:pt x="3432" y="217"/>
                    </a:cubicBezTo>
                    <a:close/>
                    <a:moveTo>
                      <a:pt x="3818" y="3358"/>
                    </a:moveTo>
                    <a:cubicBezTo>
                      <a:pt x="3406" y="4152"/>
                      <a:pt x="2441" y="4481"/>
                      <a:pt x="1629" y="4105"/>
                    </a:cubicBezTo>
                    <a:lnTo>
                      <a:pt x="1501" y="4105"/>
                    </a:lnTo>
                    <a:cubicBezTo>
                      <a:pt x="707" y="3692"/>
                      <a:pt x="378" y="2728"/>
                      <a:pt x="754" y="1916"/>
                    </a:cubicBezTo>
                    <a:lnTo>
                      <a:pt x="960" y="1504"/>
                    </a:lnTo>
                    <a:cubicBezTo>
                      <a:pt x="1363" y="699"/>
                      <a:pt x="2338" y="367"/>
                      <a:pt x="3149" y="757"/>
                    </a:cubicBezTo>
                    <a:lnTo>
                      <a:pt x="3149" y="757"/>
                    </a:lnTo>
                    <a:cubicBezTo>
                      <a:pt x="3956" y="1146"/>
                      <a:pt x="4296" y="2115"/>
                      <a:pt x="3907" y="2923"/>
                    </a:cubicBezTo>
                    <a:cubicBezTo>
                      <a:pt x="3903" y="2930"/>
                      <a:pt x="3899" y="2938"/>
                      <a:pt x="3895" y="2946"/>
                    </a:cubicBezTo>
                    <a:close/>
                  </a:path>
                </a:pathLst>
              </a:custGeom>
              <a:solidFill>
                <a:srgbClr val="C7C7C7">
                  <a:alpha val="400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96" name="Google Shape;596;p7"/>
              <p:cNvSpPr/>
              <p:nvPr/>
            </p:nvSpPr>
            <p:spPr>
              <a:xfrm>
                <a:off x="930640" y="1993322"/>
                <a:ext cx="6002" cy="6129"/>
              </a:xfrm>
              <a:custGeom>
                <a:rect b="b" l="l" r="r" t="t"/>
                <a:pathLst>
                  <a:path extrusionOk="0" h="6129" w="6002">
                    <a:moveTo>
                      <a:pt x="4454" y="284"/>
                    </a:moveTo>
                    <a:lnTo>
                      <a:pt x="4273" y="284"/>
                    </a:lnTo>
                    <a:cubicBezTo>
                      <a:pt x="2922" y="-385"/>
                      <a:pt x="1285" y="169"/>
                      <a:pt x="617" y="1520"/>
                    </a:cubicBezTo>
                    <a:lnTo>
                      <a:pt x="282" y="2215"/>
                    </a:lnTo>
                    <a:cubicBezTo>
                      <a:pt x="-381" y="3553"/>
                      <a:pt x="165" y="5175"/>
                      <a:pt x="1503" y="5838"/>
                    </a:cubicBezTo>
                    <a:cubicBezTo>
                      <a:pt x="1508" y="5841"/>
                      <a:pt x="1513" y="5843"/>
                      <a:pt x="1518" y="5846"/>
                    </a:cubicBezTo>
                    <a:lnTo>
                      <a:pt x="1724" y="5846"/>
                    </a:lnTo>
                    <a:cubicBezTo>
                      <a:pt x="3075" y="6514"/>
                      <a:pt x="4712" y="5961"/>
                      <a:pt x="5381" y="4610"/>
                    </a:cubicBezTo>
                    <a:lnTo>
                      <a:pt x="5715" y="3940"/>
                    </a:lnTo>
                    <a:cubicBezTo>
                      <a:pt x="6385" y="2605"/>
                      <a:pt x="5845" y="981"/>
                      <a:pt x="4510" y="311"/>
                    </a:cubicBezTo>
                    <a:cubicBezTo>
                      <a:pt x="4492" y="302"/>
                      <a:pt x="4473" y="293"/>
                      <a:pt x="4454" y="284"/>
                    </a:cubicBezTo>
                    <a:close/>
                    <a:moveTo>
                      <a:pt x="4454" y="3966"/>
                    </a:moveTo>
                    <a:cubicBezTo>
                      <a:pt x="4041" y="4760"/>
                      <a:pt x="3077" y="5089"/>
                      <a:pt x="2265" y="4713"/>
                    </a:cubicBezTo>
                    <a:lnTo>
                      <a:pt x="2265" y="4713"/>
                    </a:lnTo>
                    <a:cubicBezTo>
                      <a:pt x="1471" y="4300"/>
                      <a:pt x="1142" y="3336"/>
                      <a:pt x="1518" y="2524"/>
                    </a:cubicBezTo>
                    <a:lnTo>
                      <a:pt x="1724" y="2112"/>
                    </a:lnTo>
                    <a:cubicBezTo>
                      <a:pt x="2127" y="1307"/>
                      <a:pt x="3102" y="974"/>
                      <a:pt x="3913" y="1365"/>
                    </a:cubicBezTo>
                    <a:lnTo>
                      <a:pt x="3913" y="1365"/>
                    </a:lnTo>
                    <a:cubicBezTo>
                      <a:pt x="4711" y="1740"/>
                      <a:pt x="5054" y="2691"/>
                      <a:pt x="4679" y="3489"/>
                    </a:cubicBezTo>
                    <a:cubicBezTo>
                      <a:pt x="4672" y="3502"/>
                      <a:pt x="4666" y="3515"/>
                      <a:pt x="4660" y="3528"/>
                    </a:cubicBezTo>
                    <a:close/>
                  </a:path>
                </a:pathLst>
              </a:custGeom>
              <a:solidFill>
                <a:srgbClr val="DBDBDB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97" name="Google Shape;597;p7"/>
              <p:cNvSpPr/>
              <p:nvPr/>
            </p:nvSpPr>
            <p:spPr>
              <a:xfrm>
                <a:off x="931194" y="1993929"/>
                <a:ext cx="4664" cy="4786"/>
              </a:xfrm>
              <a:custGeom>
                <a:rect b="b" l="l" r="r" t="t"/>
                <a:pathLst>
                  <a:path extrusionOk="0" h="4786" w="4664">
                    <a:moveTo>
                      <a:pt x="3488" y="218"/>
                    </a:moveTo>
                    <a:lnTo>
                      <a:pt x="3334" y="218"/>
                    </a:lnTo>
                    <a:cubicBezTo>
                      <a:pt x="2274" y="-300"/>
                      <a:pt x="995" y="137"/>
                      <a:pt x="475" y="1197"/>
                    </a:cubicBezTo>
                    <a:lnTo>
                      <a:pt x="218" y="1712"/>
                    </a:lnTo>
                    <a:cubicBezTo>
                      <a:pt x="-300" y="2771"/>
                      <a:pt x="137" y="4050"/>
                      <a:pt x="1197" y="4570"/>
                    </a:cubicBezTo>
                    <a:lnTo>
                      <a:pt x="1351" y="4570"/>
                    </a:lnTo>
                    <a:cubicBezTo>
                      <a:pt x="2398" y="5084"/>
                      <a:pt x="3663" y="4652"/>
                      <a:pt x="4177" y="3605"/>
                    </a:cubicBezTo>
                    <a:cubicBezTo>
                      <a:pt x="4179" y="3600"/>
                      <a:pt x="4181" y="3596"/>
                      <a:pt x="4184" y="3591"/>
                    </a:cubicBezTo>
                    <a:lnTo>
                      <a:pt x="4441" y="3076"/>
                    </a:lnTo>
                    <a:cubicBezTo>
                      <a:pt x="4963" y="2024"/>
                      <a:pt x="4538" y="747"/>
                      <a:pt x="3488" y="218"/>
                    </a:cubicBezTo>
                    <a:close/>
                    <a:moveTo>
                      <a:pt x="3875" y="3360"/>
                    </a:moveTo>
                    <a:cubicBezTo>
                      <a:pt x="3462" y="4154"/>
                      <a:pt x="2498" y="4482"/>
                      <a:pt x="1686" y="4106"/>
                    </a:cubicBezTo>
                    <a:lnTo>
                      <a:pt x="1686" y="4106"/>
                    </a:lnTo>
                    <a:cubicBezTo>
                      <a:pt x="892" y="3694"/>
                      <a:pt x="563" y="2729"/>
                      <a:pt x="939" y="1918"/>
                    </a:cubicBezTo>
                    <a:lnTo>
                      <a:pt x="1145" y="1506"/>
                    </a:lnTo>
                    <a:cubicBezTo>
                      <a:pt x="1548" y="701"/>
                      <a:pt x="2523" y="368"/>
                      <a:pt x="3334" y="759"/>
                    </a:cubicBezTo>
                    <a:lnTo>
                      <a:pt x="3334" y="759"/>
                    </a:lnTo>
                    <a:cubicBezTo>
                      <a:pt x="4132" y="1134"/>
                      <a:pt x="4475" y="2085"/>
                      <a:pt x="4100" y="2883"/>
                    </a:cubicBezTo>
                    <a:cubicBezTo>
                      <a:pt x="4093" y="2896"/>
                      <a:pt x="4087" y="2909"/>
                      <a:pt x="4081" y="2922"/>
                    </a:cubicBezTo>
                    <a:close/>
                  </a:path>
                </a:pathLst>
              </a:custGeom>
              <a:solidFill>
                <a:srgbClr val="C7C7C7">
                  <a:alpha val="400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98" name="Google Shape;598;p7"/>
              <p:cNvSpPr/>
              <p:nvPr/>
            </p:nvSpPr>
            <p:spPr>
              <a:xfrm>
                <a:off x="927823" y="2001275"/>
                <a:ext cx="5917" cy="6168"/>
              </a:xfrm>
              <a:custGeom>
                <a:rect b="b" l="l" r="r" t="t"/>
                <a:pathLst>
                  <a:path extrusionOk="0" h="6168" w="5917">
                    <a:moveTo>
                      <a:pt x="4052" y="134"/>
                    </a:moveTo>
                    <a:lnTo>
                      <a:pt x="3820" y="134"/>
                    </a:lnTo>
                    <a:cubicBezTo>
                      <a:pt x="2392" y="-327"/>
                      <a:pt x="858" y="440"/>
                      <a:pt x="370" y="1859"/>
                    </a:cubicBezTo>
                    <a:lnTo>
                      <a:pt x="138" y="2580"/>
                    </a:lnTo>
                    <a:cubicBezTo>
                      <a:pt x="-334" y="4012"/>
                      <a:pt x="445" y="5555"/>
                      <a:pt x="1876" y="6026"/>
                    </a:cubicBezTo>
                    <a:cubicBezTo>
                      <a:pt x="1880" y="6028"/>
                      <a:pt x="1885" y="6029"/>
                      <a:pt x="1889" y="6030"/>
                    </a:cubicBezTo>
                    <a:lnTo>
                      <a:pt x="2095" y="6030"/>
                    </a:lnTo>
                    <a:cubicBezTo>
                      <a:pt x="3527" y="6502"/>
                      <a:pt x="5070" y="5724"/>
                      <a:pt x="5541" y="4292"/>
                    </a:cubicBezTo>
                    <a:cubicBezTo>
                      <a:pt x="5543" y="4288"/>
                      <a:pt x="5544" y="4284"/>
                      <a:pt x="5545" y="4279"/>
                    </a:cubicBezTo>
                    <a:lnTo>
                      <a:pt x="5777" y="3584"/>
                    </a:lnTo>
                    <a:cubicBezTo>
                      <a:pt x="6252" y="2155"/>
                      <a:pt x="5480" y="611"/>
                      <a:pt x="4052" y="134"/>
                    </a:cubicBezTo>
                    <a:close/>
                    <a:moveTo>
                      <a:pt x="4515" y="3790"/>
                    </a:moveTo>
                    <a:cubicBezTo>
                      <a:pt x="4235" y="4641"/>
                      <a:pt x="3318" y="5104"/>
                      <a:pt x="2467" y="4824"/>
                    </a:cubicBezTo>
                    <a:cubicBezTo>
                      <a:pt x="2463" y="4823"/>
                      <a:pt x="2459" y="4821"/>
                      <a:pt x="2455" y="4820"/>
                    </a:cubicBezTo>
                    <a:lnTo>
                      <a:pt x="2327" y="4820"/>
                    </a:lnTo>
                    <a:cubicBezTo>
                      <a:pt x="1482" y="4567"/>
                      <a:pt x="1003" y="3677"/>
                      <a:pt x="1256" y="2832"/>
                    </a:cubicBezTo>
                    <a:cubicBezTo>
                      <a:pt x="1261" y="2817"/>
                      <a:pt x="1266" y="2801"/>
                      <a:pt x="1271" y="2786"/>
                    </a:cubicBezTo>
                    <a:lnTo>
                      <a:pt x="1425" y="2348"/>
                    </a:lnTo>
                    <a:cubicBezTo>
                      <a:pt x="1705" y="1497"/>
                      <a:pt x="2622" y="1034"/>
                      <a:pt x="3473" y="1314"/>
                    </a:cubicBezTo>
                    <a:cubicBezTo>
                      <a:pt x="3477" y="1315"/>
                      <a:pt x="3481" y="1317"/>
                      <a:pt x="3485" y="1318"/>
                    </a:cubicBezTo>
                    <a:lnTo>
                      <a:pt x="3485" y="1318"/>
                    </a:lnTo>
                    <a:cubicBezTo>
                      <a:pt x="4336" y="1598"/>
                      <a:pt x="4799" y="2515"/>
                      <a:pt x="4519" y="3366"/>
                    </a:cubicBezTo>
                    <a:cubicBezTo>
                      <a:pt x="4518" y="3370"/>
                      <a:pt x="4517" y="3374"/>
                      <a:pt x="4515" y="3378"/>
                    </a:cubicBezTo>
                    <a:close/>
                  </a:path>
                </a:pathLst>
              </a:custGeom>
              <a:solidFill>
                <a:srgbClr val="DBDBDB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599" name="Google Shape;599;p7"/>
              <p:cNvSpPr/>
              <p:nvPr/>
            </p:nvSpPr>
            <p:spPr>
              <a:xfrm>
                <a:off x="928505" y="2001921"/>
                <a:ext cx="4424" cy="4633"/>
              </a:xfrm>
              <a:custGeom>
                <a:rect b="b" l="l" r="r" t="t"/>
                <a:pathLst>
                  <a:path extrusionOk="0" h="4633" w="4424">
                    <a:moveTo>
                      <a:pt x="3009" y="79"/>
                    </a:moveTo>
                    <a:lnTo>
                      <a:pt x="2829" y="79"/>
                    </a:lnTo>
                    <a:cubicBezTo>
                      <a:pt x="1744" y="-226"/>
                      <a:pt x="611" y="375"/>
                      <a:pt x="254" y="1444"/>
                    </a:cubicBezTo>
                    <a:lnTo>
                      <a:pt x="74" y="1985"/>
                    </a:lnTo>
                    <a:cubicBezTo>
                      <a:pt x="-218" y="3068"/>
                      <a:pt x="378" y="4193"/>
                      <a:pt x="1439" y="4560"/>
                    </a:cubicBezTo>
                    <a:lnTo>
                      <a:pt x="1593" y="4560"/>
                    </a:lnTo>
                    <a:cubicBezTo>
                      <a:pt x="2677" y="4852"/>
                      <a:pt x="3801" y="4256"/>
                      <a:pt x="4168" y="3195"/>
                    </a:cubicBezTo>
                    <a:lnTo>
                      <a:pt x="4348" y="2654"/>
                    </a:lnTo>
                    <a:cubicBezTo>
                      <a:pt x="4643" y="1578"/>
                      <a:pt x="4059" y="457"/>
                      <a:pt x="3009" y="79"/>
                    </a:cubicBezTo>
                    <a:close/>
                    <a:moveTo>
                      <a:pt x="3833" y="3144"/>
                    </a:moveTo>
                    <a:cubicBezTo>
                      <a:pt x="3553" y="3995"/>
                      <a:pt x="2636" y="4458"/>
                      <a:pt x="1785" y="4178"/>
                    </a:cubicBezTo>
                    <a:cubicBezTo>
                      <a:pt x="1781" y="4176"/>
                      <a:pt x="1777" y="4175"/>
                      <a:pt x="1773" y="4174"/>
                    </a:cubicBezTo>
                    <a:lnTo>
                      <a:pt x="1645" y="4174"/>
                    </a:lnTo>
                    <a:cubicBezTo>
                      <a:pt x="800" y="3920"/>
                      <a:pt x="321" y="3030"/>
                      <a:pt x="574" y="2186"/>
                    </a:cubicBezTo>
                    <a:cubicBezTo>
                      <a:pt x="579" y="2170"/>
                      <a:pt x="584" y="2155"/>
                      <a:pt x="589" y="2139"/>
                    </a:cubicBezTo>
                    <a:lnTo>
                      <a:pt x="743" y="1702"/>
                    </a:lnTo>
                    <a:cubicBezTo>
                      <a:pt x="1023" y="851"/>
                      <a:pt x="1940" y="388"/>
                      <a:pt x="2791" y="668"/>
                    </a:cubicBezTo>
                    <a:cubicBezTo>
                      <a:pt x="2795" y="669"/>
                      <a:pt x="2799" y="670"/>
                      <a:pt x="2803" y="672"/>
                    </a:cubicBezTo>
                    <a:lnTo>
                      <a:pt x="2803" y="672"/>
                    </a:lnTo>
                    <a:cubicBezTo>
                      <a:pt x="3654" y="952"/>
                      <a:pt x="4117" y="1869"/>
                      <a:pt x="3837" y="2720"/>
                    </a:cubicBezTo>
                    <a:cubicBezTo>
                      <a:pt x="3836" y="2724"/>
                      <a:pt x="3835" y="2728"/>
                      <a:pt x="3833" y="2732"/>
                    </a:cubicBezTo>
                    <a:close/>
                  </a:path>
                </a:pathLst>
              </a:custGeom>
              <a:solidFill>
                <a:srgbClr val="C7C7C7">
                  <a:alpha val="400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600" name="Google Shape;600;p7"/>
              <p:cNvSpPr/>
              <p:nvPr/>
            </p:nvSpPr>
            <p:spPr>
              <a:xfrm>
                <a:off x="925222" y="2009207"/>
                <a:ext cx="5909" cy="6167"/>
              </a:xfrm>
              <a:custGeom>
                <a:rect b="b" l="l" r="r" t="t"/>
                <a:pathLst>
                  <a:path extrusionOk="0" h="6167" w="5909">
                    <a:moveTo>
                      <a:pt x="4052" y="133"/>
                    </a:moveTo>
                    <a:lnTo>
                      <a:pt x="3820" y="133"/>
                    </a:lnTo>
                    <a:cubicBezTo>
                      <a:pt x="2399" y="-326"/>
                      <a:pt x="873" y="443"/>
                      <a:pt x="395" y="1858"/>
                    </a:cubicBezTo>
                    <a:lnTo>
                      <a:pt x="138" y="2579"/>
                    </a:lnTo>
                    <a:cubicBezTo>
                      <a:pt x="-334" y="4011"/>
                      <a:pt x="445" y="5554"/>
                      <a:pt x="1876" y="6025"/>
                    </a:cubicBezTo>
                    <a:cubicBezTo>
                      <a:pt x="1880" y="6027"/>
                      <a:pt x="1885" y="6028"/>
                      <a:pt x="1889" y="6030"/>
                    </a:cubicBezTo>
                    <a:lnTo>
                      <a:pt x="2095" y="6029"/>
                    </a:lnTo>
                    <a:cubicBezTo>
                      <a:pt x="3527" y="6501"/>
                      <a:pt x="5070" y="5723"/>
                      <a:pt x="5541" y="4291"/>
                    </a:cubicBezTo>
                    <a:cubicBezTo>
                      <a:pt x="5543" y="4287"/>
                      <a:pt x="5544" y="4283"/>
                      <a:pt x="5545" y="4278"/>
                    </a:cubicBezTo>
                    <a:lnTo>
                      <a:pt x="5777" y="3557"/>
                    </a:lnTo>
                    <a:cubicBezTo>
                      <a:pt x="6236" y="2136"/>
                      <a:pt x="5467" y="610"/>
                      <a:pt x="4052" y="133"/>
                    </a:cubicBezTo>
                    <a:close/>
                    <a:moveTo>
                      <a:pt x="4515" y="3789"/>
                    </a:moveTo>
                    <a:cubicBezTo>
                      <a:pt x="4235" y="4640"/>
                      <a:pt x="3318" y="5103"/>
                      <a:pt x="2467" y="4823"/>
                    </a:cubicBezTo>
                    <a:cubicBezTo>
                      <a:pt x="2463" y="4822"/>
                      <a:pt x="2459" y="4821"/>
                      <a:pt x="2455" y="4819"/>
                    </a:cubicBezTo>
                    <a:lnTo>
                      <a:pt x="2327" y="4819"/>
                    </a:lnTo>
                    <a:cubicBezTo>
                      <a:pt x="1470" y="4537"/>
                      <a:pt x="1000" y="3619"/>
                      <a:pt x="1271" y="2759"/>
                    </a:cubicBezTo>
                    <a:lnTo>
                      <a:pt x="1425" y="2347"/>
                    </a:lnTo>
                    <a:cubicBezTo>
                      <a:pt x="1705" y="1496"/>
                      <a:pt x="2622" y="1033"/>
                      <a:pt x="3473" y="1313"/>
                    </a:cubicBezTo>
                    <a:cubicBezTo>
                      <a:pt x="3477" y="1315"/>
                      <a:pt x="3481" y="1316"/>
                      <a:pt x="3485" y="1317"/>
                    </a:cubicBezTo>
                    <a:lnTo>
                      <a:pt x="3614" y="1317"/>
                    </a:lnTo>
                    <a:cubicBezTo>
                      <a:pt x="4465" y="1597"/>
                      <a:pt x="4928" y="2514"/>
                      <a:pt x="4648" y="3365"/>
                    </a:cubicBezTo>
                    <a:cubicBezTo>
                      <a:pt x="4647" y="3369"/>
                      <a:pt x="4645" y="3373"/>
                      <a:pt x="4644" y="3377"/>
                    </a:cubicBezTo>
                    <a:close/>
                  </a:path>
                </a:pathLst>
              </a:custGeom>
              <a:solidFill>
                <a:srgbClr val="DBDBDB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601" name="Google Shape;601;p7"/>
              <p:cNvSpPr/>
              <p:nvPr/>
            </p:nvSpPr>
            <p:spPr>
              <a:xfrm>
                <a:off x="925925" y="2009832"/>
                <a:ext cx="4426" cy="4628"/>
              </a:xfrm>
              <a:custGeom>
                <a:rect b="b" l="l" r="r" t="t"/>
                <a:pathLst>
                  <a:path extrusionOk="0" h="4628" w="4426">
                    <a:moveTo>
                      <a:pt x="2989" y="74"/>
                    </a:moveTo>
                    <a:lnTo>
                      <a:pt x="2835" y="74"/>
                    </a:lnTo>
                    <a:cubicBezTo>
                      <a:pt x="1751" y="-218"/>
                      <a:pt x="627" y="378"/>
                      <a:pt x="260" y="1439"/>
                    </a:cubicBezTo>
                    <a:lnTo>
                      <a:pt x="79" y="1979"/>
                    </a:lnTo>
                    <a:cubicBezTo>
                      <a:pt x="-226" y="3064"/>
                      <a:pt x="375" y="4198"/>
                      <a:pt x="1444" y="4554"/>
                    </a:cubicBezTo>
                    <a:lnTo>
                      <a:pt x="1599" y="4554"/>
                    </a:lnTo>
                    <a:cubicBezTo>
                      <a:pt x="2682" y="4846"/>
                      <a:pt x="3807" y="4250"/>
                      <a:pt x="4174" y="3190"/>
                    </a:cubicBezTo>
                    <a:lnTo>
                      <a:pt x="4354" y="2623"/>
                    </a:lnTo>
                    <a:cubicBezTo>
                      <a:pt x="4644" y="1546"/>
                      <a:pt x="4046" y="430"/>
                      <a:pt x="2989" y="74"/>
                    </a:cubicBezTo>
                    <a:close/>
                    <a:moveTo>
                      <a:pt x="3813" y="3138"/>
                    </a:moveTo>
                    <a:cubicBezTo>
                      <a:pt x="3533" y="3989"/>
                      <a:pt x="2616" y="4452"/>
                      <a:pt x="1765" y="4172"/>
                    </a:cubicBezTo>
                    <a:cubicBezTo>
                      <a:pt x="1761" y="4171"/>
                      <a:pt x="1757" y="4169"/>
                      <a:pt x="1753" y="4168"/>
                    </a:cubicBezTo>
                    <a:lnTo>
                      <a:pt x="1624" y="4168"/>
                    </a:lnTo>
                    <a:cubicBezTo>
                      <a:pt x="768" y="3886"/>
                      <a:pt x="298" y="2968"/>
                      <a:pt x="569" y="2108"/>
                    </a:cubicBezTo>
                    <a:lnTo>
                      <a:pt x="723" y="1696"/>
                    </a:lnTo>
                    <a:cubicBezTo>
                      <a:pt x="1003" y="845"/>
                      <a:pt x="1920" y="382"/>
                      <a:pt x="2771" y="662"/>
                    </a:cubicBezTo>
                    <a:cubicBezTo>
                      <a:pt x="2775" y="663"/>
                      <a:pt x="2779" y="665"/>
                      <a:pt x="2783" y="666"/>
                    </a:cubicBezTo>
                    <a:lnTo>
                      <a:pt x="2912" y="666"/>
                    </a:lnTo>
                    <a:cubicBezTo>
                      <a:pt x="3763" y="946"/>
                      <a:pt x="4226" y="1863"/>
                      <a:pt x="3946" y="2714"/>
                    </a:cubicBezTo>
                    <a:cubicBezTo>
                      <a:pt x="3945" y="2718"/>
                      <a:pt x="3943" y="2722"/>
                      <a:pt x="3942" y="2726"/>
                    </a:cubicBezTo>
                    <a:close/>
                  </a:path>
                </a:pathLst>
              </a:custGeom>
              <a:solidFill>
                <a:srgbClr val="C7C7C7">
                  <a:alpha val="400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602" name="Google Shape;602;p7"/>
              <p:cNvSpPr/>
              <p:nvPr/>
            </p:nvSpPr>
            <p:spPr>
              <a:xfrm>
                <a:off x="924500" y="2017520"/>
                <a:ext cx="5788" cy="6301"/>
              </a:xfrm>
              <a:custGeom>
                <a:rect b="b" l="l" r="r" t="t"/>
                <a:pathLst>
                  <a:path extrusionOk="0" h="6301" w="5788">
                    <a:moveTo>
                      <a:pt x="2817" y="8"/>
                    </a:moveTo>
                    <a:lnTo>
                      <a:pt x="2585" y="8"/>
                    </a:lnTo>
                    <a:cubicBezTo>
                      <a:pt x="1080" y="88"/>
                      <a:pt x="-76" y="1373"/>
                      <a:pt x="4" y="2878"/>
                    </a:cubicBezTo>
                    <a:cubicBezTo>
                      <a:pt x="5" y="2909"/>
                      <a:pt x="8" y="2939"/>
                      <a:pt x="10" y="2970"/>
                    </a:cubicBezTo>
                    <a:lnTo>
                      <a:pt x="10" y="3716"/>
                    </a:lnTo>
                    <a:cubicBezTo>
                      <a:pt x="90" y="5222"/>
                      <a:pt x="1375" y="6377"/>
                      <a:pt x="2880" y="6298"/>
                    </a:cubicBezTo>
                    <a:cubicBezTo>
                      <a:pt x="2911" y="6296"/>
                      <a:pt x="2941" y="6294"/>
                      <a:pt x="2972" y="6291"/>
                    </a:cubicBezTo>
                    <a:lnTo>
                      <a:pt x="3203" y="6291"/>
                    </a:lnTo>
                    <a:cubicBezTo>
                      <a:pt x="4709" y="6212"/>
                      <a:pt x="5864" y="4927"/>
                      <a:pt x="5785" y="3421"/>
                    </a:cubicBezTo>
                    <a:cubicBezTo>
                      <a:pt x="5783" y="3391"/>
                      <a:pt x="5781" y="3360"/>
                      <a:pt x="5778" y="3330"/>
                    </a:cubicBezTo>
                    <a:lnTo>
                      <a:pt x="5778" y="2583"/>
                    </a:lnTo>
                    <a:cubicBezTo>
                      <a:pt x="5683" y="1065"/>
                      <a:pt x="4375" y="-90"/>
                      <a:pt x="2856" y="5"/>
                    </a:cubicBezTo>
                    <a:cubicBezTo>
                      <a:pt x="2843" y="6"/>
                      <a:pt x="2830" y="7"/>
                      <a:pt x="2817" y="8"/>
                    </a:cubicBezTo>
                    <a:close/>
                    <a:moveTo>
                      <a:pt x="4671" y="3201"/>
                    </a:moveTo>
                    <a:cubicBezTo>
                      <a:pt x="4759" y="4079"/>
                      <a:pt x="4119" y="4861"/>
                      <a:pt x="3242" y="4949"/>
                    </a:cubicBezTo>
                    <a:cubicBezTo>
                      <a:pt x="3229" y="4950"/>
                      <a:pt x="3216" y="4951"/>
                      <a:pt x="3203" y="4952"/>
                    </a:cubicBezTo>
                    <a:lnTo>
                      <a:pt x="3075" y="4952"/>
                    </a:lnTo>
                    <a:cubicBezTo>
                      <a:pt x="2173" y="5027"/>
                      <a:pt x="1380" y="4360"/>
                      <a:pt x="1298" y="3459"/>
                    </a:cubicBezTo>
                    <a:lnTo>
                      <a:pt x="1298" y="3021"/>
                    </a:lnTo>
                    <a:cubicBezTo>
                      <a:pt x="1209" y="2130"/>
                      <a:pt x="1859" y="1335"/>
                      <a:pt x="2751" y="1246"/>
                    </a:cubicBezTo>
                    <a:cubicBezTo>
                      <a:pt x="2756" y="1245"/>
                      <a:pt x="2761" y="1245"/>
                      <a:pt x="2766" y="1244"/>
                    </a:cubicBezTo>
                    <a:lnTo>
                      <a:pt x="2894" y="1244"/>
                    </a:lnTo>
                    <a:cubicBezTo>
                      <a:pt x="3796" y="1170"/>
                      <a:pt x="4589" y="1837"/>
                      <a:pt x="4671" y="2738"/>
                    </a:cubicBezTo>
                    <a:close/>
                  </a:path>
                </a:pathLst>
              </a:custGeom>
              <a:solidFill>
                <a:srgbClr val="DBDBDB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603" name="Google Shape;603;p7"/>
              <p:cNvSpPr/>
              <p:nvPr/>
            </p:nvSpPr>
            <p:spPr>
              <a:xfrm>
                <a:off x="925122" y="2018217"/>
                <a:ext cx="4418" cy="4828"/>
              </a:xfrm>
              <a:custGeom>
                <a:rect b="b" l="l" r="r" t="t"/>
                <a:pathLst>
                  <a:path extrusionOk="0" h="4828" w="4418">
                    <a:moveTo>
                      <a:pt x="2118" y="6"/>
                    </a:moveTo>
                    <a:lnTo>
                      <a:pt x="1938" y="6"/>
                    </a:lnTo>
                    <a:cubicBezTo>
                      <a:pt x="776" y="115"/>
                      <a:pt x="-83" y="1135"/>
                      <a:pt x="6" y="2298"/>
                    </a:cubicBezTo>
                    <a:lnTo>
                      <a:pt x="6" y="2890"/>
                    </a:lnTo>
                    <a:cubicBezTo>
                      <a:pt x="115" y="4052"/>
                      <a:pt x="1135" y="4911"/>
                      <a:pt x="2298" y="4822"/>
                    </a:cubicBezTo>
                    <a:lnTo>
                      <a:pt x="2478" y="4822"/>
                    </a:lnTo>
                    <a:cubicBezTo>
                      <a:pt x="3651" y="4713"/>
                      <a:pt x="4514" y="3677"/>
                      <a:pt x="4410" y="2504"/>
                    </a:cubicBezTo>
                    <a:lnTo>
                      <a:pt x="4410" y="1938"/>
                    </a:lnTo>
                    <a:cubicBezTo>
                      <a:pt x="4301" y="776"/>
                      <a:pt x="3281" y="-83"/>
                      <a:pt x="2118" y="6"/>
                    </a:cubicBezTo>
                    <a:close/>
                    <a:moveTo>
                      <a:pt x="4049" y="2581"/>
                    </a:moveTo>
                    <a:cubicBezTo>
                      <a:pt x="4137" y="3459"/>
                      <a:pt x="3497" y="4241"/>
                      <a:pt x="2620" y="4329"/>
                    </a:cubicBezTo>
                    <a:cubicBezTo>
                      <a:pt x="2607" y="4330"/>
                      <a:pt x="2594" y="4331"/>
                      <a:pt x="2581" y="4332"/>
                    </a:cubicBezTo>
                    <a:lnTo>
                      <a:pt x="2453" y="4332"/>
                    </a:lnTo>
                    <a:cubicBezTo>
                      <a:pt x="1551" y="4407"/>
                      <a:pt x="758" y="3740"/>
                      <a:pt x="676" y="2839"/>
                    </a:cubicBezTo>
                    <a:lnTo>
                      <a:pt x="676" y="2401"/>
                    </a:lnTo>
                    <a:cubicBezTo>
                      <a:pt x="587" y="1510"/>
                      <a:pt x="1237" y="715"/>
                      <a:pt x="2129" y="626"/>
                    </a:cubicBezTo>
                    <a:cubicBezTo>
                      <a:pt x="2134" y="625"/>
                      <a:pt x="2139" y="625"/>
                      <a:pt x="2144" y="624"/>
                    </a:cubicBezTo>
                    <a:lnTo>
                      <a:pt x="2272" y="624"/>
                    </a:lnTo>
                    <a:cubicBezTo>
                      <a:pt x="3174" y="550"/>
                      <a:pt x="3967" y="1217"/>
                      <a:pt x="4049" y="2118"/>
                    </a:cubicBezTo>
                    <a:close/>
                  </a:path>
                </a:pathLst>
              </a:custGeom>
              <a:solidFill>
                <a:srgbClr val="C7C7C7">
                  <a:alpha val="400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604" name="Google Shape;604;p7"/>
              <p:cNvSpPr/>
              <p:nvPr/>
            </p:nvSpPr>
            <p:spPr>
              <a:xfrm>
                <a:off x="926124" y="2025841"/>
                <a:ext cx="5956" cy="6159"/>
              </a:xfrm>
              <a:custGeom>
                <a:rect b="b" l="l" r="r" t="t"/>
                <a:pathLst>
                  <a:path extrusionOk="0" h="6159" w="5956">
                    <a:moveTo>
                      <a:pt x="1888" y="211"/>
                    </a:moveTo>
                    <a:lnTo>
                      <a:pt x="1682" y="211"/>
                    </a:lnTo>
                    <a:cubicBezTo>
                      <a:pt x="290" y="789"/>
                      <a:pt x="-369" y="2387"/>
                      <a:pt x="210" y="3779"/>
                    </a:cubicBezTo>
                    <a:cubicBezTo>
                      <a:pt x="211" y="3783"/>
                      <a:pt x="213" y="3786"/>
                      <a:pt x="215" y="3790"/>
                    </a:cubicBezTo>
                    <a:lnTo>
                      <a:pt x="498" y="4485"/>
                    </a:lnTo>
                    <a:cubicBezTo>
                      <a:pt x="1089" y="5871"/>
                      <a:pt x="2683" y="6524"/>
                      <a:pt x="4077" y="5953"/>
                    </a:cubicBezTo>
                    <a:lnTo>
                      <a:pt x="4283" y="5953"/>
                    </a:lnTo>
                    <a:cubicBezTo>
                      <a:pt x="5665" y="5373"/>
                      <a:pt x="6320" y="3786"/>
                      <a:pt x="5751" y="2399"/>
                    </a:cubicBezTo>
                    <a:lnTo>
                      <a:pt x="5468" y="1704"/>
                    </a:lnTo>
                    <a:cubicBezTo>
                      <a:pt x="4901" y="307"/>
                      <a:pt x="3309" y="-366"/>
                      <a:pt x="1912" y="201"/>
                    </a:cubicBezTo>
                    <a:cubicBezTo>
                      <a:pt x="1904" y="204"/>
                      <a:pt x="1896" y="207"/>
                      <a:pt x="1888" y="211"/>
                    </a:cubicBezTo>
                    <a:close/>
                    <a:moveTo>
                      <a:pt x="4644" y="2657"/>
                    </a:moveTo>
                    <a:cubicBezTo>
                      <a:pt x="4990" y="3483"/>
                      <a:pt x="4602" y="4434"/>
                      <a:pt x="3776" y="4781"/>
                    </a:cubicBezTo>
                    <a:cubicBezTo>
                      <a:pt x="3765" y="4785"/>
                      <a:pt x="3753" y="4790"/>
                      <a:pt x="3742" y="4794"/>
                    </a:cubicBezTo>
                    <a:lnTo>
                      <a:pt x="3742" y="4794"/>
                    </a:lnTo>
                    <a:cubicBezTo>
                      <a:pt x="2918" y="5146"/>
                      <a:pt x="1965" y="4763"/>
                      <a:pt x="1613" y="3939"/>
                    </a:cubicBezTo>
                    <a:cubicBezTo>
                      <a:pt x="1611" y="3932"/>
                      <a:pt x="1608" y="3926"/>
                      <a:pt x="1605" y="3919"/>
                    </a:cubicBezTo>
                    <a:lnTo>
                      <a:pt x="1425" y="3507"/>
                    </a:lnTo>
                    <a:cubicBezTo>
                      <a:pt x="1168" y="2740"/>
                      <a:pt x="1506" y="1899"/>
                      <a:pt x="2223" y="1524"/>
                    </a:cubicBezTo>
                    <a:lnTo>
                      <a:pt x="2223" y="1524"/>
                    </a:lnTo>
                    <a:cubicBezTo>
                      <a:pt x="3055" y="1184"/>
                      <a:pt x="4006" y="1574"/>
                      <a:pt x="4360" y="2399"/>
                    </a:cubicBezTo>
                    <a:close/>
                  </a:path>
                </a:pathLst>
              </a:custGeom>
              <a:solidFill>
                <a:srgbClr val="DBDBDB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605" name="Google Shape;605;p7"/>
              <p:cNvSpPr/>
              <p:nvPr/>
            </p:nvSpPr>
            <p:spPr>
              <a:xfrm>
                <a:off x="926677" y="2026580"/>
                <a:ext cx="4628" cy="4798"/>
              </a:xfrm>
              <a:custGeom>
                <a:rect b="b" l="l" r="r" t="t"/>
                <a:pathLst>
                  <a:path extrusionOk="0" h="4798" w="4628">
                    <a:moveTo>
                      <a:pt x="1465" y="167"/>
                    </a:moveTo>
                    <a:lnTo>
                      <a:pt x="1310" y="167"/>
                    </a:lnTo>
                    <a:cubicBezTo>
                      <a:pt x="236" y="628"/>
                      <a:pt x="-278" y="1860"/>
                      <a:pt x="151" y="2948"/>
                    </a:cubicBezTo>
                    <a:lnTo>
                      <a:pt x="383" y="3489"/>
                    </a:lnTo>
                    <a:cubicBezTo>
                      <a:pt x="844" y="4563"/>
                      <a:pt x="2076" y="5076"/>
                      <a:pt x="3164" y="4647"/>
                    </a:cubicBezTo>
                    <a:lnTo>
                      <a:pt x="3319" y="4647"/>
                    </a:lnTo>
                    <a:cubicBezTo>
                      <a:pt x="4393" y="4186"/>
                      <a:pt x="4906" y="2954"/>
                      <a:pt x="4477" y="1866"/>
                    </a:cubicBezTo>
                    <a:lnTo>
                      <a:pt x="4246" y="1326"/>
                    </a:lnTo>
                    <a:cubicBezTo>
                      <a:pt x="3811" y="243"/>
                      <a:pt x="2582" y="-282"/>
                      <a:pt x="1500" y="152"/>
                    </a:cubicBezTo>
                    <a:cubicBezTo>
                      <a:pt x="1488" y="157"/>
                      <a:pt x="1476" y="162"/>
                      <a:pt x="1465" y="167"/>
                    </a:cubicBezTo>
                    <a:close/>
                    <a:moveTo>
                      <a:pt x="4040" y="1918"/>
                    </a:moveTo>
                    <a:cubicBezTo>
                      <a:pt x="4386" y="2744"/>
                      <a:pt x="3998" y="3695"/>
                      <a:pt x="3172" y="4042"/>
                    </a:cubicBezTo>
                    <a:cubicBezTo>
                      <a:pt x="3161" y="4046"/>
                      <a:pt x="3149" y="4051"/>
                      <a:pt x="3138" y="4055"/>
                    </a:cubicBezTo>
                    <a:lnTo>
                      <a:pt x="3138" y="4055"/>
                    </a:lnTo>
                    <a:cubicBezTo>
                      <a:pt x="2314" y="4407"/>
                      <a:pt x="1361" y="4024"/>
                      <a:pt x="1010" y="3200"/>
                    </a:cubicBezTo>
                    <a:cubicBezTo>
                      <a:pt x="1007" y="3193"/>
                      <a:pt x="1004" y="3186"/>
                      <a:pt x="1001" y="3180"/>
                    </a:cubicBezTo>
                    <a:lnTo>
                      <a:pt x="821" y="2768"/>
                    </a:lnTo>
                    <a:cubicBezTo>
                      <a:pt x="572" y="1987"/>
                      <a:pt x="934" y="1143"/>
                      <a:pt x="1671" y="785"/>
                    </a:cubicBezTo>
                    <a:lnTo>
                      <a:pt x="1671" y="785"/>
                    </a:lnTo>
                    <a:cubicBezTo>
                      <a:pt x="2503" y="445"/>
                      <a:pt x="3453" y="835"/>
                      <a:pt x="3808" y="1660"/>
                    </a:cubicBezTo>
                    <a:close/>
                  </a:path>
                </a:pathLst>
              </a:custGeom>
              <a:solidFill>
                <a:srgbClr val="C7C7C7">
                  <a:alpha val="400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606" name="Google Shape;606;p7"/>
              <p:cNvSpPr/>
              <p:nvPr/>
            </p:nvSpPr>
            <p:spPr>
              <a:xfrm>
                <a:off x="930315" y="2032624"/>
                <a:ext cx="6147" cy="6020"/>
              </a:xfrm>
              <a:custGeom>
                <a:rect b="b" l="l" r="r" t="t"/>
                <a:pathLst>
                  <a:path extrusionOk="0" h="6020" w="6147">
                    <a:moveTo>
                      <a:pt x="607" y="1127"/>
                    </a:moveTo>
                    <a:lnTo>
                      <a:pt x="478" y="1333"/>
                    </a:lnTo>
                    <a:cubicBezTo>
                      <a:pt x="-370" y="2571"/>
                      <a:pt x="-60" y="4262"/>
                      <a:pt x="1173" y="5118"/>
                    </a:cubicBezTo>
                    <a:lnTo>
                      <a:pt x="1791" y="5530"/>
                    </a:lnTo>
                    <a:cubicBezTo>
                      <a:pt x="3028" y="6392"/>
                      <a:pt x="4730" y="6088"/>
                      <a:pt x="5591" y="4851"/>
                    </a:cubicBezTo>
                    <a:cubicBezTo>
                      <a:pt x="5595" y="4846"/>
                      <a:pt x="5599" y="4840"/>
                      <a:pt x="5603" y="4835"/>
                    </a:cubicBezTo>
                    <a:lnTo>
                      <a:pt x="5603" y="4655"/>
                    </a:lnTo>
                    <a:cubicBezTo>
                      <a:pt x="6477" y="3533"/>
                      <a:pt x="6277" y="1915"/>
                      <a:pt x="5155" y="1041"/>
                    </a:cubicBezTo>
                    <a:cubicBezTo>
                      <a:pt x="5076" y="979"/>
                      <a:pt x="4993" y="922"/>
                      <a:pt x="4907" y="869"/>
                    </a:cubicBezTo>
                    <a:lnTo>
                      <a:pt x="4289" y="432"/>
                    </a:lnTo>
                    <a:cubicBezTo>
                      <a:pt x="3071" y="-349"/>
                      <a:pt x="1456" y="-44"/>
                      <a:pt x="607" y="1127"/>
                    </a:cubicBezTo>
                    <a:close/>
                    <a:moveTo>
                      <a:pt x="4238" y="1719"/>
                    </a:moveTo>
                    <a:cubicBezTo>
                      <a:pt x="4976" y="2226"/>
                      <a:pt x="5164" y="3236"/>
                      <a:pt x="4657" y="3975"/>
                    </a:cubicBezTo>
                    <a:cubicBezTo>
                      <a:pt x="4655" y="3978"/>
                      <a:pt x="4652" y="3982"/>
                      <a:pt x="4650" y="3985"/>
                    </a:cubicBezTo>
                    <a:lnTo>
                      <a:pt x="4650" y="3985"/>
                    </a:lnTo>
                    <a:cubicBezTo>
                      <a:pt x="4140" y="4724"/>
                      <a:pt x="3132" y="4919"/>
                      <a:pt x="2384" y="4423"/>
                    </a:cubicBezTo>
                    <a:lnTo>
                      <a:pt x="1997" y="4166"/>
                    </a:lnTo>
                    <a:cubicBezTo>
                      <a:pt x="1259" y="3658"/>
                      <a:pt x="1071" y="2649"/>
                      <a:pt x="1578" y="1910"/>
                    </a:cubicBezTo>
                    <a:cubicBezTo>
                      <a:pt x="1581" y="1906"/>
                      <a:pt x="1583" y="1903"/>
                      <a:pt x="1585" y="1899"/>
                    </a:cubicBezTo>
                    <a:lnTo>
                      <a:pt x="1585" y="1899"/>
                    </a:lnTo>
                    <a:cubicBezTo>
                      <a:pt x="2104" y="1170"/>
                      <a:pt x="3110" y="987"/>
                      <a:pt x="3852" y="1487"/>
                    </a:cubicBezTo>
                    <a:close/>
                  </a:path>
                </a:pathLst>
              </a:custGeom>
              <a:solidFill>
                <a:srgbClr val="DBDBDB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607" name="Google Shape;607;p7"/>
              <p:cNvSpPr/>
              <p:nvPr/>
            </p:nvSpPr>
            <p:spPr>
              <a:xfrm>
                <a:off x="931104" y="2033341"/>
                <a:ext cx="4760" cy="4734"/>
              </a:xfrm>
              <a:custGeom>
                <a:rect b="b" l="l" r="r" t="t"/>
                <a:pathLst>
                  <a:path extrusionOk="0" h="4734" w="4760">
                    <a:moveTo>
                      <a:pt x="385" y="925"/>
                    </a:moveTo>
                    <a:lnTo>
                      <a:pt x="385" y="1080"/>
                    </a:lnTo>
                    <a:cubicBezTo>
                      <a:pt x="-286" y="2034"/>
                      <a:pt x="-57" y="3351"/>
                      <a:pt x="897" y="4022"/>
                    </a:cubicBezTo>
                    <a:cubicBezTo>
                      <a:pt x="906" y="4028"/>
                      <a:pt x="916" y="4035"/>
                      <a:pt x="925" y="4041"/>
                    </a:cubicBezTo>
                    <a:lnTo>
                      <a:pt x="1415" y="4350"/>
                    </a:lnTo>
                    <a:cubicBezTo>
                      <a:pt x="2368" y="5021"/>
                      <a:pt x="3686" y="4791"/>
                      <a:pt x="4356" y="3837"/>
                    </a:cubicBezTo>
                    <a:cubicBezTo>
                      <a:pt x="4363" y="3828"/>
                      <a:pt x="4369" y="3819"/>
                      <a:pt x="4376" y="3809"/>
                    </a:cubicBezTo>
                    <a:lnTo>
                      <a:pt x="4376" y="3681"/>
                    </a:lnTo>
                    <a:cubicBezTo>
                      <a:pt x="5047" y="2727"/>
                      <a:pt x="4817" y="1410"/>
                      <a:pt x="3863" y="739"/>
                    </a:cubicBezTo>
                    <a:cubicBezTo>
                      <a:pt x="3854" y="732"/>
                      <a:pt x="3845" y="726"/>
                      <a:pt x="3835" y="719"/>
                    </a:cubicBezTo>
                    <a:lnTo>
                      <a:pt x="3346" y="385"/>
                    </a:lnTo>
                    <a:cubicBezTo>
                      <a:pt x="2392" y="-286"/>
                      <a:pt x="1075" y="-57"/>
                      <a:pt x="404" y="897"/>
                    </a:cubicBezTo>
                    <a:cubicBezTo>
                      <a:pt x="397" y="906"/>
                      <a:pt x="391" y="916"/>
                      <a:pt x="385" y="925"/>
                    </a:cubicBezTo>
                    <a:close/>
                    <a:moveTo>
                      <a:pt x="3526" y="925"/>
                    </a:moveTo>
                    <a:cubicBezTo>
                      <a:pt x="4265" y="1432"/>
                      <a:pt x="4452" y="2442"/>
                      <a:pt x="3945" y="3181"/>
                    </a:cubicBezTo>
                    <a:cubicBezTo>
                      <a:pt x="3943" y="3184"/>
                      <a:pt x="3940" y="3188"/>
                      <a:pt x="3938" y="3191"/>
                    </a:cubicBezTo>
                    <a:lnTo>
                      <a:pt x="3938" y="3191"/>
                    </a:lnTo>
                    <a:cubicBezTo>
                      <a:pt x="3428" y="3930"/>
                      <a:pt x="2421" y="4125"/>
                      <a:pt x="1672" y="3629"/>
                    </a:cubicBezTo>
                    <a:lnTo>
                      <a:pt x="1286" y="3372"/>
                    </a:lnTo>
                    <a:cubicBezTo>
                      <a:pt x="547" y="2864"/>
                      <a:pt x="359" y="1855"/>
                      <a:pt x="867" y="1116"/>
                    </a:cubicBezTo>
                    <a:cubicBezTo>
                      <a:pt x="869" y="1112"/>
                      <a:pt x="871" y="1109"/>
                      <a:pt x="874" y="1106"/>
                    </a:cubicBezTo>
                    <a:lnTo>
                      <a:pt x="874" y="1106"/>
                    </a:lnTo>
                    <a:cubicBezTo>
                      <a:pt x="1392" y="376"/>
                      <a:pt x="2398" y="193"/>
                      <a:pt x="3140" y="693"/>
                    </a:cubicBezTo>
                    <a:close/>
                  </a:path>
                </a:pathLst>
              </a:custGeom>
              <a:solidFill>
                <a:srgbClr val="C7C7C7">
                  <a:alpha val="400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608" name="Google Shape;608;p7"/>
              <p:cNvSpPr/>
              <p:nvPr/>
            </p:nvSpPr>
            <p:spPr>
              <a:xfrm>
                <a:off x="938627" y="2034598"/>
                <a:ext cx="6204" cy="5642"/>
              </a:xfrm>
              <a:custGeom>
                <a:rect b="b" l="l" r="r" t="t"/>
                <a:pathLst>
                  <a:path extrusionOk="0" h="5642" w="6204">
                    <a:moveTo>
                      <a:pt x="21" y="3066"/>
                    </a:moveTo>
                    <a:lnTo>
                      <a:pt x="21" y="3066"/>
                    </a:lnTo>
                    <a:cubicBezTo>
                      <a:pt x="117" y="4548"/>
                      <a:pt x="1370" y="5686"/>
                      <a:pt x="2853" y="5641"/>
                    </a:cubicBezTo>
                    <a:lnTo>
                      <a:pt x="3626" y="5641"/>
                    </a:lnTo>
                    <a:cubicBezTo>
                      <a:pt x="5118" y="5572"/>
                      <a:pt x="6271" y="4307"/>
                      <a:pt x="6201" y="2815"/>
                    </a:cubicBezTo>
                    <a:cubicBezTo>
                      <a:pt x="6201" y="2813"/>
                      <a:pt x="6201" y="2811"/>
                      <a:pt x="6201" y="2809"/>
                    </a:cubicBezTo>
                    <a:lnTo>
                      <a:pt x="6201" y="2577"/>
                    </a:lnTo>
                    <a:cubicBezTo>
                      <a:pt x="6118" y="1090"/>
                      <a:pt x="4857" y="-56"/>
                      <a:pt x="3368" y="2"/>
                    </a:cubicBezTo>
                    <a:lnTo>
                      <a:pt x="2622" y="2"/>
                    </a:lnTo>
                    <a:cubicBezTo>
                      <a:pt x="1115" y="62"/>
                      <a:pt x="-57" y="1331"/>
                      <a:pt x="2" y="2837"/>
                    </a:cubicBezTo>
                    <a:cubicBezTo>
                      <a:pt x="5" y="2914"/>
                      <a:pt x="11" y="2990"/>
                      <a:pt x="21" y="3066"/>
                    </a:cubicBezTo>
                    <a:close/>
                    <a:moveTo>
                      <a:pt x="3291" y="1341"/>
                    </a:moveTo>
                    <a:cubicBezTo>
                      <a:pt x="4192" y="1312"/>
                      <a:pt x="4949" y="2012"/>
                      <a:pt x="4991" y="2912"/>
                    </a:cubicBezTo>
                    <a:lnTo>
                      <a:pt x="4991" y="3041"/>
                    </a:lnTo>
                    <a:cubicBezTo>
                      <a:pt x="5020" y="3941"/>
                      <a:pt x="4320" y="4698"/>
                      <a:pt x="3420" y="4740"/>
                    </a:cubicBezTo>
                    <a:lnTo>
                      <a:pt x="2982" y="4740"/>
                    </a:lnTo>
                    <a:cubicBezTo>
                      <a:pt x="2102" y="4797"/>
                      <a:pt x="1343" y="4131"/>
                      <a:pt x="1285" y="3251"/>
                    </a:cubicBezTo>
                    <a:cubicBezTo>
                      <a:pt x="1284" y="3232"/>
                      <a:pt x="1283" y="3214"/>
                      <a:pt x="1283" y="3195"/>
                    </a:cubicBezTo>
                    <a:lnTo>
                      <a:pt x="1283" y="3041"/>
                    </a:lnTo>
                    <a:cubicBezTo>
                      <a:pt x="1240" y="2160"/>
                      <a:pt x="1919" y="1411"/>
                      <a:pt x="2799" y="1368"/>
                    </a:cubicBezTo>
                    <a:cubicBezTo>
                      <a:pt x="2809" y="1368"/>
                      <a:pt x="2818" y="1367"/>
                      <a:pt x="2828" y="1367"/>
                    </a:cubicBezTo>
                    <a:close/>
                  </a:path>
                </a:pathLst>
              </a:custGeom>
              <a:solidFill>
                <a:srgbClr val="DBDBDB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609" name="Google Shape;609;p7"/>
              <p:cNvSpPr/>
              <p:nvPr/>
            </p:nvSpPr>
            <p:spPr>
              <a:xfrm>
                <a:off x="939212" y="2035473"/>
                <a:ext cx="4844" cy="4408"/>
              </a:xfrm>
              <a:custGeom>
                <a:rect b="b" l="l" r="r" t="t"/>
                <a:pathLst>
                  <a:path extrusionOk="0" h="4408" w="4844">
                    <a:moveTo>
                      <a:pt x="2" y="2191"/>
                    </a:moveTo>
                    <a:lnTo>
                      <a:pt x="2" y="2372"/>
                    </a:lnTo>
                    <a:cubicBezTo>
                      <a:pt x="43" y="3537"/>
                      <a:pt x="1021" y="4448"/>
                      <a:pt x="2186" y="4407"/>
                    </a:cubicBezTo>
                    <a:cubicBezTo>
                      <a:pt x="2196" y="4407"/>
                      <a:pt x="2206" y="4406"/>
                      <a:pt x="2216" y="4406"/>
                    </a:cubicBezTo>
                    <a:lnTo>
                      <a:pt x="2808" y="4406"/>
                    </a:lnTo>
                    <a:cubicBezTo>
                      <a:pt x="3974" y="4364"/>
                      <a:pt x="4885" y="3385"/>
                      <a:pt x="4843" y="2220"/>
                    </a:cubicBezTo>
                    <a:cubicBezTo>
                      <a:pt x="4843" y="2219"/>
                      <a:pt x="4843" y="2218"/>
                      <a:pt x="4843" y="2217"/>
                    </a:cubicBezTo>
                    <a:lnTo>
                      <a:pt x="4843" y="2037"/>
                    </a:lnTo>
                    <a:cubicBezTo>
                      <a:pt x="4801" y="871"/>
                      <a:pt x="3823" y="-40"/>
                      <a:pt x="2658" y="1"/>
                    </a:cubicBezTo>
                    <a:cubicBezTo>
                      <a:pt x="2648" y="2"/>
                      <a:pt x="2638" y="2"/>
                      <a:pt x="2628" y="3"/>
                    </a:cubicBezTo>
                    <a:lnTo>
                      <a:pt x="2010" y="3"/>
                    </a:lnTo>
                    <a:cubicBezTo>
                      <a:pt x="854" y="58"/>
                      <a:pt x="-42" y="1035"/>
                      <a:pt x="2" y="2191"/>
                    </a:cubicBezTo>
                    <a:close/>
                    <a:moveTo>
                      <a:pt x="2577" y="363"/>
                    </a:moveTo>
                    <a:cubicBezTo>
                      <a:pt x="3477" y="334"/>
                      <a:pt x="4234" y="1034"/>
                      <a:pt x="4276" y="1934"/>
                    </a:cubicBezTo>
                    <a:lnTo>
                      <a:pt x="4276" y="2063"/>
                    </a:lnTo>
                    <a:cubicBezTo>
                      <a:pt x="4305" y="2963"/>
                      <a:pt x="3606" y="3720"/>
                      <a:pt x="2705" y="3762"/>
                    </a:cubicBezTo>
                    <a:lnTo>
                      <a:pt x="2268" y="3762"/>
                    </a:lnTo>
                    <a:cubicBezTo>
                      <a:pt x="1388" y="3819"/>
                      <a:pt x="628" y="3153"/>
                      <a:pt x="571" y="2273"/>
                    </a:cubicBezTo>
                    <a:cubicBezTo>
                      <a:pt x="569" y="2254"/>
                      <a:pt x="569" y="2236"/>
                      <a:pt x="568" y="2217"/>
                    </a:cubicBezTo>
                    <a:lnTo>
                      <a:pt x="568" y="2063"/>
                    </a:lnTo>
                    <a:cubicBezTo>
                      <a:pt x="525" y="1182"/>
                      <a:pt x="1204" y="433"/>
                      <a:pt x="2085" y="390"/>
                    </a:cubicBezTo>
                    <a:cubicBezTo>
                      <a:pt x="2094" y="390"/>
                      <a:pt x="2104" y="389"/>
                      <a:pt x="2113" y="389"/>
                    </a:cubicBezTo>
                    <a:close/>
                  </a:path>
                </a:pathLst>
              </a:custGeom>
              <a:solidFill>
                <a:srgbClr val="C7C7C7">
                  <a:alpha val="400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610" name="Google Shape;610;p7"/>
              <p:cNvSpPr/>
              <p:nvPr/>
            </p:nvSpPr>
            <p:spPr>
              <a:xfrm>
                <a:off x="946265" y="2031744"/>
                <a:ext cx="6144" cy="6086"/>
              </a:xfrm>
              <a:custGeom>
                <a:rect b="b" l="l" r="r" t="t"/>
                <a:pathLst>
                  <a:path extrusionOk="0" h="6086" w="6144">
                    <a:moveTo>
                      <a:pt x="519" y="4839"/>
                    </a:moveTo>
                    <a:lnTo>
                      <a:pt x="648" y="5020"/>
                    </a:lnTo>
                    <a:cubicBezTo>
                      <a:pt x="1561" y="6209"/>
                      <a:pt x="3263" y="6439"/>
                      <a:pt x="4459" y="5535"/>
                    </a:cubicBezTo>
                    <a:lnTo>
                      <a:pt x="5077" y="5071"/>
                    </a:lnTo>
                    <a:cubicBezTo>
                      <a:pt x="6267" y="4158"/>
                      <a:pt x="6497" y="2456"/>
                      <a:pt x="5592" y="1260"/>
                    </a:cubicBezTo>
                    <a:lnTo>
                      <a:pt x="5592" y="1080"/>
                    </a:lnTo>
                    <a:cubicBezTo>
                      <a:pt x="4681" y="-121"/>
                      <a:pt x="2969" y="-356"/>
                      <a:pt x="1768" y="555"/>
                    </a:cubicBezTo>
                    <a:cubicBezTo>
                      <a:pt x="1764" y="558"/>
                      <a:pt x="1760" y="562"/>
                      <a:pt x="1755" y="565"/>
                    </a:cubicBezTo>
                    <a:lnTo>
                      <a:pt x="1163" y="1003"/>
                    </a:lnTo>
                    <a:cubicBezTo>
                      <a:pt x="-71" y="1868"/>
                      <a:pt x="-371" y="3570"/>
                      <a:pt x="495" y="4804"/>
                    </a:cubicBezTo>
                    <a:cubicBezTo>
                      <a:pt x="503" y="4816"/>
                      <a:pt x="511" y="4828"/>
                      <a:pt x="519" y="4839"/>
                    </a:cubicBezTo>
                    <a:close/>
                    <a:moveTo>
                      <a:pt x="2193" y="1569"/>
                    </a:moveTo>
                    <a:cubicBezTo>
                      <a:pt x="2901" y="1020"/>
                      <a:pt x="3920" y="1149"/>
                      <a:pt x="4469" y="1857"/>
                    </a:cubicBezTo>
                    <a:cubicBezTo>
                      <a:pt x="4475" y="1864"/>
                      <a:pt x="4480" y="1871"/>
                      <a:pt x="4485" y="1878"/>
                    </a:cubicBezTo>
                    <a:lnTo>
                      <a:pt x="4485" y="1878"/>
                    </a:lnTo>
                    <a:cubicBezTo>
                      <a:pt x="5028" y="2573"/>
                      <a:pt x="4904" y="3576"/>
                      <a:pt x="4209" y="4119"/>
                    </a:cubicBezTo>
                    <a:cubicBezTo>
                      <a:pt x="4198" y="4127"/>
                      <a:pt x="4187" y="4136"/>
                      <a:pt x="4176" y="4144"/>
                    </a:cubicBezTo>
                    <a:lnTo>
                      <a:pt x="3816" y="4427"/>
                    </a:lnTo>
                    <a:cubicBezTo>
                      <a:pt x="3121" y="4970"/>
                      <a:pt x="2117" y="4846"/>
                      <a:pt x="1575" y="4151"/>
                    </a:cubicBezTo>
                    <a:cubicBezTo>
                      <a:pt x="1566" y="4140"/>
                      <a:pt x="1558" y="4129"/>
                      <a:pt x="1549" y="4118"/>
                    </a:cubicBezTo>
                    <a:lnTo>
                      <a:pt x="1549" y="4118"/>
                    </a:lnTo>
                    <a:cubicBezTo>
                      <a:pt x="1023" y="3395"/>
                      <a:pt x="1159" y="2385"/>
                      <a:pt x="1858" y="1827"/>
                    </a:cubicBezTo>
                    <a:close/>
                  </a:path>
                </a:pathLst>
              </a:custGeom>
              <a:solidFill>
                <a:srgbClr val="DBDBDB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611" name="Google Shape;611;p7"/>
              <p:cNvSpPr/>
              <p:nvPr/>
            </p:nvSpPr>
            <p:spPr>
              <a:xfrm>
                <a:off x="946984" y="2032512"/>
                <a:ext cx="4722" cy="4742"/>
              </a:xfrm>
              <a:custGeom>
                <a:rect b="b" l="l" r="r" t="t"/>
                <a:pathLst>
                  <a:path extrusionOk="0" h="4742" w="4722">
                    <a:moveTo>
                      <a:pt x="418" y="3762"/>
                    </a:moveTo>
                    <a:lnTo>
                      <a:pt x="418" y="3916"/>
                    </a:lnTo>
                    <a:cubicBezTo>
                      <a:pt x="1139" y="4844"/>
                      <a:pt x="2473" y="5017"/>
                      <a:pt x="3406" y="4303"/>
                    </a:cubicBezTo>
                    <a:lnTo>
                      <a:pt x="3869" y="3968"/>
                    </a:lnTo>
                    <a:cubicBezTo>
                      <a:pt x="4805" y="3273"/>
                      <a:pt x="5001" y="1950"/>
                      <a:pt x="4306" y="1014"/>
                    </a:cubicBezTo>
                    <a:cubicBezTo>
                      <a:pt x="4298" y="1003"/>
                      <a:pt x="4290" y="992"/>
                      <a:pt x="4281" y="981"/>
                    </a:cubicBezTo>
                    <a:lnTo>
                      <a:pt x="4281" y="826"/>
                    </a:lnTo>
                    <a:cubicBezTo>
                      <a:pt x="3561" y="-101"/>
                      <a:pt x="2227" y="-274"/>
                      <a:pt x="1294" y="440"/>
                    </a:cubicBezTo>
                    <a:lnTo>
                      <a:pt x="830" y="801"/>
                    </a:lnTo>
                    <a:cubicBezTo>
                      <a:pt x="-89" y="1511"/>
                      <a:pt x="-272" y="2827"/>
                      <a:pt x="418" y="3762"/>
                    </a:cubicBezTo>
                    <a:close/>
                    <a:moveTo>
                      <a:pt x="1474" y="801"/>
                    </a:moveTo>
                    <a:cubicBezTo>
                      <a:pt x="2182" y="252"/>
                      <a:pt x="3201" y="381"/>
                      <a:pt x="3750" y="1089"/>
                    </a:cubicBezTo>
                    <a:cubicBezTo>
                      <a:pt x="3756" y="1096"/>
                      <a:pt x="3761" y="1103"/>
                      <a:pt x="3766" y="1110"/>
                    </a:cubicBezTo>
                    <a:lnTo>
                      <a:pt x="3766" y="1110"/>
                    </a:lnTo>
                    <a:cubicBezTo>
                      <a:pt x="4309" y="1805"/>
                      <a:pt x="4185" y="2808"/>
                      <a:pt x="3490" y="3351"/>
                    </a:cubicBezTo>
                    <a:cubicBezTo>
                      <a:pt x="3479" y="3359"/>
                      <a:pt x="3468" y="3367"/>
                      <a:pt x="3457" y="3376"/>
                    </a:cubicBezTo>
                    <a:lnTo>
                      <a:pt x="3097" y="3659"/>
                    </a:lnTo>
                    <a:cubicBezTo>
                      <a:pt x="2402" y="4202"/>
                      <a:pt x="1398" y="4078"/>
                      <a:pt x="856" y="3383"/>
                    </a:cubicBezTo>
                    <a:cubicBezTo>
                      <a:pt x="847" y="3372"/>
                      <a:pt x="839" y="3361"/>
                      <a:pt x="830" y="3350"/>
                    </a:cubicBezTo>
                    <a:lnTo>
                      <a:pt x="830" y="3350"/>
                    </a:lnTo>
                    <a:cubicBezTo>
                      <a:pt x="304" y="2626"/>
                      <a:pt x="440" y="1617"/>
                      <a:pt x="1139" y="1058"/>
                    </a:cubicBezTo>
                    <a:close/>
                  </a:path>
                </a:pathLst>
              </a:custGeom>
              <a:solidFill>
                <a:srgbClr val="C7C7C7">
                  <a:alpha val="400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612" name="Google Shape;612;p7"/>
              <p:cNvSpPr/>
              <p:nvPr/>
            </p:nvSpPr>
            <p:spPr>
              <a:xfrm>
                <a:off x="952699" y="2026441"/>
                <a:ext cx="6118" cy="6173"/>
              </a:xfrm>
              <a:custGeom>
                <a:rect b="b" l="l" r="r" t="t"/>
                <a:pathLst>
                  <a:path extrusionOk="0" h="6173" w="6118">
                    <a:moveTo>
                      <a:pt x="909" y="5327"/>
                    </a:moveTo>
                    <a:lnTo>
                      <a:pt x="1064" y="5481"/>
                    </a:lnTo>
                    <a:cubicBezTo>
                      <a:pt x="2191" y="6480"/>
                      <a:pt x="3911" y="6388"/>
                      <a:pt x="4926" y="5275"/>
                    </a:cubicBezTo>
                    <a:lnTo>
                      <a:pt x="5415" y="4709"/>
                    </a:lnTo>
                    <a:cubicBezTo>
                      <a:pt x="6425" y="3590"/>
                      <a:pt x="6337" y="1864"/>
                      <a:pt x="5218" y="854"/>
                    </a:cubicBezTo>
                    <a:cubicBezTo>
                      <a:pt x="5215" y="851"/>
                      <a:pt x="5212" y="849"/>
                      <a:pt x="5209" y="846"/>
                    </a:cubicBezTo>
                    <a:lnTo>
                      <a:pt x="5055" y="692"/>
                    </a:lnTo>
                    <a:cubicBezTo>
                      <a:pt x="3930" y="-311"/>
                      <a:pt x="2204" y="-212"/>
                      <a:pt x="1201" y="914"/>
                    </a:cubicBezTo>
                    <a:cubicBezTo>
                      <a:pt x="1198" y="917"/>
                      <a:pt x="1195" y="920"/>
                      <a:pt x="1192" y="923"/>
                    </a:cubicBezTo>
                    <a:lnTo>
                      <a:pt x="703" y="1464"/>
                    </a:lnTo>
                    <a:cubicBezTo>
                      <a:pt x="-307" y="2583"/>
                      <a:pt x="-218" y="4309"/>
                      <a:pt x="901" y="5319"/>
                    </a:cubicBezTo>
                    <a:cubicBezTo>
                      <a:pt x="904" y="5322"/>
                      <a:pt x="906" y="5324"/>
                      <a:pt x="909" y="5327"/>
                    </a:cubicBezTo>
                    <a:close/>
                    <a:moveTo>
                      <a:pt x="1939" y="1799"/>
                    </a:moveTo>
                    <a:cubicBezTo>
                      <a:pt x="2545" y="1127"/>
                      <a:pt x="3580" y="1070"/>
                      <a:pt x="4257" y="1670"/>
                    </a:cubicBezTo>
                    <a:lnTo>
                      <a:pt x="4257" y="1670"/>
                    </a:lnTo>
                    <a:cubicBezTo>
                      <a:pt x="4897" y="2297"/>
                      <a:pt x="4907" y="3324"/>
                      <a:pt x="4280" y="3964"/>
                    </a:cubicBezTo>
                    <a:cubicBezTo>
                      <a:pt x="4272" y="3972"/>
                      <a:pt x="4265" y="3980"/>
                      <a:pt x="4257" y="3988"/>
                    </a:cubicBezTo>
                    <a:lnTo>
                      <a:pt x="3973" y="4323"/>
                    </a:lnTo>
                    <a:cubicBezTo>
                      <a:pt x="3346" y="4963"/>
                      <a:pt x="2319" y="4973"/>
                      <a:pt x="1679" y="4346"/>
                    </a:cubicBezTo>
                    <a:cubicBezTo>
                      <a:pt x="1671" y="4338"/>
                      <a:pt x="1664" y="4330"/>
                      <a:pt x="1656" y="4323"/>
                    </a:cubicBezTo>
                    <a:lnTo>
                      <a:pt x="1656" y="4323"/>
                    </a:lnTo>
                    <a:cubicBezTo>
                      <a:pt x="990" y="3767"/>
                      <a:pt x="900" y="2776"/>
                      <a:pt x="1456" y="2110"/>
                    </a:cubicBezTo>
                    <a:cubicBezTo>
                      <a:pt x="1479" y="2083"/>
                      <a:pt x="1503" y="2056"/>
                      <a:pt x="1527" y="2031"/>
                    </a:cubicBezTo>
                    <a:close/>
                  </a:path>
                </a:pathLst>
              </a:custGeom>
              <a:solidFill>
                <a:srgbClr val="DBDBDB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613" name="Google Shape;613;p7"/>
              <p:cNvSpPr/>
              <p:nvPr/>
            </p:nvSpPr>
            <p:spPr>
              <a:xfrm>
                <a:off x="953394" y="2027231"/>
                <a:ext cx="4766" cy="4681"/>
              </a:xfrm>
              <a:custGeom>
                <a:rect b="b" l="l" r="r" t="t"/>
                <a:pathLst>
                  <a:path extrusionOk="0" h="4681" w="4766">
                    <a:moveTo>
                      <a:pt x="704" y="4125"/>
                    </a:moveTo>
                    <a:lnTo>
                      <a:pt x="833" y="4125"/>
                    </a:lnTo>
                    <a:cubicBezTo>
                      <a:pt x="1677" y="4908"/>
                      <a:pt x="2997" y="4859"/>
                      <a:pt x="3780" y="4014"/>
                    </a:cubicBezTo>
                    <a:cubicBezTo>
                      <a:pt x="3794" y="4000"/>
                      <a:pt x="3807" y="3985"/>
                      <a:pt x="3820" y="3970"/>
                    </a:cubicBezTo>
                    <a:lnTo>
                      <a:pt x="4232" y="3533"/>
                    </a:lnTo>
                    <a:cubicBezTo>
                      <a:pt x="5007" y="2662"/>
                      <a:pt x="4929" y="1327"/>
                      <a:pt x="4058" y="552"/>
                    </a:cubicBezTo>
                    <a:cubicBezTo>
                      <a:pt x="4056" y="550"/>
                      <a:pt x="4054" y="548"/>
                      <a:pt x="4052" y="546"/>
                    </a:cubicBezTo>
                    <a:lnTo>
                      <a:pt x="3923" y="546"/>
                    </a:lnTo>
                    <a:cubicBezTo>
                      <a:pt x="3058" y="-237"/>
                      <a:pt x="1723" y="-170"/>
                      <a:pt x="940" y="695"/>
                    </a:cubicBezTo>
                    <a:cubicBezTo>
                      <a:pt x="939" y="697"/>
                      <a:pt x="937" y="698"/>
                      <a:pt x="936" y="700"/>
                    </a:cubicBezTo>
                    <a:lnTo>
                      <a:pt x="524" y="1138"/>
                    </a:lnTo>
                    <a:cubicBezTo>
                      <a:pt x="-239" y="2017"/>
                      <a:pt x="-159" y="3344"/>
                      <a:pt x="704" y="4125"/>
                    </a:cubicBezTo>
                    <a:close/>
                    <a:moveTo>
                      <a:pt x="1168" y="1009"/>
                    </a:moveTo>
                    <a:cubicBezTo>
                      <a:pt x="1774" y="337"/>
                      <a:pt x="2808" y="280"/>
                      <a:pt x="3485" y="880"/>
                    </a:cubicBezTo>
                    <a:lnTo>
                      <a:pt x="3485" y="880"/>
                    </a:lnTo>
                    <a:cubicBezTo>
                      <a:pt x="4125" y="1507"/>
                      <a:pt x="4136" y="2535"/>
                      <a:pt x="3508" y="3175"/>
                    </a:cubicBezTo>
                    <a:cubicBezTo>
                      <a:pt x="3501" y="3182"/>
                      <a:pt x="3493" y="3190"/>
                      <a:pt x="3485" y="3198"/>
                    </a:cubicBezTo>
                    <a:lnTo>
                      <a:pt x="3202" y="3533"/>
                    </a:lnTo>
                    <a:cubicBezTo>
                      <a:pt x="2575" y="4173"/>
                      <a:pt x="1548" y="4183"/>
                      <a:pt x="908" y="3556"/>
                    </a:cubicBezTo>
                    <a:cubicBezTo>
                      <a:pt x="900" y="3548"/>
                      <a:pt x="892" y="3541"/>
                      <a:pt x="884" y="3533"/>
                    </a:cubicBezTo>
                    <a:lnTo>
                      <a:pt x="884" y="3533"/>
                    </a:lnTo>
                    <a:cubicBezTo>
                      <a:pt x="218" y="2977"/>
                      <a:pt x="129" y="1986"/>
                      <a:pt x="685" y="1320"/>
                    </a:cubicBezTo>
                    <a:cubicBezTo>
                      <a:pt x="707" y="1293"/>
                      <a:pt x="731" y="1267"/>
                      <a:pt x="756" y="1241"/>
                    </a:cubicBezTo>
                    <a:close/>
                  </a:path>
                </a:pathLst>
              </a:custGeom>
              <a:solidFill>
                <a:srgbClr val="C7C7C7">
                  <a:alpha val="400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614" name="Google Shape;614;p7"/>
              <p:cNvSpPr/>
              <p:nvPr/>
            </p:nvSpPr>
            <p:spPr>
              <a:xfrm>
                <a:off x="958308" y="2020416"/>
                <a:ext cx="6041" cy="6070"/>
              </a:xfrm>
              <a:custGeom>
                <a:rect b="b" l="l" r="r" t="t"/>
                <a:pathLst>
                  <a:path extrusionOk="0" h="6070" w="6041">
                    <a:moveTo>
                      <a:pt x="940" y="5301"/>
                    </a:moveTo>
                    <a:lnTo>
                      <a:pt x="1120" y="5456"/>
                    </a:lnTo>
                    <a:cubicBezTo>
                      <a:pt x="2274" y="6403"/>
                      <a:pt x="3978" y="6236"/>
                      <a:pt x="4925" y="5082"/>
                    </a:cubicBezTo>
                    <a:cubicBezTo>
                      <a:pt x="4936" y="5070"/>
                      <a:pt x="4946" y="5057"/>
                      <a:pt x="4957" y="5044"/>
                    </a:cubicBezTo>
                    <a:lnTo>
                      <a:pt x="5446" y="4477"/>
                    </a:lnTo>
                    <a:cubicBezTo>
                      <a:pt x="6379" y="3291"/>
                      <a:pt x="6197" y="1577"/>
                      <a:pt x="5034" y="615"/>
                    </a:cubicBezTo>
                    <a:lnTo>
                      <a:pt x="4854" y="615"/>
                    </a:lnTo>
                    <a:cubicBezTo>
                      <a:pt x="3700" y="-333"/>
                      <a:pt x="1996" y="-166"/>
                      <a:pt x="1048" y="988"/>
                    </a:cubicBezTo>
                    <a:cubicBezTo>
                      <a:pt x="1038" y="1001"/>
                      <a:pt x="1027" y="1014"/>
                      <a:pt x="1017" y="1027"/>
                    </a:cubicBezTo>
                    <a:lnTo>
                      <a:pt x="553" y="1593"/>
                    </a:lnTo>
                    <a:cubicBezTo>
                      <a:pt x="-314" y="2738"/>
                      <a:pt x="-145" y="4359"/>
                      <a:pt x="940" y="5301"/>
                    </a:cubicBezTo>
                    <a:close/>
                    <a:moveTo>
                      <a:pt x="1815" y="1722"/>
                    </a:moveTo>
                    <a:cubicBezTo>
                      <a:pt x="2379" y="1025"/>
                      <a:pt x="3400" y="918"/>
                      <a:pt x="4097" y="1482"/>
                    </a:cubicBezTo>
                    <a:cubicBezTo>
                      <a:pt x="4100" y="1485"/>
                      <a:pt x="4103" y="1487"/>
                      <a:pt x="4107" y="1490"/>
                    </a:cubicBezTo>
                    <a:lnTo>
                      <a:pt x="4107" y="1490"/>
                    </a:lnTo>
                    <a:cubicBezTo>
                      <a:pt x="4803" y="2054"/>
                      <a:pt x="4911" y="3075"/>
                      <a:pt x="4347" y="3772"/>
                    </a:cubicBezTo>
                    <a:cubicBezTo>
                      <a:pt x="4344" y="3775"/>
                      <a:pt x="4341" y="3778"/>
                      <a:pt x="4339" y="3782"/>
                    </a:cubicBezTo>
                    <a:lnTo>
                      <a:pt x="4055" y="4142"/>
                    </a:lnTo>
                    <a:cubicBezTo>
                      <a:pt x="3492" y="4839"/>
                      <a:pt x="2470" y="4946"/>
                      <a:pt x="1774" y="4382"/>
                    </a:cubicBezTo>
                    <a:cubicBezTo>
                      <a:pt x="1770" y="4380"/>
                      <a:pt x="1767" y="4377"/>
                      <a:pt x="1764" y="4374"/>
                    </a:cubicBezTo>
                    <a:lnTo>
                      <a:pt x="1764" y="4374"/>
                    </a:lnTo>
                    <a:cubicBezTo>
                      <a:pt x="1067" y="3810"/>
                      <a:pt x="960" y="2789"/>
                      <a:pt x="1524" y="2092"/>
                    </a:cubicBezTo>
                    <a:cubicBezTo>
                      <a:pt x="1526" y="2089"/>
                      <a:pt x="1529" y="2086"/>
                      <a:pt x="1532" y="2082"/>
                    </a:cubicBezTo>
                    <a:close/>
                  </a:path>
                </a:pathLst>
              </a:custGeom>
              <a:solidFill>
                <a:srgbClr val="DBDBDB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615" name="Google Shape;615;p7"/>
              <p:cNvSpPr/>
              <p:nvPr/>
            </p:nvSpPr>
            <p:spPr>
              <a:xfrm>
                <a:off x="958938" y="2021049"/>
                <a:ext cx="4703" cy="4818"/>
              </a:xfrm>
              <a:custGeom>
                <a:rect b="b" l="l" r="r" t="t"/>
                <a:pathLst>
                  <a:path extrusionOk="0" h="4818" w="4703">
                    <a:moveTo>
                      <a:pt x="876" y="4229"/>
                    </a:moveTo>
                    <a:lnTo>
                      <a:pt x="876" y="4358"/>
                    </a:lnTo>
                    <a:cubicBezTo>
                      <a:pt x="1795" y="5084"/>
                      <a:pt x="3127" y="4935"/>
                      <a:pt x="3863" y="4023"/>
                    </a:cubicBezTo>
                    <a:lnTo>
                      <a:pt x="4223" y="3586"/>
                    </a:lnTo>
                    <a:cubicBezTo>
                      <a:pt x="4964" y="2685"/>
                      <a:pt x="4834" y="1354"/>
                      <a:pt x="3933" y="614"/>
                    </a:cubicBezTo>
                    <a:cubicBezTo>
                      <a:pt x="3927" y="609"/>
                      <a:pt x="3921" y="604"/>
                      <a:pt x="3914" y="599"/>
                    </a:cubicBezTo>
                    <a:lnTo>
                      <a:pt x="3786" y="470"/>
                    </a:lnTo>
                    <a:cubicBezTo>
                      <a:pt x="2873" y="-262"/>
                      <a:pt x="1542" y="-124"/>
                      <a:pt x="799" y="779"/>
                    </a:cubicBezTo>
                    <a:lnTo>
                      <a:pt x="412" y="1242"/>
                    </a:lnTo>
                    <a:cubicBezTo>
                      <a:pt x="-285" y="2195"/>
                      <a:pt x="-77" y="3532"/>
                      <a:pt x="876" y="4229"/>
                    </a:cubicBezTo>
                    <a:cubicBezTo>
                      <a:pt x="876" y="4229"/>
                      <a:pt x="876" y="4229"/>
                      <a:pt x="876" y="4229"/>
                    </a:cubicBezTo>
                    <a:close/>
                    <a:moveTo>
                      <a:pt x="1185" y="1088"/>
                    </a:moveTo>
                    <a:cubicBezTo>
                      <a:pt x="1749" y="392"/>
                      <a:pt x="2770" y="284"/>
                      <a:pt x="3467" y="848"/>
                    </a:cubicBezTo>
                    <a:cubicBezTo>
                      <a:pt x="3470" y="851"/>
                      <a:pt x="3473" y="853"/>
                      <a:pt x="3477" y="856"/>
                    </a:cubicBezTo>
                    <a:lnTo>
                      <a:pt x="3477" y="856"/>
                    </a:lnTo>
                    <a:cubicBezTo>
                      <a:pt x="4173" y="1420"/>
                      <a:pt x="4281" y="2441"/>
                      <a:pt x="3717" y="3138"/>
                    </a:cubicBezTo>
                    <a:cubicBezTo>
                      <a:pt x="3714" y="3141"/>
                      <a:pt x="3711" y="3145"/>
                      <a:pt x="3708" y="3148"/>
                    </a:cubicBezTo>
                    <a:lnTo>
                      <a:pt x="3425" y="3508"/>
                    </a:lnTo>
                    <a:cubicBezTo>
                      <a:pt x="2861" y="4205"/>
                      <a:pt x="1840" y="4312"/>
                      <a:pt x="1143" y="3748"/>
                    </a:cubicBezTo>
                    <a:cubicBezTo>
                      <a:pt x="1140" y="3746"/>
                      <a:pt x="1137" y="3743"/>
                      <a:pt x="1133" y="3740"/>
                    </a:cubicBezTo>
                    <a:lnTo>
                      <a:pt x="1133" y="3740"/>
                    </a:lnTo>
                    <a:cubicBezTo>
                      <a:pt x="437" y="3176"/>
                      <a:pt x="330" y="2155"/>
                      <a:pt x="893" y="1459"/>
                    </a:cubicBezTo>
                    <a:cubicBezTo>
                      <a:pt x="896" y="1455"/>
                      <a:pt x="899" y="1452"/>
                      <a:pt x="902" y="1448"/>
                    </a:cubicBezTo>
                    <a:close/>
                  </a:path>
                </a:pathLst>
              </a:custGeom>
              <a:solidFill>
                <a:srgbClr val="C7C7C7">
                  <a:alpha val="400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616" name="Google Shape;616;p7"/>
              <p:cNvSpPr/>
              <p:nvPr/>
            </p:nvSpPr>
            <p:spPr>
              <a:xfrm>
                <a:off x="963170" y="2013658"/>
                <a:ext cx="6137" cy="6143"/>
              </a:xfrm>
              <a:custGeom>
                <a:rect b="b" l="l" r="r" t="t"/>
                <a:pathLst>
                  <a:path extrusionOk="0" h="6143" w="6137">
                    <a:moveTo>
                      <a:pt x="867" y="5261"/>
                    </a:moveTo>
                    <a:lnTo>
                      <a:pt x="1022" y="5415"/>
                    </a:lnTo>
                    <a:cubicBezTo>
                      <a:pt x="2129" y="6434"/>
                      <a:pt x="3848" y="6376"/>
                      <a:pt x="4884" y="5286"/>
                    </a:cubicBezTo>
                    <a:lnTo>
                      <a:pt x="5399" y="4720"/>
                    </a:lnTo>
                    <a:cubicBezTo>
                      <a:pt x="6430" y="3620"/>
                      <a:pt x="6375" y="1893"/>
                      <a:pt x="5275" y="862"/>
                    </a:cubicBezTo>
                    <a:cubicBezTo>
                      <a:pt x="5274" y="860"/>
                      <a:pt x="5272" y="859"/>
                      <a:pt x="5270" y="857"/>
                    </a:cubicBezTo>
                    <a:lnTo>
                      <a:pt x="5090" y="857"/>
                    </a:lnTo>
                    <a:cubicBezTo>
                      <a:pt x="4142" y="-202"/>
                      <a:pt x="2514" y="-292"/>
                      <a:pt x="1454" y="657"/>
                    </a:cubicBezTo>
                    <a:cubicBezTo>
                      <a:pt x="1384" y="720"/>
                      <a:pt x="1317" y="787"/>
                      <a:pt x="1253" y="857"/>
                    </a:cubicBezTo>
                    <a:lnTo>
                      <a:pt x="738" y="1398"/>
                    </a:lnTo>
                    <a:cubicBezTo>
                      <a:pt x="-293" y="2498"/>
                      <a:pt x="-237" y="4225"/>
                      <a:pt x="863" y="5256"/>
                    </a:cubicBezTo>
                    <a:cubicBezTo>
                      <a:pt x="864" y="5258"/>
                      <a:pt x="866" y="5259"/>
                      <a:pt x="867" y="5261"/>
                    </a:cubicBezTo>
                    <a:close/>
                    <a:moveTo>
                      <a:pt x="1975" y="1733"/>
                    </a:moveTo>
                    <a:cubicBezTo>
                      <a:pt x="2617" y="1098"/>
                      <a:pt x="3650" y="1098"/>
                      <a:pt x="4292" y="1733"/>
                    </a:cubicBezTo>
                    <a:lnTo>
                      <a:pt x="4292" y="1733"/>
                    </a:lnTo>
                    <a:cubicBezTo>
                      <a:pt x="4924" y="2366"/>
                      <a:pt x="4924" y="3391"/>
                      <a:pt x="4292" y="4025"/>
                    </a:cubicBezTo>
                    <a:lnTo>
                      <a:pt x="3983" y="4359"/>
                    </a:lnTo>
                    <a:cubicBezTo>
                      <a:pt x="3356" y="4999"/>
                      <a:pt x="2329" y="5010"/>
                      <a:pt x="1689" y="4383"/>
                    </a:cubicBezTo>
                    <a:cubicBezTo>
                      <a:pt x="1681" y="4375"/>
                      <a:pt x="1673" y="4367"/>
                      <a:pt x="1666" y="4359"/>
                    </a:cubicBezTo>
                    <a:lnTo>
                      <a:pt x="1666" y="4359"/>
                    </a:lnTo>
                    <a:cubicBezTo>
                      <a:pt x="1031" y="3717"/>
                      <a:pt x="1031" y="2684"/>
                      <a:pt x="1666" y="2042"/>
                    </a:cubicBezTo>
                    <a:close/>
                  </a:path>
                </a:pathLst>
              </a:custGeom>
              <a:solidFill>
                <a:srgbClr val="DBDBDB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617" name="Google Shape;617;p7"/>
              <p:cNvSpPr/>
              <p:nvPr/>
            </p:nvSpPr>
            <p:spPr>
              <a:xfrm>
                <a:off x="964035" y="2014566"/>
                <a:ext cx="4728" cy="4690"/>
              </a:xfrm>
              <a:custGeom>
                <a:rect b="b" l="l" r="r" t="t"/>
                <a:pathLst>
                  <a:path extrusionOk="0" h="4690" w="4728">
                    <a:moveTo>
                      <a:pt x="569" y="3941"/>
                    </a:moveTo>
                    <a:lnTo>
                      <a:pt x="698" y="4069"/>
                    </a:lnTo>
                    <a:cubicBezTo>
                      <a:pt x="1531" y="4898"/>
                      <a:pt x="2877" y="4898"/>
                      <a:pt x="3711" y="4069"/>
                    </a:cubicBezTo>
                    <a:lnTo>
                      <a:pt x="4097" y="3632"/>
                    </a:lnTo>
                    <a:cubicBezTo>
                      <a:pt x="4929" y="2814"/>
                      <a:pt x="4941" y="1478"/>
                      <a:pt x="4124" y="646"/>
                    </a:cubicBezTo>
                    <a:cubicBezTo>
                      <a:pt x="4115" y="637"/>
                      <a:pt x="4106" y="628"/>
                      <a:pt x="4097" y="619"/>
                    </a:cubicBezTo>
                    <a:lnTo>
                      <a:pt x="3968" y="619"/>
                    </a:lnTo>
                    <a:cubicBezTo>
                      <a:pt x="3144" y="-206"/>
                      <a:pt x="1807" y="-206"/>
                      <a:pt x="982" y="618"/>
                    </a:cubicBezTo>
                    <a:cubicBezTo>
                      <a:pt x="982" y="618"/>
                      <a:pt x="981" y="619"/>
                      <a:pt x="981" y="619"/>
                    </a:cubicBezTo>
                    <a:lnTo>
                      <a:pt x="569" y="1057"/>
                    </a:lnTo>
                    <a:cubicBezTo>
                      <a:pt x="-190" y="1868"/>
                      <a:pt x="-190" y="3129"/>
                      <a:pt x="569" y="3941"/>
                    </a:cubicBezTo>
                    <a:close/>
                    <a:moveTo>
                      <a:pt x="1110" y="825"/>
                    </a:moveTo>
                    <a:cubicBezTo>
                      <a:pt x="1752" y="190"/>
                      <a:pt x="2785" y="190"/>
                      <a:pt x="3427" y="825"/>
                    </a:cubicBezTo>
                    <a:lnTo>
                      <a:pt x="3427" y="825"/>
                    </a:lnTo>
                    <a:cubicBezTo>
                      <a:pt x="4059" y="1458"/>
                      <a:pt x="4059" y="2483"/>
                      <a:pt x="3427" y="3117"/>
                    </a:cubicBezTo>
                    <a:lnTo>
                      <a:pt x="3118" y="3451"/>
                    </a:lnTo>
                    <a:cubicBezTo>
                      <a:pt x="2491" y="4091"/>
                      <a:pt x="1464" y="4102"/>
                      <a:pt x="824" y="3475"/>
                    </a:cubicBezTo>
                    <a:cubicBezTo>
                      <a:pt x="816" y="3467"/>
                      <a:pt x="809" y="3459"/>
                      <a:pt x="801" y="3451"/>
                    </a:cubicBezTo>
                    <a:lnTo>
                      <a:pt x="801" y="3451"/>
                    </a:lnTo>
                    <a:cubicBezTo>
                      <a:pt x="166" y="2809"/>
                      <a:pt x="166" y="1776"/>
                      <a:pt x="801" y="1134"/>
                    </a:cubicBezTo>
                    <a:close/>
                  </a:path>
                </a:pathLst>
              </a:custGeom>
              <a:solidFill>
                <a:srgbClr val="C7C7C7">
                  <a:alpha val="400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618" name="Google Shape;618;p7"/>
              <p:cNvSpPr/>
              <p:nvPr/>
            </p:nvSpPr>
            <p:spPr>
              <a:xfrm>
                <a:off x="968740" y="2007872"/>
                <a:ext cx="6189" cy="6076"/>
              </a:xfrm>
              <a:custGeom>
                <a:rect b="b" l="l" r="r" t="t"/>
                <a:pathLst>
                  <a:path extrusionOk="0" h="6076" w="6189">
                    <a:moveTo>
                      <a:pt x="525" y="4789"/>
                    </a:moveTo>
                    <a:lnTo>
                      <a:pt x="654" y="4970"/>
                    </a:lnTo>
                    <a:cubicBezTo>
                      <a:pt x="1551" y="6171"/>
                      <a:pt x="3245" y="6435"/>
                      <a:pt x="4465" y="5562"/>
                    </a:cubicBezTo>
                    <a:lnTo>
                      <a:pt x="5083" y="5098"/>
                    </a:lnTo>
                    <a:cubicBezTo>
                      <a:pt x="6284" y="4201"/>
                      <a:pt x="6548" y="2507"/>
                      <a:pt x="5675" y="1287"/>
                    </a:cubicBezTo>
                    <a:lnTo>
                      <a:pt x="5546" y="1107"/>
                    </a:lnTo>
                    <a:cubicBezTo>
                      <a:pt x="4649" y="-95"/>
                      <a:pt x="2955" y="-358"/>
                      <a:pt x="1735" y="515"/>
                    </a:cubicBezTo>
                    <a:lnTo>
                      <a:pt x="1117" y="978"/>
                    </a:lnTo>
                    <a:cubicBezTo>
                      <a:pt x="-98" y="1868"/>
                      <a:pt x="-363" y="3573"/>
                      <a:pt x="525" y="4789"/>
                    </a:cubicBezTo>
                    <a:close/>
                    <a:moveTo>
                      <a:pt x="2276" y="1545"/>
                    </a:moveTo>
                    <a:cubicBezTo>
                      <a:pt x="3003" y="1010"/>
                      <a:pt x="4024" y="1159"/>
                      <a:pt x="4568" y="1879"/>
                    </a:cubicBezTo>
                    <a:lnTo>
                      <a:pt x="4568" y="1879"/>
                    </a:lnTo>
                    <a:cubicBezTo>
                      <a:pt x="5082" y="2616"/>
                      <a:pt x="4923" y="3628"/>
                      <a:pt x="4207" y="4171"/>
                    </a:cubicBezTo>
                    <a:lnTo>
                      <a:pt x="3847" y="4429"/>
                    </a:lnTo>
                    <a:cubicBezTo>
                      <a:pt x="3120" y="4963"/>
                      <a:pt x="2098" y="4814"/>
                      <a:pt x="1555" y="4094"/>
                    </a:cubicBezTo>
                    <a:lnTo>
                      <a:pt x="1555" y="3965"/>
                    </a:lnTo>
                    <a:cubicBezTo>
                      <a:pt x="1043" y="3237"/>
                      <a:pt x="1203" y="2233"/>
                      <a:pt x="1915" y="1699"/>
                    </a:cubicBezTo>
                    <a:close/>
                  </a:path>
                </a:pathLst>
              </a:custGeom>
              <a:solidFill>
                <a:srgbClr val="DBDBDB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619" name="Google Shape;619;p7"/>
              <p:cNvSpPr/>
              <p:nvPr/>
            </p:nvSpPr>
            <p:spPr>
              <a:xfrm>
                <a:off x="969432" y="2008515"/>
                <a:ext cx="4781" cy="4736"/>
              </a:xfrm>
              <a:custGeom>
                <a:rect b="b" l="l" r="r" t="t"/>
                <a:pathLst>
                  <a:path extrusionOk="0" h="4736" w="4781">
                    <a:moveTo>
                      <a:pt x="477" y="3863"/>
                    </a:moveTo>
                    <a:lnTo>
                      <a:pt x="477" y="3863"/>
                    </a:lnTo>
                    <a:cubicBezTo>
                      <a:pt x="1160" y="4808"/>
                      <a:pt x="2481" y="5019"/>
                      <a:pt x="3425" y="4336"/>
                    </a:cubicBezTo>
                    <a:cubicBezTo>
                      <a:pt x="3429" y="4333"/>
                      <a:pt x="3434" y="4330"/>
                      <a:pt x="3438" y="4326"/>
                    </a:cubicBezTo>
                    <a:lnTo>
                      <a:pt x="3927" y="3966"/>
                    </a:lnTo>
                    <a:cubicBezTo>
                      <a:pt x="4852" y="3263"/>
                      <a:pt x="5056" y="1956"/>
                      <a:pt x="4391" y="1005"/>
                    </a:cubicBezTo>
                    <a:lnTo>
                      <a:pt x="4391" y="876"/>
                    </a:lnTo>
                    <a:cubicBezTo>
                      <a:pt x="3694" y="-77"/>
                      <a:pt x="2357" y="-285"/>
                      <a:pt x="1404" y="412"/>
                    </a:cubicBezTo>
                    <a:cubicBezTo>
                      <a:pt x="1404" y="412"/>
                      <a:pt x="1404" y="412"/>
                      <a:pt x="1404" y="412"/>
                    </a:cubicBezTo>
                    <a:lnTo>
                      <a:pt x="940" y="747"/>
                    </a:lnTo>
                    <a:cubicBezTo>
                      <a:pt x="-38" y="1408"/>
                      <a:pt x="-294" y="2737"/>
                      <a:pt x="367" y="3715"/>
                    </a:cubicBezTo>
                    <a:cubicBezTo>
                      <a:pt x="401" y="3766"/>
                      <a:pt x="438" y="3815"/>
                      <a:pt x="477" y="3863"/>
                    </a:cubicBezTo>
                    <a:close/>
                    <a:moveTo>
                      <a:pt x="1584" y="902"/>
                    </a:moveTo>
                    <a:cubicBezTo>
                      <a:pt x="2311" y="367"/>
                      <a:pt x="3332" y="516"/>
                      <a:pt x="3876" y="1236"/>
                    </a:cubicBezTo>
                    <a:lnTo>
                      <a:pt x="3876" y="1236"/>
                    </a:lnTo>
                    <a:cubicBezTo>
                      <a:pt x="4390" y="1973"/>
                      <a:pt x="4231" y="2985"/>
                      <a:pt x="3515" y="3528"/>
                    </a:cubicBezTo>
                    <a:lnTo>
                      <a:pt x="3155" y="3786"/>
                    </a:lnTo>
                    <a:cubicBezTo>
                      <a:pt x="2428" y="4320"/>
                      <a:pt x="1407" y="4171"/>
                      <a:pt x="863" y="3451"/>
                    </a:cubicBezTo>
                    <a:lnTo>
                      <a:pt x="863" y="3322"/>
                    </a:lnTo>
                    <a:cubicBezTo>
                      <a:pt x="351" y="2593"/>
                      <a:pt x="511" y="1590"/>
                      <a:pt x="1224" y="1056"/>
                    </a:cubicBezTo>
                    <a:close/>
                  </a:path>
                </a:pathLst>
              </a:custGeom>
              <a:solidFill>
                <a:srgbClr val="C7C7C7">
                  <a:alpha val="400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620" name="Google Shape;620;p7"/>
              <p:cNvSpPr/>
              <p:nvPr/>
            </p:nvSpPr>
            <p:spPr>
              <a:xfrm>
                <a:off x="975475" y="2003169"/>
                <a:ext cx="6139" cy="6059"/>
              </a:xfrm>
              <a:custGeom>
                <a:rect b="b" l="l" r="r" t="t"/>
                <a:pathLst>
                  <a:path extrusionOk="0" h="6059" w="6139">
                    <a:moveTo>
                      <a:pt x="304" y="4316"/>
                    </a:moveTo>
                    <a:lnTo>
                      <a:pt x="304" y="4522"/>
                    </a:lnTo>
                    <a:cubicBezTo>
                      <a:pt x="878" y="5824"/>
                      <a:pt x="2398" y="6414"/>
                      <a:pt x="3699" y="5840"/>
                    </a:cubicBezTo>
                    <a:cubicBezTo>
                      <a:pt x="3789" y="5801"/>
                      <a:pt x="3876" y="5756"/>
                      <a:pt x="3961" y="5707"/>
                    </a:cubicBezTo>
                    <a:lnTo>
                      <a:pt x="4630" y="5372"/>
                    </a:lnTo>
                    <a:cubicBezTo>
                      <a:pt x="5979" y="4698"/>
                      <a:pt x="6525" y="3058"/>
                      <a:pt x="5851" y="1710"/>
                    </a:cubicBezTo>
                    <a:cubicBezTo>
                      <a:pt x="5848" y="1703"/>
                      <a:pt x="5844" y="1696"/>
                      <a:pt x="5841" y="1690"/>
                    </a:cubicBezTo>
                    <a:lnTo>
                      <a:pt x="5841" y="1509"/>
                    </a:lnTo>
                    <a:cubicBezTo>
                      <a:pt x="5166" y="161"/>
                      <a:pt x="3527" y="-385"/>
                      <a:pt x="2178" y="289"/>
                    </a:cubicBezTo>
                    <a:cubicBezTo>
                      <a:pt x="2172" y="292"/>
                      <a:pt x="2165" y="296"/>
                      <a:pt x="2158" y="299"/>
                    </a:cubicBezTo>
                    <a:lnTo>
                      <a:pt x="1489" y="634"/>
                    </a:lnTo>
                    <a:cubicBezTo>
                      <a:pt x="146" y="1319"/>
                      <a:pt x="-386" y="2963"/>
                      <a:pt x="299" y="4306"/>
                    </a:cubicBezTo>
                    <a:cubicBezTo>
                      <a:pt x="301" y="4309"/>
                      <a:pt x="303" y="4313"/>
                      <a:pt x="304" y="4316"/>
                    </a:cubicBezTo>
                    <a:close/>
                    <a:moveTo>
                      <a:pt x="2545" y="1381"/>
                    </a:moveTo>
                    <a:cubicBezTo>
                      <a:pt x="3349" y="986"/>
                      <a:pt x="4321" y="1306"/>
                      <a:pt x="4733" y="2102"/>
                    </a:cubicBezTo>
                    <a:lnTo>
                      <a:pt x="4733" y="2230"/>
                    </a:lnTo>
                    <a:cubicBezTo>
                      <a:pt x="5140" y="3028"/>
                      <a:pt x="4823" y="4005"/>
                      <a:pt x="4025" y="4413"/>
                    </a:cubicBezTo>
                    <a:cubicBezTo>
                      <a:pt x="4021" y="4415"/>
                      <a:pt x="4017" y="4417"/>
                      <a:pt x="4012" y="4419"/>
                    </a:cubicBezTo>
                    <a:lnTo>
                      <a:pt x="3600" y="4625"/>
                    </a:lnTo>
                    <a:cubicBezTo>
                      <a:pt x="2802" y="5032"/>
                      <a:pt x="1825" y="4715"/>
                      <a:pt x="1418" y="3917"/>
                    </a:cubicBezTo>
                    <a:cubicBezTo>
                      <a:pt x="1416" y="3913"/>
                      <a:pt x="1414" y="3908"/>
                      <a:pt x="1412" y="3904"/>
                    </a:cubicBezTo>
                    <a:lnTo>
                      <a:pt x="1412" y="3775"/>
                    </a:lnTo>
                    <a:cubicBezTo>
                      <a:pt x="1005" y="2977"/>
                      <a:pt x="1322" y="2000"/>
                      <a:pt x="2120" y="1593"/>
                    </a:cubicBezTo>
                    <a:cubicBezTo>
                      <a:pt x="2124" y="1591"/>
                      <a:pt x="2128" y="1589"/>
                      <a:pt x="2133" y="1587"/>
                    </a:cubicBezTo>
                    <a:close/>
                  </a:path>
                </a:pathLst>
              </a:custGeom>
              <a:solidFill>
                <a:srgbClr val="DBDBDB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621" name="Google Shape;621;p7"/>
              <p:cNvSpPr/>
              <p:nvPr/>
            </p:nvSpPr>
            <p:spPr>
              <a:xfrm>
                <a:off x="976221" y="2003952"/>
                <a:ext cx="4774" cy="4671"/>
              </a:xfrm>
              <a:custGeom>
                <a:rect b="b" l="l" r="r" t="t"/>
                <a:pathLst>
                  <a:path extrusionOk="0" h="4671" w="4774">
                    <a:moveTo>
                      <a:pt x="228" y="3353"/>
                    </a:moveTo>
                    <a:lnTo>
                      <a:pt x="228" y="3507"/>
                    </a:lnTo>
                    <a:cubicBezTo>
                      <a:pt x="752" y="4550"/>
                      <a:pt x="2021" y="4970"/>
                      <a:pt x="3063" y="4447"/>
                    </a:cubicBezTo>
                    <a:cubicBezTo>
                      <a:pt x="3071" y="4443"/>
                      <a:pt x="3079" y="4439"/>
                      <a:pt x="3087" y="4435"/>
                    </a:cubicBezTo>
                    <a:lnTo>
                      <a:pt x="3627" y="4177"/>
                    </a:lnTo>
                    <a:cubicBezTo>
                      <a:pt x="4656" y="3629"/>
                      <a:pt x="5066" y="2366"/>
                      <a:pt x="4554" y="1319"/>
                    </a:cubicBezTo>
                    <a:lnTo>
                      <a:pt x="4554" y="1164"/>
                    </a:lnTo>
                    <a:cubicBezTo>
                      <a:pt x="4031" y="122"/>
                      <a:pt x="2762" y="-298"/>
                      <a:pt x="1720" y="225"/>
                    </a:cubicBezTo>
                    <a:cubicBezTo>
                      <a:pt x="1712" y="229"/>
                      <a:pt x="1704" y="233"/>
                      <a:pt x="1696" y="237"/>
                    </a:cubicBezTo>
                    <a:lnTo>
                      <a:pt x="1155" y="495"/>
                    </a:lnTo>
                    <a:cubicBezTo>
                      <a:pt x="116" y="1033"/>
                      <a:pt x="-298" y="2307"/>
                      <a:pt x="228" y="3353"/>
                    </a:cubicBezTo>
                    <a:close/>
                    <a:moveTo>
                      <a:pt x="1799" y="598"/>
                    </a:moveTo>
                    <a:cubicBezTo>
                      <a:pt x="2603" y="203"/>
                      <a:pt x="3575" y="523"/>
                      <a:pt x="3988" y="1319"/>
                    </a:cubicBezTo>
                    <a:lnTo>
                      <a:pt x="3988" y="1447"/>
                    </a:lnTo>
                    <a:cubicBezTo>
                      <a:pt x="4395" y="2246"/>
                      <a:pt x="4078" y="3223"/>
                      <a:pt x="3280" y="3630"/>
                    </a:cubicBezTo>
                    <a:cubicBezTo>
                      <a:pt x="3275" y="3632"/>
                      <a:pt x="3271" y="3634"/>
                      <a:pt x="3267" y="3636"/>
                    </a:cubicBezTo>
                    <a:lnTo>
                      <a:pt x="2855" y="3842"/>
                    </a:lnTo>
                    <a:cubicBezTo>
                      <a:pt x="2057" y="4249"/>
                      <a:pt x="1080" y="3932"/>
                      <a:pt x="673" y="3134"/>
                    </a:cubicBezTo>
                    <a:cubicBezTo>
                      <a:pt x="670" y="3130"/>
                      <a:pt x="668" y="3126"/>
                      <a:pt x="666" y="3121"/>
                    </a:cubicBezTo>
                    <a:lnTo>
                      <a:pt x="666" y="2992"/>
                    </a:lnTo>
                    <a:cubicBezTo>
                      <a:pt x="259" y="2194"/>
                      <a:pt x="576" y="1217"/>
                      <a:pt x="1374" y="810"/>
                    </a:cubicBezTo>
                    <a:cubicBezTo>
                      <a:pt x="1378" y="808"/>
                      <a:pt x="1383" y="806"/>
                      <a:pt x="1387" y="804"/>
                    </a:cubicBezTo>
                    <a:close/>
                  </a:path>
                </a:pathLst>
              </a:custGeom>
              <a:solidFill>
                <a:srgbClr val="C7C7C7">
                  <a:alpha val="400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622" name="Google Shape;622;p7"/>
              <p:cNvSpPr/>
              <p:nvPr/>
            </p:nvSpPr>
            <p:spPr>
              <a:xfrm>
                <a:off x="982934" y="1999705"/>
                <a:ext cx="6167" cy="5858"/>
              </a:xfrm>
              <a:custGeom>
                <a:rect b="b" l="l" r="r" t="t"/>
                <a:pathLst>
                  <a:path extrusionOk="0" h="5858" w="6167">
                    <a:moveTo>
                      <a:pt x="81" y="3583"/>
                    </a:moveTo>
                    <a:lnTo>
                      <a:pt x="81" y="3815"/>
                    </a:lnTo>
                    <a:cubicBezTo>
                      <a:pt x="447" y="5263"/>
                      <a:pt x="1916" y="6141"/>
                      <a:pt x="3364" y="5775"/>
                    </a:cubicBezTo>
                    <a:cubicBezTo>
                      <a:pt x="3369" y="5774"/>
                      <a:pt x="3373" y="5773"/>
                      <a:pt x="3377" y="5772"/>
                    </a:cubicBezTo>
                    <a:lnTo>
                      <a:pt x="4124" y="5592"/>
                    </a:lnTo>
                    <a:cubicBezTo>
                      <a:pt x="5581" y="5213"/>
                      <a:pt x="6456" y="3727"/>
                      <a:pt x="6081" y="2270"/>
                    </a:cubicBezTo>
                    <a:lnTo>
                      <a:pt x="6081" y="2038"/>
                    </a:lnTo>
                    <a:cubicBezTo>
                      <a:pt x="5691" y="591"/>
                      <a:pt x="4215" y="-279"/>
                      <a:pt x="2759" y="81"/>
                    </a:cubicBezTo>
                    <a:lnTo>
                      <a:pt x="2038" y="261"/>
                    </a:lnTo>
                    <a:cubicBezTo>
                      <a:pt x="591" y="652"/>
                      <a:pt x="-279" y="2128"/>
                      <a:pt x="81" y="3583"/>
                    </a:cubicBezTo>
                    <a:close/>
                    <a:moveTo>
                      <a:pt x="2914" y="1240"/>
                    </a:moveTo>
                    <a:cubicBezTo>
                      <a:pt x="3763" y="1002"/>
                      <a:pt x="4644" y="1496"/>
                      <a:pt x="4883" y="2345"/>
                    </a:cubicBezTo>
                    <a:cubicBezTo>
                      <a:pt x="4887" y="2363"/>
                      <a:pt x="4892" y="2381"/>
                      <a:pt x="4897" y="2399"/>
                    </a:cubicBezTo>
                    <a:lnTo>
                      <a:pt x="4897" y="2527"/>
                    </a:lnTo>
                    <a:cubicBezTo>
                      <a:pt x="5108" y="3401"/>
                      <a:pt x="4581" y="4283"/>
                      <a:pt x="3712" y="4510"/>
                    </a:cubicBezTo>
                    <a:lnTo>
                      <a:pt x="3274" y="4639"/>
                    </a:lnTo>
                    <a:cubicBezTo>
                      <a:pt x="2401" y="4851"/>
                      <a:pt x="1519" y="4324"/>
                      <a:pt x="1292" y="3454"/>
                    </a:cubicBezTo>
                    <a:lnTo>
                      <a:pt x="1292" y="3455"/>
                    </a:lnTo>
                    <a:cubicBezTo>
                      <a:pt x="1063" y="2588"/>
                      <a:pt x="1581" y="1701"/>
                      <a:pt x="2447" y="1473"/>
                    </a:cubicBezTo>
                    <a:cubicBezTo>
                      <a:pt x="2448" y="1472"/>
                      <a:pt x="2449" y="1472"/>
                      <a:pt x="2450" y="1472"/>
                    </a:cubicBezTo>
                    <a:close/>
                  </a:path>
                </a:pathLst>
              </a:custGeom>
              <a:solidFill>
                <a:srgbClr val="DBDBDB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623" name="Google Shape;623;p7"/>
              <p:cNvSpPr/>
              <p:nvPr/>
            </p:nvSpPr>
            <p:spPr>
              <a:xfrm>
                <a:off x="983669" y="2000498"/>
                <a:ext cx="4790" cy="4526"/>
              </a:xfrm>
              <a:custGeom>
                <a:rect b="b" l="l" r="r" t="t"/>
                <a:pathLst>
                  <a:path extrusionOk="0" h="4526" w="4790">
                    <a:moveTo>
                      <a:pt x="67" y="2765"/>
                    </a:moveTo>
                    <a:lnTo>
                      <a:pt x="67" y="2945"/>
                    </a:lnTo>
                    <a:cubicBezTo>
                      <a:pt x="370" y="4067"/>
                      <a:pt x="1514" y="4742"/>
                      <a:pt x="2642" y="4464"/>
                    </a:cubicBezTo>
                    <a:lnTo>
                      <a:pt x="3209" y="4336"/>
                    </a:lnTo>
                    <a:cubicBezTo>
                      <a:pt x="4331" y="4033"/>
                      <a:pt x="5006" y="2889"/>
                      <a:pt x="4728" y="1761"/>
                    </a:cubicBezTo>
                    <a:lnTo>
                      <a:pt x="4728" y="1606"/>
                    </a:lnTo>
                    <a:cubicBezTo>
                      <a:pt x="4437" y="473"/>
                      <a:pt x="3290" y="-215"/>
                      <a:pt x="2153" y="61"/>
                    </a:cubicBezTo>
                    <a:lnTo>
                      <a:pt x="1587" y="215"/>
                    </a:lnTo>
                    <a:cubicBezTo>
                      <a:pt x="468" y="491"/>
                      <a:pt x="-215" y="1622"/>
                      <a:pt x="61" y="2740"/>
                    </a:cubicBezTo>
                    <a:cubicBezTo>
                      <a:pt x="63" y="2748"/>
                      <a:pt x="65" y="2757"/>
                      <a:pt x="67" y="2765"/>
                    </a:cubicBezTo>
                    <a:close/>
                    <a:moveTo>
                      <a:pt x="2179" y="447"/>
                    </a:moveTo>
                    <a:cubicBezTo>
                      <a:pt x="3028" y="209"/>
                      <a:pt x="3909" y="704"/>
                      <a:pt x="4148" y="1553"/>
                    </a:cubicBezTo>
                    <a:cubicBezTo>
                      <a:pt x="4153" y="1570"/>
                      <a:pt x="4157" y="1588"/>
                      <a:pt x="4162" y="1606"/>
                    </a:cubicBezTo>
                    <a:lnTo>
                      <a:pt x="4162" y="1735"/>
                    </a:lnTo>
                    <a:cubicBezTo>
                      <a:pt x="4374" y="2608"/>
                      <a:pt x="3847" y="3490"/>
                      <a:pt x="2977" y="3718"/>
                    </a:cubicBezTo>
                    <a:lnTo>
                      <a:pt x="2539" y="3846"/>
                    </a:lnTo>
                    <a:cubicBezTo>
                      <a:pt x="1666" y="4058"/>
                      <a:pt x="784" y="3531"/>
                      <a:pt x="557" y="2662"/>
                    </a:cubicBezTo>
                    <a:lnTo>
                      <a:pt x="557" y="2662"/>
                    </a:lnTo>
                    <a:cubicBezTo>
                      <a:pt x="329" y="1795"/>
                      <a:pt x="846" y="908"/>
                      <a:pt x="1712" y="680"/>
                    </a:cubicBezTo>
                    <a:cubicBezTo>
                      <a:pt x="1713" y="680"/>
                      <a:pt x="1714" y="679"/>
                      <a:pt x="1715" y="679"/>
                    </a:cubicBezTo>
                    <a:close/>
                  </a:path>
                </a:pathLst>
              </a:custGeom>
              <a:solidFill>
                <a:srgbClr val="C7C7C7">
                  <a:alpha val="400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624" name="Google Shape;624;p7"/>
              <p:cNvSpPr/>
              <p:nvPr/>
            </p:nvSpPr>
            <p:spPr>
              <a:xfrm>
                <a:off x="991405" y="1998133"/>
                <a:ext cx="6188" cy="5673"/>
              </a:xfrm>
              <a:custGeom>
                <a:rect b="b" l="l" r="r" t="t"/>
                <a:pathLst>
                  <a:path extrusionOk="0" h="5673" w="6188">
                    <a:moveTo>
                      <a:pt x="5" y="2889"/>
                    </a:moveTo>
                    <a:lnTo>
                      <a:pt x="5" y="3095"/>
                    </a:lnTo>
                    <a:cubicBezTo>
                      <a:pt x="88" y="4593"/>
                      <a:pt x="1364" y="5743"/>
                      <a:pt x="2863" y="5670"/>
                    </a:cubicBezTo>
                    <a:lnTo>
                      <a:pt x="3610" y="5670"/>
                    </a:lnTo>
                    <a:cubicBezTo>
                      <a:pt x="5108" y="5587"/>
                      <a:pt x="6258" y="4310"/>
                      <a:pt x="6185" y="2811"/>
                    </a:cubicBezTo>
                    <a:lnTo>
                      <a:pt x="6185" y="2580"/>
                    </a:lnTo>
                    <a:cubicBezTo>
                      <a:pt x="6116" y="1088"/>
                      <a:pt x="4851" y="-66"/>
                      <a:pt x="3360" y="3"/>
                    </a:cubicBezTo>
                    <a:cubicBezTo>
                      <a:pt x="3349" y="3"/>
                      <a:pt x="3338" y="4"/>
                      <a:pt x="3327" y="5"/>
                    </a:cubicBezTo>
                    <a:lnTo>
                      <a:pt x="2580" y="5"/>
                    </a:lnTo>
                    <a:cubicBezTo>
                      <a:pt x="1075" y="87"/>
                      <a:pt x="-79" y="1375"/>
                      <a:pt x="4" y="2880"/>
                    </a:cubicBezTo>
                    <a:cubicBezTo>
                      <a:pt x="4" y="2883"/>
                      <a:pt x="5" y="2886"/>
                      <a:pt x="5" y="2889"/>
                    </a:cubicBezTo>
                    <a:close/>
                    <a:moveTo>
                      <a:pt x="3249" y="1138"/>
                    </a:moveTo>
                    <a:cubicBezTo>
                      <a:pt x="4140" y="1108"/>
                      <a:pt x="4894" y="1793"/>
                      <a:pt x="4949" y="2683"/>
                    </a:cubicBezTo>
                    <a:lnTo>
                      <a:pt x="4949" y="2837"/>
                    </a:lnTo>
                    <a:cubicBezTo>
                      <a:pt x="4978" y="3738"/>
                      <a:pt x="4278" y="4495"/>
                      <a:pt x="3378" y="4537"/>
                    </a:cubicBezTo>
                    <a:lnTo>
                      <a:pt x="2940" y="4537"/>
                    </a:lnTo>
                    <a:cubicBezTo>
                      <a:pt x="2040" y="4566"/>
                      <a:pt x="1283" y="3866"/>
                      <a:pt x="1241" y="2966"/>
                    </a:cubicBezTo>
                    <a:lnTo>
                      <a:pt x="1241" y="2837"/>
                    </a:lnTo>
                    <a:cubicBezTo>
                      <a:pt x="1197" y="1942"/>
                      <a:pt x="1887" y="1181"/>
                      <a:pt x="2782" y="1138"/>
                    </a:cubicBezTo>
                    <a:cubicBezTo>
                      <a:pt x="2783" y="1138"/>
                      <a:pt x="2784" y="1138"/>
                      <a:pt x="2786" y="1138"/>
                    </a:cubicBezTo>
                    <a:close/>
                  </a:path>
                </a:pathLst>
              </a:custGeom>
              <a:solidFill>
                <a:srgbClr val="DBDBDB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625" name="Google Shape;625;p7"/>
              <p:cNvSpPr/>
              <p:nvPr/>
            </p:nvSpPr>
            <p:spPr>
              <a:xfrm>
                <a:off x="992104" y="1998908"/>
                <a:ext cx="4845" cy="4410"/>
              </a:xfrm>
              <a:custGeom>
                <a:rect b="b" l="l" r="r" t="t"/>
                <a:pathLst>
                  <a:path extrusionOk="0" h="4410" w="4845">
                    <a:moveTo>
                      <a:pt x="2" y="2217"/>
                    </a:moveTo>
                    <a:lnTo>
                      <a:pt x="2" y="2398"/>
                    </a:lnTo>
                    <a:cubicBezTo>
                      <a:pt x="56" y="3562"/>
                      <a:pt x="1045" y="4462"/>
                      <a:pt x="2210" y="4408"/>
                    </a:cubicBezTo>
                    <a:cubicBezTo>
                      <a:pt x="2220" y="4407"/>
                      <a:pt x="2231" y="4407"/>
                      <a:pt x="2242" y="4406"/>
                    </a:cubicBezTo>
                    <a:lnTo>
                      <a:pt x="2808" y="4406"/>
                    </a:lnTo>
                    <a:cubicBezTo>
                      <a:pt x="3974" y="4365"/>
                      <a:pt x="4885" y="3387"/>
                      <a:pt x="4844" y="2221"/>
                    </a:cubicBezTo>
                    <a:cubicBezTo>
                      <a:pt x="4844" y="2211"/>
                      <a:pt x="4843" y="2201"/>
                      <a:pt x="4843" y="2192"/>
                    </a:cubicBezTo>
                    <a:lnTo>
                      <a:pt x="4843" y="2011"/>
                    </a:lnTo>
                    <a:cubicBezTo>
                      <a:pt x="4774" y="840"/>
                      <a:pt x="3774" y="-56"/>
                      <a:pt x="2602" y="3"/>
                    </a:cubicBezTo>
                    <a:lnTo>
                      <a:pt x="2036" y="3"/>
                    </a:lnTo>
                    <a:cubicBezTo>
                      <a:pt x="865" y="58"/>
                      <a:pt x="-42" y="1046"/>
                      <a:pt x="2" y="2217"/>
                    </a:cubicBezTo>
                    <a:close/>
                    <a:moveTo>
                      <a:pt x="2577" y="363"/>
                    </a:moveTo>
                    <a:cubicBezTo>
                      <a:pt x="3468" y="334"/>
                      <a:pt x="4221" y="1018"/>
                      <a:pt x="4276" y="1908"/>
                    </a:cubicBezTo>
                    <a:lnTo>
                      <a:pt x="4276" y="2063"/>
                    </a:lnTo>
                    <a:cubicBezTo>
                      <a:pt x="4305" y="2963"/>
                      <a:pt x="3606" y="3721"/>
                      <a:pt x="2705" y="3762"/>
                    </a:cubicBezTo>
                    <a:lnTo>
                      <a:pt x="2268" y="3762"/>
                    </a:lnTo>
                    <a:cubicBezTo>
                      <a:pt x="1367" y="3791"/>
                      <a:pt x="610" y="3092"/>
                      <a:pt x="568" y="2192"/>
                    </a:cubicBezTo>
                    <a:lnTo>
                      <a:pt x="568" y="2063"/>
                    </a:lnTo>
                    <a:cubicBezTo>
                      <a:pt x="524" y="1168"/>
                      <a:pt x="1215" y="407"/>
                      <a:pt x="2109" y="363"/>
                    </a:cubicBezTo>
                    <a:cubicBezTo>
                      <a:pt x="2111" y="363"/>
                      <a:pt x="2112" y="363"/>
                      <a:pt x="2113" y="363"/>
                    </a:cubicBezTo>
                    <a:close/>
                  </a:path>
                </a:pathLst>
              </a:custGeom>
              <a:solidFill>
                <a:srgbClr val="C7C7C7">
                  <a:alpha val="400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626" name="Google Shape;626;p7"/>
              <p:cNvSpPr/>
              <p:nvPr/>
            </p:nvSpPr>
            <p:spPr>
              <a:xfrm>
                <a:off x="999623" y="1997311"/>
                <a:ext cx="6194" cy="5645"/>
              </a:xfrm>
              <a:custGeom>
                <a:rect b="b" l="l" r="r" t="t"/>
                <a:pathLst>
                  <a:path extrusionOk="0" h="5645" w="6194">
                    <a:moveTo>
                      <a:pt x="1" y="2836"/>
                    </a:moveTo>
                    <a:lnTo>
                      <a:pt x="1" y="3068"/>
                    </a:lnTo>
                    <a:cubicBezTo>
                      <a:pt x="71" y="4559"/>
                      <a:pt x="1336" y="5712"/>
                      <a:pt x="2828" y="5643"/>
                    </a:cubicBezTo>
                    <a:cubicBezTo>
                      <a:pt x="2830" y="5643"/>
                      <a:pt x="2832" y="5643"/>
                      <a:pt x="2834" y="5643"/>
                    </a:cubicBezTo>
                    <a:lnTo>
                      <a:pt x="3606" y="5643"/>
                    </a:lnTo>
                    <a:cubicBezTo>
                      <a:pt x="5028" y="5650"/>
                      <a:pt x="6187" y="4503"/>
                      <a:pt x="6194" y="3081"/>
                    </a:cubicBezTo>
                    <a:cubicBezTo>
                      <a:pt x="6195" y="2990"/>
                      <a:pt x="6190" y="2900"/>
                      <a:pt x="6181" y="2810"/>
                    </a:cubicBezTo>
                    <a:lnTo>
                      <a:pt x="6181" y="2578"/>
                    </a:lnTo>
                    <a:cubicBezTo>
                      <a:pt x="6098" y="1080"/>
                      <a:pt x="4822" y="-70"/>
                      <a:pt x="3323" y="3"/>
                    </a:cubicBezTo>
                    <a:lnTo>
                      <a:pt x="2576" y="3"/>
                    </a:lnTo>
                    <a:cubicBezTo>
                      <a:pt x="1095" y="100"/>
                      <a:pt x="-43" y="1352"/>
                      <a:pt x="1" y="2836"/>
                    </a:cubicBezTo>
                    <a:close/>
                    <a:moveTo>
                      <a:pt x="3246" y="1111"/>
                    </a:moveTo>
                    <a:cubicBezTo>
                      <a:pt x="4147" y="1067"/>
                      <a:pt x="4916" y="1755"/>
                      <a:pt x="4971" y="2656"/>
                    </a:cubicBezTo>
                    <a:lnTo>
                      <a:pt x="4971" y="2656"/>
                    </a:lnTo>
                    <a:cubicBezTo>
                      <a:pt x="5028" y="3535"/>
                      <a:pt x="4361" y="4295"/>
                      <a:pt x="3482" y="4352"/>
                    </a:cubicBezTo>
                    <a:cubicBezTo>
                      <a:pt x="3463" y="4354"/>
                      <a:pt x="3445" y="4355"/>
                      <a:pt x="3426" y="4355"/>
                    </a:cubicBezTo>
                    <a:lnTo>
                      <a:pt x="2963" y="4355"/>
                    </a:lnTo>
                    <a:cubicBezTo>
                      <a:pt x="2068" y="4399"/>
                      <a:pt x="1307" y="3709"/>
                      <a:pt x="1263" y="2814"/>
                    </a:cubicBezTo>
                    <a:cubicBezTo>
                      <a:pt x="1263" y="2813"/>
                      <a:pt x="1263" y="2811"/>
                      <a:pt x="1263" y="2810"/>
                    </a:cubicBezTo>
                    <a:lnTo>
                      <a:pt x="1263" y="2810"/>
                    </a:lnTo>
                    <a:cubicBezTo>
                      <a:pt x="1206" y="1930"/>
                      <a:pt x="1873" y="1171"/>
                      <a:pt x="2752" y="1113"/>
                    </a:cubicBezTo>
                    <a:cubicBezTo>
                      <a:pt x="2771" y="1112"/>
                      <a:pt x="2790" y="1111"/>
                      <a:pt x="2808" y="1111"/>
                    </a:cubicBezTo>
                    <a:close/>
                  </a:path>
                </a:pathLst>
              </a:custGeom>
              <a:solidFill>
                <a:srgbClr val="DBDBDB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627" name="Google Shape;627;p7"/>
              <p:cNvSpPr/>
              <p:nvPr/>
            </p:nvSpPr>
            <p:spPr>
              <a:xfrm>
                <a:off x="1000444" y="1998032"/>
                <a:ext cx="4614" cy="4434"/>
              </a:xfrm>
              <a:custGeom>
                <a:rect b="b" l="l" r="r" t="t"/>
                <a:pathLst>
                  <a:path extrusionOk="0" h="4434" w="4614">
                    <a:moveTo>
                      <a:pt x="4" y="2243"/>
                    </a:moveTo>
                    <a:lnTo>
                      <a:pt x="4" y="2397"/>
                    </a:lnTo>
                    <a:cubicBezTo>
                      <a:pt x="59" y="3577"/>
                      <a:pt x="1060" y="4487"/>
                      <a:pt x="2239" y="4432"/>
                    </a:cubicBezTo>
                    <a:cubicBezTo>
                      <a:pt x="2241" y="4432"/>
                      <a:pt x="2243" y="4432"/>
                      <a:pt x="2244" y="4432"/>
                    </a:cubicBezTo>
                    <a:lnTo>
                      <a:pt x="2579" y="4432"/>
                    </a:lnTo>
                    <a:cubicBezTo>
                      <a:pt x="3749" y="4376"/>
                      <a:pt x="4657" y="3388"/>
                      <a:pt x="4613" y="2217"/>
                    </a:cubicBezTo>
                    <a:lnTo>
                      <a:pt x="4613" y="2037"/>
                    </a:lnTo>
                    <a:cubicBezTo>
                      <a:pt x="4558" y="858"/>
                      <a:pt x="3557" y="-53"/>
                      <a:pt x="2378" y="2"/>
                    </a:cubicBezTo>
                    <a:cubicBezTo>
                      <a:pt x="2376" y="2"/>
                      <a:pt x="2375" y="3"/>
                      <a:pt x="2373" y="3"/>
                    </a:cubicBezTo>
                    <a:lnTo>
                      <a:pt x="1806" y="3"/>
                    </a:lnTo>
                    <a:cubicBezTo>
                      <a:pt x="718" y="173"/>
                      <a:pt x="-62" y="1143"/>
                      <a:pt x="4" y="2243"/>
                    </a:cubicBezTo>
                    <a:close/>
                    <a:moveTo>
                      <a:pt x="2579" y="389"/>
                    </a:moveTo>
                    <a:cubicBezTo>
                      <a:pt x="3480" y="345"/>
                      <a:pt x="4249" y="1034"/>
                      <a:pt x="4304" y="1934"/>
                    </a:cubicBezTo>
                    <a:lnTo>
                      <a:pt x="4304" y="1934"/>
                    </a:lnTo>
                    <a:cubicBezTo>
                      <a:pt x="4362" y="2814"/>
                      <a:pt x="3695" y="3574"/>
                      <a:pt x="2815" y="3631"/>
                    </a:cubicBezTo>
                    <a:cubicBezTo>
                      <a:pt x="2796" y="3632"/>
                      <a:pt x="2778" y="3633"/>
                      <a:pt x="2759" y="3633"/>
                    </a:cubicBezTo>
                    <a:lnTo>
                      <a:pt x="2296" y="3633"/>
                    </a:lnTo>
                    <a:cubicBezTo>
                      <a:pt x="1401" y="3677"/>
                      <a:pt x="640" y="2987"/>
                      <a:pt x="596" y="2092"/>
                    </a:cubicBezTo>
                    <a:cubicBezTo>
                      <a:pt x="596" y="2091"/>
                      <a:pt x="596" y="2090"/>
                      <a:pt x="596" y="2088"/>
                    </a:cubicBezTo>
                    <a:lnTo>
                      <a:pt x="596" y="2088"/>
                    </a:lnTo>
                    <a:cubicBezTo>
                      <a:pt x="539" y="1209"/>
                      <a:pt x="1206" y="449"/>
                      <a:pt x="2086" y="392"/>
                    </a:cubicBezTo>
                    <a:cubicBezTo>
                      <a:pt x="2104" y="390"/>
                      <a:pt x="2123" y="390"/>
                      <a:pt x="2141" y="389"/>
                    </a:cubicBezTo>
                    <a:close/>
                  </a:path>
                </a:pathLst>
              </a:custGeom>
              <a:solidFill>
                <a:srgbClr val="C7C7C7">
                  <a:alpha val="400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628" name="Google Shape;628;p7"/>
              <p:cNvSpPr/>
              <p:nvPr/>
            </p:nvSpPr>
            <p:spPr>
              <a:xfrm>
                <a:off x="1007504" y="1995921"/>
                <a:ext cx="6181" cy="5695"/>
              </a:xfrm>
              <a:custGeom>
                <a:rect b="b" l="l" r="r" t="t"/>
                <a:pathLst>
                  <a:path extrusionOk="0" h="5695" w="6181">
                    <a:moveTo>
                      <a:pt x="25" y="3118"/>
                    </a:moveTo>
                    <a:lnTo>
                      <a:pt x="25" y="3350"/>
                    </a:lnTo>
                    <a:cubicBezTo>
                      <a:pt x="237" y="4842"/>
                      <a:pt x="1619" y="5880"/>
                      <a:pt x="3112" y="5668"/>
                    </a:cubicBezTo>
                    <a:cubicBezTo>
                      <a:pt x="3113" y="5668"/>
                      <a:pt x="3114" y="5668"/>
                      <a:pt x="3115" y="5667"/>
                    </a:cubicBezTo>
                    <a:lnTo>
                      <a:pt x="3836" y="5667"/>
                    </a:lnTo>
                    <a:cubicBezTo>
                      <a:pt x="5329" y="5455"/>
                      <a:pt x="6367" y="4073"/>
                      <a:pt x="6154" y="2581"/>
                    </a:cubicBezTo>
                    <a:cubicBezTo>
                      <a:pt x="6154" y="2580"/>
                      <a:pt x="6154" y="2578"/>
                      <a:pt x="6154" y="2577"/>
                    </a:cubicBezTo>
                    <a:lnTo>
                      <a:pt x="6154" y="2346"/>
                    </a:lnTo>
                    <a:cubicBezTo>
                      <a:pt x="5942" y="853"/>
                      <a:pt x="4560" y="-185"/>
                      <a:pt x="3067" y="28"/>
                    </a:cubicBezTo>
                    <a:cubicBezTo>
                      <a:pt x="3066" y="28"/>
                      <a:pt x="3065" y="28"/>
                      <a:pt x="3064" y="28"/>
                    </a:cubicBezTo>
                    <a:lnTo>
                      <a:pt x="2317" y="28"/>
                    </a:lnTo>
                    <a:cubicBezTo>
                      <a:pt x="841" y="266"/>
                      <a:pt x="-175" y="1637"/>
                      <a:pt x="25" y="3118"/>
                    </a:cubicBezTo>
                    <a:close/>
                    <a:moveTo>
                      <a:pt x="3090" y="1084"/>
                    </a:moveTo>
                    <a:cubicBezTo>
                      <a:pt x="3975" y="948"/>
                      <a:pt x="4803" y="1556"/>
                      <a:pt x="4939" y="2442"/>
                    </a:cubicBezTo>
                    <a:cubicBezTo>
                      <a:pt x="4941" y="2452"/>
                      <a:pt x="4942" y="2463"/>
                      <a:pt x="4944" y="2474"/>
                    </a:cubicBezTo>
                    <a:lnTo>
                      <a:pt x="4944" y="2603"/>
                    </a:lnTo>
                    <a:cubicBezTo>
                      <a:pt x="5066" y="3498"/>
                      <a:pt x="4446" y="4324"/>
                      <a:pt x="3553" y="4457"/>
                    </a:cubicBezTo>
                    <a:lnTo>
                      <a:pt x="3115" y="4457"/>
                    </a:lnTo>
                    <a:cubicBezTo>
                      <a:pt x="2230" y="4593"/>
                      <a:pt x="1402" y="3985"/>
                      <a:pt x="1266" y="3099"/>
                    </a:cubicBezTo>
                    <a:cubicBezTo>
                      <a:pt x="1264" y="3088"/>
                      <a:pt x="1263" y="3078"/>
                      <a:pt x="1261" y="3067"/>
                    </a:cubicBezTo>
                    <a:lnTo>
                      <a:pt x="1261" y="3067"/>
                    </a:lnTo>
                    <a:cubicBezTo>
                      <a:pt x="1138" y="2186"/>
                      <a:pt x="1747" y="1371"/>
                      <a:pt x="2626" y="1238"/>
                    </a:cubicBezTo>
                    <a:close/>
                  </a:path>
                </a:pathLst>
              </a:custGeom>
              <a:solidFill>
                <a:srgbClr val="DBDBDB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629" name="Google Shape;629;p7"/>
              <p:cNvSpPr/>
              <p:nvPr/>
            </p:nvSpPr>
            <p:spPr>
              <a:xfrm>
                <a:off x="1008112" y="1996416"/>
                <a:ext cx="4876" cy="4444"/>
              </a:xfrm>
              <a:custGeom>
                <a:rect b="b" l="l" r="r" t="t"/>
                <a:pathLst>
                  <a:path extrusionOk="0" h="4444" w="4876">
                    <a:moveTo>
                      <a:pt x="61" y="2623"/>
                    </a:moveTo>
                    <a:lnTo>
                      <a:pt x="61" y="2623"/>
                    </a:lnTo>
                    <a:cubicBezTo>
                      <a:pt x="246" y="3780"/>
                      <a:pt x="1320" y="4580"/>
                      <a:pt x="2482" y="4425"/>
                    </a:cubicBezTo>
                    <a:lnTo>
                      <a:pt x="3048" y="4425"/>
                    </a:lnTo>
                    <a:cubicBezTo>
                      <a:pt x="4204" y="4269"/>
                      <a:pt x="5014" y="3205"/>
                      <a:pt x="4857" y="2050"/>
                    </a:cubicBezTo>
                    <a:cubicBezTo>
                      <a:pt x="4855" y="2035"/>
                      <a:pt x="4853" y="2020"/>
                      <a:pt x="4851" y="2005"/>
                    </a:cubicBezTo>
                    <a:lnTo>
                      <a:pt x="4851" y="1825"/>
                    </a:lnTo>
                    <a:cubicBezTo>
                      <a:pt x="4692" y="669"/>
                      <a:pt x="3627" y="-139"/>
                      <a:pt x="2472" y="20"/>
                    </a:cubicBezTo>
                    <a:cubicBezTo>
                      <a:pt x="2466" y="21"/>
                      <a:pt x="2461" y="21"/>
                      <a:pt x="2456" y="22"/>
                    </a:cubicBezTo>
                    <a:lnTo>
                      <a:pt x="1864" y="22"/>
                    </a:lnTo>
                    <a:cubicBezTo>
                      <a:pt x="706" y="159"/>
                      <a:pt x="-122" y="1209"/>
                      <a:pt x="15" y="2367"/>
                    </a:cubicBezTo>
                    <a:cubicBezTo>
                      <a:pt x="25" y="2453"/>
                      <a:pt x="41" y="2539"/>
                      <a:pt x="61" y="2623"/>
                    </a:cubicBezTo>
                    <a:close/>
                    <a:moveTo>
                      <a:pt x="2430" y="537"/>
                    </a:moveTo>
                    <a:cubicBezTo>
                      <a:pt x="3316" y="401"/>
                      <a:pt x="4144" y="1009"/>
                      <a:pt x="4280" y="1895"/>
                    </a:cubicBezTo>
                    <a:cubicBezTo>
                      <a:pt x="4281" y="1906"/>
                      <a:pt x="4283" y="1917"/>
                      <a:pt x="4284" y="1928"/>
                    </a:cubicBezTo>
                    <a:lnTo>
                      <a:pt x="4284" y="2056"/>
                    </a:lnTo>
                    <a:cubicBezTo>
                      <a:pt x="4407" y="2951"/>
                      <a:pt x="3787" y="3778"/>
                      <a:pt x="2894" y="3910"/>
                    </a:cubicBezTo>
                    <a:lnTo>
                      <a:pt x="2456" y="3910"/>
                    </a:lnTo>
                    <a:cubicBezTo>
                      <a:pt x="1570" y="4046"/>
                      <a:pt x="742" y="3438"/>
                      <a:pt x="607" y="2553"/>
                    </a:cubicBezTo>
                    <a:cubicBezTo>
                      <a:pt x="605" y="2542"/>
                      <a:pt x="603" y="2531"/>
                      <a:pt x="602" y="2520"/>
                    </a:cubicBezTo>
                    <a:lnTo>
                      <a:pt x="602" y="2520"/>
                    </a:lnTo>
                    <a:cubicBezTo>
                      <a:pt x="479" y="1639"/>
                      <a:pt x="1088" y="824"/>
                      <a:pt x="1967" y="692"/>
                    </a:cubicBezTo>
                    <a:close/>
                  </a:path>
                </a:pathLst>
              </a:custGeom>
              <a:solidFill>
                <a:srgbClr val="C7C7C7">
                  <a:alpha val="400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630" name="Google Shape;630;p7"/>
              <p:cNvSpPr/>
              <p:nvPr/>
            </p:nvSpPr>
            <p:spPr>
              <a:xfrm>
                <a:off x="1015468" y="1994231"/>
                <a:ext cx="6192" cy="5856"/>
              </a:xfrm>
              <a:custGeom>
                <a:rect b="b" l="l" r="r" t="t"/>
                <a:pathLst>
                  <a:path extrusionOk="0" h="5856" w="6192">
                    <a:moveTo>
                      <a:pt x="70" y="3521"/>
                    </a:moveTo>
                    <a:lnTo>
                      <a:pt x="70" y="3727"/>
                    </a:lnTo>
                    <a:cubicBezTo>
                      <a:pt x="402" y="5197"/>
                      <a:pt x="1863" y="6120"/>
                      <a:pt x="3334" y="5789"/>
                    </a:cubicBezTo>
                    <a:cubicBezTo>
                      <a:pt x="3336" y="5788"/>
                      <a:pt x="3338" y="5788"/>
                      <a:pt x="3341" y="5787"/>
                    </a:cubicBezTo>
                    <a:lnTo>
                      <a:pt x="4088" y="5607"/>
                    </a:lnTo>
                    <a:cubicBezTo>
                      <a:pt x="5550" y="5262"/>
                      <a:pt x="6460" y="3801"/>
                      <a:pt x="6122" y="2336"/>
                    </a:cubicBezTo>
                    <a:lnTo>
                      <a:pt x="6122" y="2105"/>
                    </a:lnTo>
                    <a:cubicBezTo>
                      <a:pt x="5777" y="642"/>
                      <a:pt x="4316" y="-267"/>
                      <a:pt x="2851" y="70"/>
                    </a:cubicBezTo>
                    <a:lnTo>
                      <a:pt x="2105" y="251"/>
                    </a:lnTo>
                    <a:cubicBezTo>
                      <a:pt x="642" y="595"/>
                      <a:pt x="-267" y="2057"/>
                      <a:pt x="70" y="3521"/>
                    </a:cubicBezTo>
                    <a:close/>
                    <a:moveTo>
                      <a:pt x="2955" y="1229"/>
                    </a:moveTo>
                    <a:cubicBezTo>
                      <a:pt x="3826" y="1021"/>
                      <a:pt x="4701" y="1559"/>
                      <a:pt x="4909" y="2430"/>
                    </a:cubicBezTo>
                    <a:cubicBezTo>
                      <a:pt x="4910" y="2433"/>
                      <a:pt x="4911" y="2436"/>
                      <a:pt x="4912" y="2439"/>
                    </a:cubicBezTo>
                    <a:lnTo>
                      <a:pt x="4911" y="2439"/>
                    </a:lnTo>
                    <a:cubicBezTo>
                      <a:pt x="5120" y="3311"/>
                      <a:pt x="4582" y="4186"/>
                      <a:pt x="3711" y="4394"/>
                    </a:cubicBezTo>
                    <a:cubicBezTo>
                      <a:pt x="3707" y="4395"/>
                      <a:pt x="3704" y="4396"/>
                      <a:pt x="3701" y="4396"/>
                    </a:cubicBezTo>
                    <a:lnTo>
                      <a:pt x="3264" y="4396"/>
                    </a:lnTo>
                    <a:cubicBezTo>
                      <a:pt x="2392" y="4605"/>
                      <a:pt x="1517" y="4067"/>
                      <a:pt x="1309" y="3196"/>
                    </a:cubicBezTo>
                    <a:cubicBezTo>
                      <a:pt x="1308" y="3192"/>
                      <a:pt x="1307" y="3189"/>
                      <a:pt x="1306" y="3186"/>
                    </a:cubicBezTo>
                    <a:lnTo>
                      <a:pt x="1306" y="3057"/>
                    </a:lnTo>
                    <a:cubicBezTo>
                      <a:pt x="1098" y="2186"/>
                      <a:pt x="1636" y="1311"/>
                      <a:pt x="2507" y="1103"/>
                    </a:cubicBezTo>
                    <a:cubicBezTo>
                      <a:pt x="2511" y="1102"/>
                      <a:pt x="2514" y="1101"/>
                      <a:pt x="2517" y="1100"/>
                    </a:cubicBezTo>
                    <a:close/>
                  </a:path>
                </a:pathLst>
              </a:custGeom>
              <a:solidFill>
                <a:srgbClr val="DBDBDB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631" name="Google Shape;631;p7"/>
              <p:cNvSpPr/>
              <p:nvPr/>
            </p:nvSpPr>
            <p:spPr>
              <a:xfrm>
                <a:off x="1016180" y="1994964"/>
                <a:ext cx="4849" cy="4596"/>
              </a:xfrm>
              <a:custGeom>
                <a:rect b="b" l="l" r="r" t="t"/>
                <a:pathLst>
                  <a:path extrusionOk="0" h="4596" w="4849">
                    <a:moveTo>
                      <a:pt x="53" y="2762"/>
                    </a:moveTo>
                    <a:lnTo>
                      <a:pt x="53" y="2942"/>
                    </a:lnTo>
                    <a:cubicBezTo>
                      <a:pt x="320" y="4092"/>
                      <a:pt x="1468" y="4808"/>
                      <a:pt x="2618" y="4541"/>
                    </a:cubicBezTo>
                    <a:cubicBezTo>
                      <a:pt x="2621" y="4540"/>
                      <a:pt x="2625" y="4540"/>
                      <a:pt x="2628" y="4539"/>
                    </a:cubicBezTo>
                    <a:lnTo>
                      <a:pt x="3195" y="4410"/>
                    </a:lnTo>
                    <a:cubicBezTo>
                      <a:pt x="4344" y="4143"/>
                      <a:pt x="5060" y="2995"/>
                      <a:pt x="4793" y="1845"/>
                    </a:cubicBezTo>
                    <a:cubicBezTo>
                      <a:pt x="4793" y="1842"/>
                      <a:pt x="4792" y="1838"/>
                      <a:pt x="4791" y="1835"/>
                    </a:cubicBezTo>
                    <a:lnTo>
                      <a:pt x="4791" y="1655"/>
                    </a:lnTo>
                    <a:cubicBezTo>
                      <a:pt x="4524" y="505"/>
                      <a:pt x="3376" y="-211"/>
                      <a:pt x="2226" y="56"/>
                    </a:cubicBezTo>
                    <a:cubicBezTo>
                      <a:pt x="2223" y="57"/>
                      <a:pt x="2219" y="57"/>
                      <a:pt x="2216" y="58"/>
                    </a:cubicBezTo>
                    <a:lnTo>
                      <a:pt x="1650" y="187"/>
                    </a:lnTo>
                    <a:cubicBezTo>
                      <a:pt x="505" y="467"/>
                      <a:pt x="-205" y="1612"/>
                      <a:pt x="53" y="2762"/>
                    </a:cubicBezTo>
                    <a:close/>
                    <a:moveTo>
                      <a:pt x="2242" y="496"/>
                    </a:moveTo>
                    <a:cubicBezTo>
                      <a:pt x="3113" y="288"/>
                      <a:pt x="3988" y="825"/>
                      <a:pt x="4197" y="1697"/>
                    </a:cubicBezTo>
                    <a:cubicBezTo>
                      <a:pt x="4197" y="1700"/>
                      <a:pt x="4198" y="1703"/>
                      <a:pt x="4199" y="1706"/>
                    </a:cubicBezTo>
                    <a:lnTo>
                      <a:pt x="4199" y="1706"/>
                    </a:lnTo>
                    <a:cubicBezTo>
                      <a:pt x="4407" y="2578"/>
                      <a:pt x="3869" y="3453"/>
                      <a:pt x="2998" y="3661"/>
                    </a:cubicBezTo>
                    <a:cubicBezTo>
                      <a:pt x="2995" y="3662"/>
                      <a:pt x="2992" y="3662"/>
                      <a:pt x="2988" y="3663"/>
                    </a:cubicBezTo>
                    <a:lnTo>
                      <a:pt x="2551" y="3663"/>
                    </a:lnTo>
                    <a:cubicBezTo>
                      <a:pt x="1679" y="3871"/>
                      <a:pt x="804" y="3334"/>
                      <a:pt x="596" y="2462"/>
                    </a:cubicBezTo>
                    <a:cubicBezTo>
                      <a:pt x="595" y="2459"/>
                      <a:pt x="594" y="2456"/>
                      <a:pt x="594" y="2453"/>
                    </a:cubicBezTo>
                    <a:lnTo>
                      <a:pt x="594" y="2324"/>
                    </a:lnTo>
                    <a:cubicBezTo>
                      <a:pt x="386" y="1453"/>
                      <a:pt x="923" y="578"/>
                      <a:pt x="1795" y="369"/>
                    </a:cubicBezTo>
                    <a:cubicBezTo>
                      <a:pt x="1798" y="369"/>
                      <a:pt x="1801" y="368"/>
                      <a:pt x="1804" y="367"/>
                    </a:cubicBezTo>
                    <a:close/>
                  </a:path>
                </a:pathLst>
              </a:custGeom>
              <a:solidFill>
                <a:srgbClr val="C7C7C7">
                  <a:alpha val="400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632" name="Google Shape;632;p7"/>
              <p:cNvSpPr/>
              <p:nvPr/>
            </p:nvSpPr>
            <p:spPr>
              <a:xfrm>
                <a:off x="1023365" y="1991611"/>
                <a:ext cx="6136" cy="6018"/>
              </a:xfrm>
              <a:custGeom>
                <a:rect b="b" l="l" r="r" t="t"/>
                <a:pathLst>
                  <a:path extrusionOk="0" h="6018" w="6136">
                    <a:moveTo>
                      <a:pt x="259" y="4261"/>
                    </a:moveTo>
                    <a:lnTo>
                      <a:pt x="259" y="4467"/>
                    </a:lnTo>
                    <a:cubicBezTo>
                      <a:pt x="908" y="5823"/>
                      <a:pt x="2531" y="6398"/>
                      <a:pt x="3890" y="5755"/>
                    </a:cubicBezTo>
                    <a:lnTo>
                      <a:pt x="4585" y="5446"/>
                    </a:lnTo>
                    <a:cubicBezTo>
                      <a:pt x="5941" y="4796"/>
                      <a:pt x="6516" y="3173"/>
                      <a:pt x="5872" y="1815"/>
                    </a:cubicBezTo>
                    <a:lnTo>
                      <a:pt x="5872" y="1609"/>
                    </a:lnTo>
                    <a:cubicBezTo>
                      <a:pt x="5338" y="291"/>
                      <a:pt x="3837" y="-345"/>
                      <a:pt x="2519" y="189"/>
                    </a:cubicBezTo>
                    <a:cubicBezTo>
                      <a:pt x="2424" y="228"/>
                      <a:pt x="2331" y="272"/>
                      <a:pt x="2242" y="321"/>
                    </a:cubicBezTo>
                    <a:lnTo>
                      <a:pt x="1572" y="630"/>
                    </a:lnTo>
                    <a:cubicBezTo>
                      <a:pt x="207" y="1270"/>
                      <a:pt x="-381" y="2895"/>
                      <a:pt x="258" y="4260"/>
                    </a:cubicBezTo>
                    <a:cubicBezTo>
                      <a:pt x="259" y="4260"/>
                      <a:pt x="259" y="4261"/>
                      <a:pt x="259" y="4261"/>
                    </a:cubicBezTo>
                    <a:close/>
                    <a:moveTo>
                      <a:pt x="2576" y="1403"/>
                    </a:moveTo>
                    <a:cubicBezTo>
                      <a:pt x="3386" y="1018"/>
                      <a:pt x="4353" y="1363"/>
                      <a:pt x="4738" y="2172"/>
                    </a:cubicBezTo>
                    <a:cubicBezTo>
                      <a:pt x="4738" y="2173"/>
                      <a:pt x="4739" y="2174"/>
                      <a:pt x="4739" y="2175"/>
                    </a:cubicBezTo>
                    <a:lnTo>
                      <a:pt x="4739" y="2175"/>
                    </a:lnTo>
                    <a:cubicBezTo>
                      <a:pt x="5119" y="2987"/>
                      <a:pt x="4768" y="3952"/>
                      <a:pt x="3956" y="4332"/>
                    </a:cubicBezTo>
                    <a:cubicBezTo>
                      <a:pt x="3951" y="4334"/>
                      <a:pt x="3946" y="4336"/>
                      <a:pt x="3941" y="4338"/>
                    </a:cubicBezTo>
                    <a:lnTo>
                      <a:pt x="3555" y="4544"/>
                    </a:lnTo>
                    <a:cubicBezTo>
                      <a:pt x="2737" y="4931"/>
                      <a:pt x="1760" y="4587"/>
                      <a:pt x="1366" y="3772"/>
                    </a:cubicBezTo>
                    <a:lnTo>
                      <a:pt x="1366" y="3772"/>
                    </a:lnTo>
                    <a:cubicBezTo>
                      <a:pt x="982" y="2963"/>
                      <a:pt x="1326" y="1995"/>
                      <a:pt x="2135" y="1610"/>
                    </a:cubicBezTo>
                    <a:cubicBezTo>
                      <a:pt x="2136" y="1610"/>
                      <a:pt x="2138" y="1609"/>
                      <a:pt x="2139" y="1609"/>
                    </a:cubicBezTo>
                    <a:close/>
                  </a:path>
                </a:pathLst>
              </a:custGeom>
              <a:solidFill>
                <a:srgbClr val="DBDBDB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633" name="Google Shape;633;p7"/>
              <p:cNvSpPr/>
              <p:nvPr/>
            </p:nvSpPr>
            <p:spPr>
              <a:xfrm>
                <a:off x="1024039" y="1992424"/>
                <a:ext cx="4779" cy="4663"/>
              </a:xfrm>
              <a:custGeom>
                <a:rect b="b" l="l" r="r" t="t"/>
                <a:pathLst>
                  <a:path extrusionOk="0" h="4663" w="4779">
                    <a:moveTo>
                      <a:pt x="203" y="3293"/>
                    </a:moveTo>
                    <a:lnTo>
                      <a:pt x="203" y="3448"/>
                    </a:lnTo>
                    <a:cubicBezTo>
                      <a:pt x="698" y="4504"/>
                      <a:pt x="1955" y="4959"/>
                      <a:pt x="3011" y="4464"/>
                    </a:cubicBezTo>
                    <a:cubicBezTo>
                      <a:pt x="3019" y="4460"/>
                      <a:pt x="3027" y="4456"/>
                      <a:pt x="3036" y="4452"/>
                    </a:cubicBezTo>
                    <a:lnTo>
                      <a:pt x="3551" y="4220"/>
                    </a:lnTo>
                    <a:cubicBezTo>
                      <a:pt x="4615" y="3720"/>
                      <a:pt x="5075" y="2454"/>
                      <a:pt x="4581" y="1388"/>
                    </a:cubicBezTo>
                    <a:lnTo>
                      <a:pt x="4581" y="1207"/>
                    </a:lnTo>
                    <a:cubicBezTo>
                      <a:pt x="4071" y="153"/>
                      <a:pt x="2808" y="-295"/>
                      <a:pt x="1748" y="203"/>
                    </a:cubicBezTo>
                    <a:lnTo>
                      <a:pt x="1207" y="461"/>
                    </a:lnTo>
                    <a:cubicBezTo>
                      <a:pt x="153" y="970"/>
                      <a:pt x="-294" y="2233"/>
                      <a:pt x="203" y="3293"/>
                    </a:cubicBezTo>
                    <a:close/>
                    <a:moveTo>
                      <a:pt x="1851" y="589"/>
                    </a:moveTo>
                    <a:cubicBezTo>
                      <a:pt x="2660" y="205"/>
                      <a:pt x="3628" y="549"/>
                      <a:pt x="4013" y="1359"/>
                    </a:cubicBezTo>
                    <a:cubicBezTo>
                      <a:pt x="4013" y="1360"/>
                      <a:pt x="4014" y="1361"/>
                      <a:pt x="4014" y="1362"/>
                    </a:cubicBezTo>
                    <a:lnTo>
                      <a:pt x="4014" y="1362"/>
                    </a:lnTo>
                    <a:cubicBezTo>
                      <a:pt x="4393" y="2174"/>
                      <a:pt x="4042" y="3139"/>
                      <a:pt x="3231" y="3518"/>
                    </a:cubicBezTo>
                    <a:cubicBezTo>
                      <a:pt x="3226" y="3520"/>
                      <a:pt x="3221" y="3523"/>
                      <a:pt x="3216" y="3525"/>
                    </a:cubicBezTo>
                    <a:lnTo>
                      <a:pt x="2830" y="3731"/>
                    </a:lnTo>
                    <a:cubicBezTo>
                      <a:pt x="2012" y="4118"/>
                      <a:pt x="1035" y="3773"/>
                      <a:pt x="641" y="2958"/>
                    </a:cubicBezTo>
                    <a:lnTo>
                      <a:pt x="641" y="2958"/>
                    </a:lnTo>
                    <a:cubicBezTo>
                      <a:pt x="256" y="2149"/>
                      <a:pt x="601" y="1181"/>
                      <a:pt x="1410" y="797"/>
                    </a:cubicBezTo>
                    <a:cubicBezTo>
                      <a:pt x="1411" y="796"/>
                      <a:pt x="1412" y="796"/>
                      <a:pt x="1413" y="795"/>
                    </a:cubicBezTo>
                    <a:close/>
                  </a:path>
                </a:pathLst>
              </a:custGeom>
              <a:solidFill>
                <a:srgbClr val="C7C7C7">
                  <a:alpha val="400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634" name="Google Shape;634;p7"/>
              <p:cNvSpPr/>
              <p:nvPr/>
            </p:nvSpPr>
            <p:spPr>
              <a:xfrm>
                <a:off x="1030868" y="1988037"/>
                <a:ext cx="6177" cy="6118"/>
              </a:xfrm>
              <a:custGeom>
                <a:rect b="b" l="l" r="r" t="t"/>
                <a:pathLst>
                  <a:path extrusionOk="0" h="6118" w="6177">
                    <a:moveTo>
                      <a:pt x="635" y="4951"/>
                    </a:moveTo>
                    <a:lnTo>
                      <a:pt x="764" y="5131"/>
                    </a:lnTo>
                    <a:cubicBezTo>
                      <a:pt x="1734" y="6291"/>
                      <a:pt x="3458" y="6452"/>
                      <a:pt x="4626" y="5491"/>
                    </a:cubicBezTo>
                    <a:lnTo>
                      <a:pt x="5193" y="5002"/>
                    </a:lnTo>
                    <a:cubicBezTo>
                      <a:pt x="6350" y="4041"/>
                      <a:pt x="6511" y="2325"/>
                      <a:pt x="5553" y="1165"/>
                    </a:cubicBezTo>
                    <a:lnTo>
                      <a:pt x="5399" y="985"/>
                    </a:lnTo>
                    <a:cubicBezTo>
                      <a:pt x="4438" y="-172"/>
                      <a:pt x="2722" y="-333"/>
                      <a:pt x="1562" y="625"/>
                    </a:cubicBezTo>
                    <a:lnTo>
                      <a:pt x="996" y="1114"/>
                    </a:lnTo>
                    <a:cubicBezTo>
                      <a:pt x="-162" y="2057"/>
                      <a:pt x="-335" y="3760"/>
                      <a:pt x="608" y="4918"/>
                    </a:cubicBezTo>
                    <a:cubicBezTo>
                      <a:pt x="617" y="4929"/>
                      <a:pt x="626" y="4940"/>
                      <a:pt x="635" y="4951"/>
                    </a:cubicBezTo>
                    <a:close/>
                    <a:moveTo>
                      <a:pt x="2180" y="1603"/>
                    </a:moveTo>
                    <a:cubicBezTo>
                      <a:pt x="2874" y="1039"/>
                      <a:pt x="3890" y="1130"/>
                      <a:pt x="4472" y="1809"/>
                    </a:cubicBezTo>
                    <a:lnTo>
                      <a:pt x="4472" y="1809"/>
                    </a:lnTo>
                    <a:cubicBezTo>
                      <a:pt x="5053" y="2506"/>
                      <a:pt x="4961" y="3543"/>
                      <a:pt x="4266" y="4127"/>
                    </a:cubicBezTo>
                    <a:lnTo>
                      <a:pt x="3931" y="4410"/>
                    </a:lnTo>
                    <a:cubicBezTo>
                      <a:pt x="3238" y="4974"/>
                      <a:pt x="2221" y="4883"/>
                      <a:pt x="1639" y="4204"/>
                    </a:cubicBezTo>
                    <a:lnTo>
                      <a:pt x="1639" y="4204"/>
                    </a:lnTo>
                    <a:cubicBezTo>
                      <a:pt x="1086" y="3498"/>
                      <a:pt x="1176" y="2483"/>
                      <a:pt x="1845" y="1886"/>
                    </a:cubicBezTo>
                    <a:close/>
                  </a:path>
                </a:pathLst>
              </a:custGeom>
              <a:solidFill>
                <a:srgbClr val="DBDBDB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635" name="Google Shape;635;p7"/>
              <p:cNvSpPr/>
              <p:nvPr/>
            </p:nvSpPr>
            <p:spPr>
              <a:xfrm>
                <a:off x="1031595" y="1988804"/>
                <a:ext cx="4750" cy="4764"/>
              </a:xfrm>
              <a:custGeom>
                <a:rect b="b" l="l" r="r" t="t"/>
                <a:pathLst>
                  <a:path extrusionOk="0" h="4764" w="4750">
                    <a:moveTo>
                      <a:pt x="526" y="3875"/>
                    </a:moveTo>
                    <a:lnTo>
                      <a:pt x="526" y="4003"/>
                    </a:lnTo>
                    <a:cubicBezTo>
                      <a:pt x="1286" y="4906"/>
                      <a:pt x="2635" y="5022"/>
                      <a:pt x="3538" y="4262"/>
                    </a:cubicBezTo>
                    <a:cubicBezTo>
                      <a:pt x="3538" y="4262"/>
                      <a:pt x="3538" y="4261"/>
                      <a:pt x="3539" y="4261"/>
                    </a:cubicBezTo>
                    <a:lnTo>
                      <a:pt x="3977" y="3900"/>
                    </a:lnTo>
                    <a:cubicBezTo>
                      <a:pt x="4879" y="3162"/>
                      <a:pt x="5012" y="1831"/>
                      <a:pt x="4273" y="929"/>
                    </a:cubicBezTo>
                    <a:cubicBezTo>
                      <a:pt x="4269" y="924"/>
                      <a:pt x="4264" y="918"/>
                      <a:pt x="4260" y="913"/>
                    </a:cubicBezTo>
                    <a:lnTo>
                      <a:pt x="4131" y="759"/>
                    </a:lnTo>
                    <a:cubicBezTo>
                      <a:pt x="3384" y="-137"/>
                      <a:pt x="2052" y="-257"/>
                      <a:pt x="1157" y="490"/>
                    </a:cubicBezTo>
                    <a:cubicBezTo>
                      <a:pt x="1153" y="494"/>
                      <a:pt x="1148" y="498"/>
                      <a:pt x="1144" y="501"/>
                    </a:cubicBezTo>
                    <a:lnTo>
                      <a:pt x="706" y="862"/>
                    </a:lnTo>
                    <a:cubicBezTo>
                      <a:pt x="-160" y="1651"/>
                      <a:pt x="-240" y="2987"/>
                      <a:pt x="526" y="3875"/>
                    </a:cubicBezTo>
                    <a:close/>
                    <a:moveTo>
                      <a:pt x="1453" y="836"/>
                    </a:moveTo>
                    <a:cubicBezTo>
                      <a:pt x="2146" y="272"/>
                      <a:pt x="3163" y="363"/>
                      <a:pt x="3745" y="1042"/>
                    </a:cubicBezTo>
                    <a:lnTo>
                      <a:pt x="3745" y="1042"/>
                    </a:lnTo>
                    <a:cubicBezTo>
                      <a:pt x="4326" y="1739"/>
                      <a:pt x="4234" y="2776"/>
                      <a:pt x="3539" y="3359"/>
                    </a:cubicBezTo>
                    <a:lnTo>
                      <a:pt x="3204" y="3643"/>
                    </a:lnTo>
                    <a:cubicBezTo>
                      <a:pt x="2511" y="4207"/>
                      <a:pt x="1494" y="4116"/>
                      <a:pt x="912" y="3437"/>
                    </a:cubicBezTo>
                    <a:lnTo>
                      <a:pt x="912" y="3437"/>
                    </a:lnTo>
                    <a:cubicBezTo>
                      <a:pt x="359" y="2731"/>
                      <a:pt x="449" y="1716"/>
                      <a:pt x="1118" y="1119"/>
                    </a:cubicBezTo>
                    <a:close/>
                  </a:path>
                </a:pathLst>
              </a:custGeom>
              <a:solidFill>
                <a:srgbClr val="C7C7C7">
                  <a:alpha val="400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636" name="Google Shape;636;p7"/>
              <p:cNvSpPr/>
              <p:nvPr/>
            </p:nvSpPr>
            <p:spPr>
              <a:xfrm>
                <a:off x="1037192" y="1982702"/>
                <a:ext cx="6054" cy="6064"/>
              </a:xfrm>
              <a:custGeom>
                <a:rect b="b" l="l" r="r" t="t"/>
                <a:pathLst>
                  <a:path extrusionOk="0" h="6064" w="6054">
                    <a:moveTo>
                      <a:pt x="980" y="5316"/>
                    </a:moveTo>
                    <a:lnTo>
                      <a:pt x="1135" y="5471"/>
                    </a:lnTo>
                    <a:cubicBezTo>
                      <a:pt x="2314" y="6409"/>
                      <a:pt x="4032" y="6214"/>
                      <a:pt x="4970" y="5035"/>
                    </a:cubicBezTo>
                    <a:cubicBezTo>
                      <a:pt x="4971" y="5034"/>
                      <a:pt x="4971" y="5034"/>
                      <a:pt x="4972" y="5033"/>
                    </a:cubicBezTo>
                    <a:lnTo>
                      <a:pt x="5461" y="4441"/>
                    </a:lnTo>
                    <a:cubicBezTo>
                      <a:pt x="6400" y="3261"/>
                      <a:pt x="6205" y="1544"/>
                      <a:pt x="5025" y="605"/>
                    </a:cubicBezTo>
                    <a:cubicBezTo>
                      <a:pt x="5024" y="605"/>
                      <a:pt x="5024" y="604"/>
                      <a:pt x="5023" y="604"/>
                    </a:cubicBezTo>
                    <a:lnTo>
                      <a:pt x="4843" y="604"/>
                    </a:lnTo>
                    <a:cubicBezTo>
                      <a:pt x="3670" y="-341"/>
                      <a:pt x="1952" y="-157"/>
                      <a:pt x="1006" y="1016"/>
                    </a:cubicBezTo>
                    <a:lnTo>
                      <a:pt x="543" y="1608"/>
                    </a:lnTo>
                    <a:cubicBezTo>
                      <a:pt x="-325" y="2763"/>
                      <a:pt x="-132" y="4396"/>
                      <a:pt x="980" y="5316"/>
                    </a:cubicBezTo>
                    <a:close/>
                    <a:moveTo>
                      <a:pt x="1804" y="1737"/>
                    </a:moveTo>
                    <a:cubicBezTo>
                      <a:pt x="2360" y="1034"/>
                      <a:pt x="3380" y="914"/>
                      <a:pt x="4083" y="1469"/>
                    </a:cubicBezTo>
                    <a:cubicBezTo>
                      <a:pt x="4087" y="1472"/>
                      <a:pt x="4092" y="1476"/>
                      <a:pt x="4096" y="1479"/>
                    </a:cubicBezTo>
                    <a:lnTo>
                      <a:pt x="4096" y="1479"/>
                    </a:lnTo>
                    <a:cubicBezTo>
                      <a:pt x="4799" y="2035"/>
                      <a:pt x="4919" y="3055"/>
                      <a:pt x="4364" y="3758"/>
                    </a:cubicBezTo>
                    <a:cubicBezTo>
                      <a:pt x="4361" y="3762"/>
                      <a:pt x="4357" y="3767"/>
                      <a:pt x="4354" y="3771"/>
                    </a:cubicBezTo>
                    <a:lnTo>
                      <a:pt x="4070" y="4132"/>
                    </a:lnTo>
                    <a:cubicBezTo>
                      <a:pt x="3507" y="4828"/>
                      <a:pt x="2485" y="4936"/>
                      <a:pt x="1789" y="4372"/>
                    </a:cubicBezTo>
                    <a:cubicBezTo>
                      <a:pt x="1785" y="4369"/>
                      <a:pt x="1782" y="4366"/>
                      <a:pt x="1779" y="4363"/>
                    </a:cubicBezTo>
                    <a:lnTo>
                      <a:pt x="1779" y="4364"/>
                    </a:lnTo>
                    <a:cubicBezTo>
                      <a:pt x="1084" y="3797"/>
                      <a:pt x="969" y="2778"/>
                      <a:pt x="1521" y="2072"/>
                    </a:cubicBezTo>
                    <a:close/>
                  </a:path>
                </a:pathLst>
              </a:custGeom>
              <a:solidFill>
                <a:srgbClr val="DBDBDB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637" name="Google Shape;637;p7"/>
              <p:cNvSpPr/>
              <p:nvPr/>
            </p:nvSpPr>
            <p:spPr>
              <a:xfrm>
                <a:off x="1037908" y="1983335"/>
                <a:ext cx="4751" cy="4715"/>
              </a:xfrm>
              <a:custGeom>
                <a:rect b="b" l="l" r="r" t="t"/>
                <a:pathLst>
                  <a:path extrusionOk="0" h="4715" w="4751">
                    <a:moveTo>
                      <a:pt x="805" y="4245"/>
                    </a:moveTo>
                    <a:lnTo>
                      <a:pt x="934" y="4245"/>
                    </a:lnTo>
                    <a:cubicBezTo>
                      <a:pt x="1840" y="4979"/>
                      <a:pt x="3170" y="4839"/>
                      <a:pt x="3903" y="3932"/>
                    </a:cubicBezTo>
                    <a:cubicBezTo>
                      <a:pt x="3909" y="3925"/>
                      <a:pt x="3915" y="3918"/>
                      <a:pt x="3921" y="3910"/>
                    </a:cubicBezTo>
                    <a:lnTo>
                      <a:pt x="4281" y="3447"/>
                    </a:lnTo>
                    <a:cubicBezTo>
                      <a:pt x="5015" y="2540"/>
                      <a:pt x="4875" y="1211"/>
                      <a:pt x="3968" y="477"/>
                    </a:cubicBezTo>
                    <a:cubicBezTo>
                      <a:pt x="3961" y="471"/>
                      <a:pt x="3954" y="466"/>
                      <a:pt x="3947" y="460"/>
                    </a:cubicBezTo>
                    <a:lnTo>
                      <a:pt x="3818" y="460"/>
                    </a:lnTo>
                    <a:cubicBezTo>
                      <a:pt x="2899" y="-266"/>
                      <a:pt x="1566" y="-117"/>
                      <a:pt x="831" y="795"/>
                    </a:cubicBezTo>
                    <a:lnTo>
                      <a:pt x="470" y="1258"/>
                    </a:lnTo>
                    <a:cubicBezTo>
                      <a:pt x="-263" y="2165"/>
                      <a:pt x="-123" y="3494"/>
                      <a:pt x="783" y="4228"/>
                    </a:cubicBezTo>
                    <a:cubicBezTo>
                      <a:pt x="790" y="4234"/>
                      <a:pt x="798" y="4239"/>
                      <a:pt x="805" y="4245"/>
                    </a:cubicBezTo>
                    <a:close/>
                    <a:moveTo>
                      <a:pt x="1088" y="1104"/>
                    </a:moveTo>
                    <a:cubicBezTo>
                      <a:pt x="1643" y="400"/>
                      <a:pt x="2663" y="280"/>
                      <a:pt x="3367" y="835"/>
                    </a:cubicBezTo>
                    <a:cubicBezTo>
                      <a:pt x="3371" y="839"/>
                      <a:pt x="3376" y="842"/>
                      <a:pt x="3380" y="846"/>
                    </a:cubicBezTo>
                    <a:lnTo>
                      <a:pt x="3380" y="846"/>
                    </a:lnTo>
                    <a:cubicBezTo>
                      <a:pt x="4083" y="1401"/>
                      <a:pt x="4203" y="2421"/>
                      <a:pt x="3648" y="3125"/>
                    </a:cubicBezTo>
                    <a:cubicBezTo>
                      <a:pt x="3644" y="3129"/>
                      <a:pt x="3641" y="3133"/>
                      <a:pt x="3637" y="3138"/>
                    </a:cubicBezTo>
                    <a:lnTo>
                      <a:pt x="3354" y="3498"/>
                    </a:lnTo>
                    <a:cubicBezTo>
                      <a:pt x="2790" y="4195"/>
                      <a:pt x="1769" y="4302"/>
                      <a:pt x="1073" y="3738"/>
                    </a:cubicBezTo>
                    <a:cubicBezTo>
                      <a:pt x="1069" y="3736"/>
                      <a:pt x="1066" y="3733"/>
                      <a:pt x="1062" y="3730"/>
                    </a:cubicBezTo>
                    <a:lnTo>
                      <a:pt x="1062" y="3730"/>
                    </a:lnTo>
                    <a:cubicBezTo>
                      <a:pt x="367" y="3163"/>
                      <a:pt x="253" y="2145"/>
                      <a:pt x="805" y="1438"/>
                    </a:cubicBezTo>
                    <a:close/>
                  </a:path>
                </a:pathLst>
              </a:custGeom>
              <a:solidFill>
                <a:srgbClr val="C7C7C7">
                  <a:alpha val="400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638" name="Google Shape;638;p7"/>
              <p:cNvSpPr/>
              <p:nvPr/>
            </p:nvSpPr>
            <p:spPr>
              <a:xfrm>
                <a:off x="1041215" y="1975710"/>
                <a:ext cx="5939" cy="6172"/>
              </a:xfrm>
              <a:custGeom>
                <a:rect b="b" l="l" r="r" t="t"/>
                <a:pathLst>
                  <a:path extrusionOk="0" h="6172" w="5939">
                    <a:moveTo>
                      <a:pt x="1695" y="5974"/>
                    </a:moveTo>
                    <a:lnTo>
                      <a:pt x="1901" y="5974"/>
                    </a:lnTo>
                    <a:cubicBezTo>
                      <a:pt x="3300" y="6537"/>
                      <a:pt x="4890" y="5859"/>
                      <a:pt x="5452" y="4461"/>
                    </a:cubicBezTo>
                    <a:cubicBezTo>
                      <a:pt x="5453" y="4459"/>
                      <a:pt x="5454" y="4457"/>
                      <a:pt x="5455" y="4455"/>
                    </a:cubicBezTo>
                    <a:lnTo>
                      <a:pt x="5738" y="3759"/>
                    </a:lnTo>
                    <a:cubicBezTo>
                      <a:pt x="6304" y="2366"/>
                      <a:pt x="5636" y="776"/>
                      <a:pt x="4244" y="206"/>
                    </a:cubicBezTo>
                    <a:lnTo>
                      <a:pt x="4038" y="206"/>
                    </a:lnTo>
                    <a:cubicBezTo>
                      <a:pt x="2658" y="-365"/>
                      <a:pt x="1077" y="291"/>
                      <a:pt x="507" y="1671"/>
                    </a:cubicBezTo>
                    <a:cubicBezTo>
                      <a:pt x="499" y="1689"/>
                      <a:pt x="492" y="1707"/>
                      <a:pt x="485" y="1725"/>
                    </a:cubicBezTo>
                    <a:lnTo>
                      <a:pt x="202" y="2420"/>
                    </a:lnTo>
                    <a:cubicBezTo>
                      <a:pt x="-365" y="3814"/>
                      <a:pt x="303" y="5404"/>
                      <a:pt x="1695" y="5974"/>
                    </a:cubicBezTo>
                    <a:close/>
                    <a:moveTo>
                      <a:pt x="1489" y="2292"/>
                    </a:moveTo>
                    <a:cubicBezTo>
                      <a:pt x="1823" y="1460"/>
                      <a:pt x="2767" y="1056"/>
                      <a:pt x="3599" y="1390"/>
                    </a:cubicBezTo>
                    <a:cubicBezTo>
                      <a:pt x="3599" y="1390"/>
                      <a:pt x="3600" y="1390"/>
                      <a:pt x="3601" y="1390"/>
                    </a:cubicBezTo>
                    <a:lnTo>
                      <a:pt x="3601" y="1390"/>
                    </a:lnTo>
                    <a:cubicBezTo>
                      <a:pt x="4432" y="1724"/>
                      <a:pt x="4836" y="2668"/>
                      <a:pt x="4503" y="3500"/>
                    </a:cubicBezTo>
                    <a:cubicBezTo>
                      <a:pt x="4502" y="3501"/>
                      <a:pt x="4502" y="3501"/>
                      <a:pt x="4502" y="3502"/>
                    </a:cubicBezTo>
                    <a:lnTo>
                      <a:pt x="4322" y="3914"/>
                    </a:lnTo>
                    <a:cubicBezTo>
                      <a:pt x="3988" y="4746"/>
                      <a:pt x="3044" y="5150"/>
                      <a:pt x="2212" y="4816"/>
                    </a:cubicBezTo>
                    <a:cubicBezTo>
                      <a:pt x="2212" y="4816"/>
                      <a:pt x="2211" y="4816"/>
                      <a:pt x="2210" y="4815"/>
                    </a:cubicBezTo>
                    <a:lnTo>
                      <a:pt x="2081" y="4815"/>
                    </a:lnTo>
                    <a:cubicBezTo>
                      <a:pt x="1250" y="4482"/>
                      <a:pt x="846" y="3537"/>
                      <a:pt x="1179" y="2706"/>
                    </a:cubicBezTo>
                    <a:cubicBezTo>
                      <a:pt x="1180" y="2705"/>
                      <a:pt x="1180" y="2704"/>
                      <a:pt x="1180" y="2704"/>
                    </a:cubicBezTo>
                    <a:close/>
                  </a:path>
                </a:pathLst>
              </a:custGeom>
              <a:solidFill>
                <a:srgbClr val="DBDBDB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639" name="Google Shape;639;p7"/>
              <p:cNvSpPr/>
              <p:nvPr/>
            </p:nvSpPr>
            <p:spPr>
              <a:xfrm>
                <a:off x="1041970" y="1976349"/>
                <a:ext cx="4641" cy="4811"/>
              </a:xfrm>
              <a:custGeom>
                <a:rect b="b" l="l" r="r" t="t"/>
                <a:pathLst>
                  <a:path extrusionOk="0" h="4811" w="4641">
                    <a:moveTo>
                      <a:pt x="1327" y="4665"/>
                    </a:moveTo>
                    <a:lnTo>
                      <a:pt x="1507" y="4665"/>
                    </a:lnTo>
                    <a:cubicBezTo>
                      <a:pt x="2595" y="5089"/>
                      <a:pt x="3822" y="4562"/>
                      <a:pt x="4262" y="3481"/>
                    </a:cubicBezTo>
                    <a:lnTo>
                      <a:pt x="4494" y="2940"/>
                    </a:lnTo>
                    <a:cubicBezTo>
                      <a:pt x="4920" y="1845"/>
                      <a:pt x="4394" y="610"/>
                      <a:pt x="3310" y="159"/>
                    </a:cubicBezTo>
                    <a:lnTo>
                      <a:pt x="3155" y="159"/>
                    </a:lnTo>
                    <a:cubicBezTo>
                      <a:pt x="2067" y="-285"/>
                      <a:pt x="825" y="233"/>
                      <a:pt x="374" y="1318"/>
                    </a:cubicBezTo>
                    <a:lnTo>
                      <a:pt x="168" y="1858"/>
                    </a:lnTo>
                    <a:cubicBezTo>
                      <a:pt x="-290" y="2946"/>
                      <a:pt x="221" y="4200"/>
                      <a:pt x="1308" y="4658"/>
                    </a:cubicBezTo>
                    <a:cubicBezTo>
                      <a:pt x="1315" y="4660"/>
                      <a:pt x="1321" y="4663"/>
                      <a:pt x="1327" y="4665"/>
                    </a:cubicBezTo>
                    <a:close/>
                    <a:moveTo>
                      <a:pt x="735" y="1575"/>
                    </a:moveTo>
                    <a:cubicBezTo>
                      <a:pt x="1068" y="744"/>
                      <a:pt x="2012" y="340"/>
                      <a:pt x="2844" y="673"/>
                    </a:cubicBezTo>
                    <a:cubicBezTo>
                      <a:pt x="2845" y="673"/>
                      <a:pt x="2845" y="674"/>
                      <a:pt x="2846" y="674"/>
                    </a:cubicBezTo>
                    <a:lnTo>
                      <a:pt x="2846" y="674"/>
                    </a:lnTo>
                    <a:cubicBezTo>
                      <a:pt x="3678" y="1007"/>
                      <a:pt x="4082" y="1952"/>
                      <a:pt x="3748" y="2783"/>
                    </a:cubicBezTo>
                    <a:cubicBezTo>
                      <a:pt x="3748" y="2784"/>
                      <a:pt x="3748" y="2785"/>
                      <a:pt x="3747" y="2785"/>
                    </a:cubicBezTo>
                    <a:lnTo>
                      <a:pt x="3567" y="3197"/>
                    </a:lnTo>
                    <a:cubicBezTo>
                      <a:pt x="3234" y="4029"/>
                      <a:pt x="2289" y="4433"/>
                      <a:pt x="1458" y="4100"/>
                    </a:cubicBezTo>
                    <a:cubicBezTo>
                      <a:pt x="1457" y="4099"/>
                      <a:pt x="1456" y="4099"/>
                      <a:pt x="1456" y="4099"/>
                    </a:cubicBezTo>
                    <a:lnTo>
                      <a:pt x="1327" y="4099"/>
                    </a:lnTo>
                    <a:cubicBezTo>
                      <a:pt x="495" y="3765"/>
                      <a:pt x="91" y="2821"/>
                      <a:pt x="425" y="1989"/>
                    </a:cubicBezTo>
                    <a:cubicBezTo>
                      <a:pt x="425" y="1989"/>
                      <a:pt x="425" y="1988"/>
                      <a:pt x="426" y="1987"/>
                    </a:cubicBezTo>
                    <a:close/>
                  </a:path>
                </a:pathLst>
              </a:custGeom>
              <a:solidFill>
                <a:srgbClr val="C7C7C7">
                  <a:alpha val="400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640" name="Google Shape;640;p7"/>
              <p:cNvSpPr/>
              <p:nvPr/>
            </p:nvSpPr>
            <p:spPr>
              <a:xfrm>
                <a:off x="941238" y="1966855"/>
                <a:ext cx="1925" cy="6167"/>
              </a:xfrm>
              <a:custGeom>
                <a:rect b="b" l="l" r="r" t="t"/>
                <a:pathLst>
                  <a:path extrusionOk="0" h="6167" w="1925">
                    <a:moveTo>
                      <a:pt x="577" y="460"/>
                    </a:moveTo>
                    <a:cubicBezTo>
                      <a:pt x="25" y="2064"/>
                      <a:pt x="-134" y="3777"/>
                      <a:pt x="113" y="5456"/>
                    </a:cubicBezTo>
                    <a:cubicBezTo>
                      <a:pt x="204" y="5931"/>
                      <a:pt x="662" y="6242"/>
                      <a:pt x="1137" y="6152"/>
                    </a:cubicBezTo>
                    <a:cubicBezTo>
                      <a:pt x="1139" y="6152"/>
                      <a:pt x="1141" y="6151"/>
                      <a:pt x="1143" y="6151"/>
                    </a:cubicBezTo>
                    <a:cubicBezTo>
                      <a:pt x="1623" y="6060"/>
                      <a:pt x="1943" y="5603"/>
                      <a:pt x="1864" y="5121"/>
                    </a:cubicBezTo>
                    <a:cubicBezTo>
                      <a:pt x="1710" y="4166"/>
                      <a:pt x="1710" y="3192"/>
                      <a:pt x="1864" y="2237"/>
                    </a:cubicBezTo>
                    <a:cubicBezTo>
                      <a:pt x="1864" y="2237"/>
                      <a:pt x="1864" y="2057"/>
                      <a:pt x="1864" y="1954"/>
                    </a:cubicBezTo>
                    <a:cubicBezTo>
                      <a:pt x="1864" y="1851"/>
                      <a:pt x="1864" y="1593"/>
                      <a:pt x="1864" y="1954"/>
                    </a:cubicBezTo>
                    <a:cubicBezTo>
                      <a:pt x="1864" y="1825"/>
                      <a:pt x="1864" y="1696"/>
                      <a:pt x="1864" y="1567"/>
                    </a:cubicBezTo>
                    <a:cubicBezTo>
                      <a:pt x="1864" y="1439"/>
                      <a:pt x="1864" y="1310"/>
                      <a:pt x="1864" y="1207"/>
                    </a:cubicBezTo>
                    <a:cubicBezTo>
                      <a:pt x="2042" y="752"/>
                      <a:pt x="1817" y="239"/>
                      <a:pt x="1362" y="61"/>
                    </a:cubicBezTo>
                    <a:cubicBezTo>
                      <a:pt x="907" y="-117"/>
                      <a:pt x="394" y="108"/>
                      <a:pt x="216" y="563"/>
                    </a:cubicBezTo>
                    <a:close/>
                  </a:path>
                </a:pathLst>
              </a:custGeom>
              <a:solidFill>
                <a:srgbClr val="DBDBDB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641" name="Google Shape;641;p7"/>
              <p:cNvSpPr/>
              <p:nvPr/>
            </p:nvSpPr>
            <p:spPr>
              <a:xfrm>
                <a:off x="941238" y="1966800"/>
                <a:ext cx="1786" cy="6222"/>
              </a:xfrm>
              <a:custGeom>
                <a:rect b="b" l="l" r="r" t="t"/>
                <a:pathLst>
                  <a:path extrusionOk="0" h="6222" w="1786">
                    <a:moveTo>
                      <a:pt x="1787" y="5717"/>
                    </a:moveTo>
                    <a:cubicBezTo>
                      <a:pt x="1677" y="5984"/>
                      <a:pt x="1431" y="6172"/>
                      <a:pt x="1143" y="6206"/>
                    </a:cubicBezTo>
                    <a:cubicBezTo>
                      <a:pt x="669" y="6300"/>
                      <a:pt x="208" y="5991"/>
                      <a:pt x="114" y="5517"/>
                    </a:cubicBezTo>
                    <a:cubicBezTo>
                      <a:pt x="114" y="5515"/>
                      <a:pt x="114" y="5513"/>
                      <a:pt x="113" y="5511"/>
                    </a:cubicBezTo>
                    <a:cubicBezTo>
                      <a:pt x="-134" y="3832"/>
                      <a:pt x="25" y="2119"/>
                      <a:pt x="577" y="515"/>
                    </a:cubicBezTo>
                    <a:cubicBezTo>
                      <a:pt x="664" y="267"/>
                      <a:pt x="865" y="75"/>
                      <a:pt x="1117" y="0"/>
                    </a:cubicBezTo>
                    <a:lnTo>
                      <a:pt x="1117" y="0"/>
                    </a:lnTo>
                    <a:cubicBezTo>
                      <a:pt x="578" y="1607"/>
                      <a:pt x="419" y="3317"/>
                      <a:pt x="654" y="4996"/>
                    </a:cubicBezTo>
                    <a:cubicBezTo>
                      <a:pt x="757" y="5468"/>
                      <a:pt x="1205" y="5781"/>
                      <a:pt x="1684" y="5717"/>
                    </a:cubicBezTo>
                    <a:close/>
                  </a:path>
                </a:pathLst>
              </a:custGeom>
              <a:solidFill>
                <a:srgbClr val="C7C7C7">
                  <a:alpha val="400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642" name="Google Shape;642;p7"/>
              <p:cNvSpPr/>
              <p:nvPr/>
            </p:nvSpPr>
            <p:spPr>
              <a:xfrm>
                <a:off x="939948" y="1974544"/>
                <a:ext cx="2509" cy="6214"/>
              </a:xfrm>
              <a:custGeom>
                <a:rect b="b" l="l" r="r" t="t"/>
                <a:pathLst>
                  <a:path extrusionOk="0" h="6214" w="2509">
                    <a:moveTo>
                      <a:pt x="940" y="496"/>
                    </a:moveTo>
                    <a:cubicBezTo>
                      <a:pt x="248" y="2031"/>
                      <a:pt x="-70" y="3707"/>
                      <a:pt x="13" y="5389"/>
                    </a:cubicBezTo>
                    <a:cubicBezTo>
                      <a:pt x="54" y="5876"/>
                      <a:pt x="477" y="6242"/>
                      <a:pt x="966" y="6213"/>
                    </a:cubicBezTo>
                    <a:cubicBezTo>
                      <a:pt x="1443" y="6159"/>
                      <a:pt x="1794" y="5739"/>
                      <a:pt x="1764" y="5260"/>
                    </a:cubicBezTo>
                    <a:cubicBezTo>
                      <a:pt x="1738" y="4284"/>
                      <a:pt x="1869" y="3310"/>
                      <a:pt x="2150" y="2376"/>
                    </a:cubicBezTo>
                    <a:lnTo>
                      <a:pt x="2150" y="2118"/>
                    </a:lnTo>
                    <a:cubicBezTo>
                      <a:pt x="2150" y="2118"/>
                      <a:pt x="2150" y="1758"/>
                      <a:pt x="2150" y="1990"/>
                    </a:cubicBezTo>
                    <a:lnTo>
                      <a:pt x="2279" y="1629"/>
                    </a:lnTo>
                    <a:lnTo>
                      <a:pt x="2433" y="1269"/>
                    </a:lnTo>
                    <a:cubicBezTo>
                      <a:pt x="2624" y="827"/>
                      <a:pt x="2445" y="312"/>
                      <a:pt x="2021" y="84"/>
                    </a:cubicBezTo>
                    <a:cubicBezTo>
                      <a:pt x="1580" y="-121"/>
                      <a:pt x="1056" y="61"/>
                      <a:pt x="837" y="496"/>
                    </a:cubicBezTo>
                    <a:close/>
                  </a:path>
                </a:pathLst>
              </a:custGeom>
              <a:solidFill>
                <a:srgbClr val="DBDBDB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643" name="Google Shape;643;p7"/>
              <p:cNvSpPr/>
              <p:nvPr/>
            </p:nvSpPr>
            <p:spPr>
              <a:xfrm>
                <a:off x="939948" y="1974576"/>
                <a:ext cx="1660" cy="6181"/>
              </a:xfrm>
              <a:custGeom>
                <a:rect b="b" l="l" r="r" t="t"/>
                <a:pathLst>
                  <a:path extrusionOk="0" h="6181" w="1660">
                    <a:moveTo>
                      <a:pt x="1661" y="5742"/>
                    </a:moveTo>
                    <a:cubicBezTo>
                      <a:pt x="1510" y="5989"/>
                      <a:pt x="1253" y="6150"/>
                      <a:pt x="966" y="6180"/>
                    </a:cubicBezTo>
                    <a:cubicBezTo>
                      <a:pt x="477" y="6210"/>
                      <a:pt x="54" y="5844"/>
                      <a:pt x="13" y="5356"/>
                    </a:cubicBezTo>
                    <a:cubicBezTo>
                      <a:pt x="-70" y="3675"/>
                      <a:pt x="248" y="1998"/>
                      <a:pt x="940" y="463"/>
                    </a:cubicBezTo>
                    <a:cubicBezTo>
                      <a:pt x="1057" y="228"/>
                      <a:pt x="1275" y="57"/>
                      <a:pt x="1532" y="0"/>
                    </a:cubicBezTo>
                    <a:lnTo>
                      <a:pt x="1532" y="0"/>
                    </a:lnTo>
                    <a:cubicBezTo>
                      <a:pt x="845" y="1546"/>
                      <a:pt x="519" y="3228"/>
                      <a:pt x="579" y="4918"/>
                    </a:cubicBezTo>
                    <a:cubicBezTo>
                      <a:pt x="633" y="5407"/>
                      <a:pt x="1069" y="5762"/>
                      <a:pt x="1558" y="5717"/>
                    </a:cubicBezTo>
                    <a:close/>
                  </a:path>
                </a:pathLst>
              </a:custGeom>
              <a:solidFill>
                <a:srgbClr val="C7C7C7">
                  <a:alpha val="400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644" name="Google Shape;644;p7"/>
              <p:cNvSpPr/>
              <p:nvPr/>
            </p:nvSpPr>
            <p:spPr>
              <a:xfrm>
                <a:off x="937067" y="1982440"/>
                <a:ext cx="3576" cy="5870"/>
              </a:xfrm>
              <a:custGeom>
                <a:rect b="b" l="l" r="r" t="t"/>
                <a:pathLst>
                  <a:path extrusionOk="0" h="5870" w="3576">
                    <a:moveTo>
                      <a:pt x="1992" y="274"/>
                    </a:moveTo>
                    <a:cubicBezTo>
                      <a:pt x="980" y="1624"/>
                      <a:pt x="301" y="3195"/>
                      <a:pt x="10" y="4857"/>
                    </a:cubicBezTo>
                    <a:cubicBezTo>
                      <a:pt x="-62" y="5341"/>
                      <a:pt x="273" y="5790"/>
                      <a:pt x="756" y="5861"/>
                    </a:cubicBezTo>
                    <a:cubicBezTo>
                      <a:pt x="1240" y="5932"/>
                      <a:pt x="1689" y="5598"/>
                      <a:pt x="1761" y="5115"/>
                    </a:cubicBezTo>
                    <a:cubicBezTo>
                      <a:pt x="1947" y="4161"/>
                      <a:pt x="2277" y="3240"/>
                      <a:pt x="2739" y="2385"/>
                    </a:cubicBezTo>
                    <a:lnTo>
                      <a:pt x="2894" y="2128"/>
                    </a:lnTo>
                    <a:cubicBezTo>
                      <a:pt x="2894" y="2128"/>
                      <a:pt x="3074" y="1819"/>
                      <a:pt x="2894" y="2128"/>
                    </a:cubicBezTo>
                    <a:lnTo>
                      <a:pt x="3100" y="1793"/>
                    </a:lnTo>
                    <a:lnTo>
                      <a:pt x="3331" y="1484"/>
                    </a:lnTo>
                    <a:cubicBezTo>
                      <a:pt x="3658" y="1137"/>
                      <a:pt x="3658" y="595"/>
                      <a:pt x="3331" y="248"/>
                    </a:cubicBezTo>
                    <a:cubicBezTo>
                      <a:pt x="2976" y="-83"/>
                      <a:pt x="2425" y="-83"/>
                      <a:pt x="2070" y="248"/>
                    </a:cubicBezTo>
                    <a:close/>
                  </a:path>
                </a:pathLst>
              </a:custGeom>
              <a:solidFill>
                <a:srgbClr val="DBDBDB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645" name="Google Shape;645;p7"/>
              <p:cNvSpPr/>
              <p:nvPr/>
            </p:nvSpPr>
            <p:spPr>
              <a:xfrm>
                <a:off x="937121" y="1982379"/>
                <a:ext cx="2685" cy="5932"/>
              </a:xfrm>
              <a:custGeom>
                <a:rect b="b" l="l" r="r" t="t"/>
                <a:pathLst>
                  <a:path extrusionOk="0" h="5932" w="2685">
                    <a:moveTo>
                      <a:pt x="1527" y="5639"/>
                    </a:moveTo>
                    <a:cubicBezTo>
                      <a:pt x="1335" y="5860"/>
                      <a:pt x="1043" y="5967"/>
                      <a:pt x="754" y="5923"/>
                    </a:cubicBezTo>
                    <a:cubicBezTo>
                      <a:pt x="276" y="5843"/>
                      <a:pt x="-54" y="5400"/>
                      <a:pt x="7" y="4918"/>
                    </a:cubicBezTo>
                    <a:cubicBezTo>
                      <a:pt x="299" y="3256"/>
                      <a:pt x="978" y="1686"/>
                      <a:pt x="1990" y="335"/>
                    </a:cubicBezTo>
                    <a:cubicBezTo>
                      <a:pt x="2158" y="122"/>
                      <a:pt x="2414" y="-2"/>
                      <a:pt x="2686" y="0"/>
                    </a:cubicBezTo>
                    <a:lnTo>
                      <a:pt x="2685" y="0"/>
                    </a:lnTo>
                    <a:cubicBezTo>
                      <a:pt x="1674" y="1351"/>
                      <a:pt x="994" y="2921"/>
                      <a:pt x="703" y="4584"/>
                    </a:cubicBezTo>
                    <a:cubicBezTo>
                      <a:pt x="641" y="5065"/>
                      <a:pt x="971" y="5509"/>
                      <a:pt x="1449" y="5588"/>
                    </a:cubicBezTo>
                    <a:close/>
                  </a:path>
                </a:pathLst>
              </a:custGeom>
              <a:solidFill>
                <a:srgbClr val="C7C7C7">
                  <a:alpha val="400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646" name="Google Shape;646;p7"/>
              <p:cNvSpPr/>
              <p:nvPr/>
            </p:nvSpPr>
            <p:spPr>
              <a:xfrm>
                <a:off x="933293" y="1989858"/>
                <a:ext cx="3948" cy="5728"/>
              </a:xfrm>
              <a:custGeom>
                <a:rect b="b" l="l" r="r" t="t"/>
                <a:pathLst>
                  <a:path extrusionOk="0" h="5728" w="3948">
                    <a:moveTo>
                      <a:pt x="2394" y="246"/>
                    </a:moveTo>
                    <a:cubicBezTo>
                      <a:pt x="1279" y="1514"/>
                      <a:pt x="469" y="3020"/>
                      <a:pt x="25" y="4649"/>
                    </a:cubicBezTo>
                    <a:cubicBezTo>
                      <a:pt x="-89" y="5118"/>
                      <a:pt x="199" y="5590"/>
                      <a:pt x="668" y="5705"/>
                    </a:cubicBezTo>
                    <a:cubicBezTo>
                      <a:pt x="1152" y="5817"/>
                      <a:pt x="1635" y="5518"/>
                      <a:pt x="1750" y="5035"/>
                    </a:cubicBezTo>
                    <a:cubicBezTo>
                      <a:pt x="2024" y="4122"/>
                      <a:pt x="2432" y="3254"/>
                      <a:pt x="2960" y="2460"/>
                    </a:cubicBezTo>
                    <a:lnTo>
                      <a:pt x="3115" y="2228"/>
                    </a:lnTo>
                    <a:cubicBezTo>
                      <a:pt x="3115" y="2228"/>
                      <a:pt x="3346" y="1945"/>
                      <a:pt x="3115" y="2228"/>
                    </a:cubicBezTo>
                    <a:cubicBezTo>
                      <a:pt x="3186" y="2106"/>
                      <a:pt x="3272" y="1994"/>
                      <a:pt x="3372" y="1894"/>
                    </a:cubicBezTo>
                    <a:lnTo>
                      <a:pt x="3604" y="1610"/>
                    </a:lnTo>
                    <a:cubicBezTo>
                      <a:pt x="3995" y="1303"/>
                      <a:pt x="4064" y="736"/>
                      <a:pt x="3756" y="345"/>
                    </a:cubicBezTo>
                    <a:cubicBezTo>
                      <a:pt x="3449" y="-47"/>
                      <a:pt x="2883" y="-115"/>
                      <a:pt x="2491" y="192"/>
                    </a:cubicBezTo>
                    <a:cubicBezTo>
                      <a:pt x="2425" y="244"/>
                      <a:pt x="2366" y="306"/>
                      <a:pt x="2316" y="374"/>
                    </a:cubicBezTo>
                    <a:close/>
                  </a:path>
                </a:pathLst>
              </a:custGeom>
              <a:solidFill>
                <a:srgbClr val="DBDBDB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647" name="Google Shape;647;p7"/>
              <p:cNvSpPr/>
              <p:nvPr/>
            </p:nvSpPr>
            <p:spPr>
              <a:xfrm>
                <a:off x="933293" y="1989841"/>
                <a:ext cx="3114" cy="5746"/>
              </a:xfrm>
              <a:custGeom>
                <a:rect b="b" l="l" r="r" t="t"/>
                <a:pathLst>
                  <a:path extrusionOk="0" h="5746" w="3114">
                    <a:moveTo>
                      <a:pt x="1467" y="5516"/>
                    </a:moveTo>
                    <a:cubicBezTo>
                      <a:pt x="1252" y="5713"/>
                      <a:pt x="952" y="5791"/>
                      <a:pt x="668" y="5722"/>
                    </a:cubicBezTo>
                    <a:cubicBezTo>
                      <a:pt x="199" y="5608"/>
                      <a:pt x="-89" y="5135"/>
                      <a:pt x="25" y="4666"/>
                    </a:cubicBezTo>
                    <a:cubicBezTo>
                      <a:pt x="469" y="3037"/>
                      <a:pt x="1279" y="1531"/>
                      <a:pt x="2394" y="263"/>
                    </a:cubicBezTo>
                    <a:cubicBezTo>
                      <a:pt x="2582" y="71"/>
                      <a:pt x="2848" y="-24"/>
                      <a:pt x="3115" y="5"/>
                    </a:cubicBezTo>
                    <a:lnTo>
                      <a:pt x="3115" y="5"/>
                    </a:lnTo>
                    <a:cubicBezTo>
                      <a:pt x="1993" y="1272"/>
                      <a:pt x="1174" y="2778"/>
                      <a:pt x="720" y="4409"/>
                    </a:cubicBezTo>
                    <a:cubicBezTo>
                      <a:pt x="636" y="4881"/>
                      <a:pt x="927" y="5338"/>
                      <a:pt x="1389" y="5464"/>
                    </a:cubicBezTo>
                    <a:close/>
                  </a:path>
                </a:pathLst>
              </a:custGeom>
              <a:solidFill>
                <a:srgbClr val="C7C7C7">
                  <a:alpha val="400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648" name="Google Shape;648;p7"/>
              <p:cNvSpPr/>
              <p:nvPr/>
            </p:nvSpPr>
            <p:spPr>
              <a:xfrm>
                <a:off x="930268" y="1997555"/>
                <a:ext cx="3316" cy="5840"/>
              </a:xfrm>
              <a:custGeom>
                <a:rect b="b" l="l" r="r" t="t"/>
                <a:pathLst>
                  <a:path extrusionOk="0" h="5840" w="3316">
                    <a:moveTo>
                      <a:pt x="1916" y="223"/>
                    </a:moveTo>
                    <a:cubicBezTo>
                      <a:pt x="932" y="1590"/>
                      <a:pt x="279" y="3168"/>
                      <a:pt x="11" y="4832"/>
                    </a:cubicBezTo>
                    <a:cubicBezTo>
                      <a:pt x="-65" y="5309"/>
                      <a:pt x="261" y="5758"/>
                      <a:pt x="739" y="5833"/>
                    </a:cubicBezTo>
                    <a:cubicBezTo>
                      <a:pt x="745" y="5834"/>
                      <a:pt x="751" y="5835"/>
                      <a:pt x="758" y="5836"/>
                    </a:cubicBezTo>
                    <a:cubicBezTo>
                      <a:pt x="1244" y="5883"/>
                      <a:pt x="1683" y="5545"/>
                      <a:pt x="1762" y="5064"/>
                    </a:cubicBezTo>
                    <a:cubicBezTo>
                      <a:pt x="1927" y="4108"/>
                      <a:pt x="2249" y="3185"/>
                      <a:pt x="2715" y="2334"/>
                    </a:cubicBezTo>
                    <a:cubicBezTo>
                      <a:pt x="2701" y="2249"/>
                      <a:pt x="2701" y="2162"/>
                      <a:pt x="2715" y="2077"/>
                    </a:cubicBezTo>
                    <a:lnTo>
                      <a:pt x="2715" y="2077"/>
                    </a:lnTo>
                    <a:lnTo>
                      <a:pt x="2921" y="1742"/>
                    </a:lnTo>
                    <a:lnTo>
                      <a:pt x="3127" y="1433"/>
                    </a:lnTo>
                    <a:cubicBezTo>
                      <a:pt x="3423" y="1044"/>
                      <a:pt x="3367" y="492"/>
                      <a:pt x="2998" y="171"/>
                    </a:cubicBezTo>
                    <a:cubicBezTo>
                      <a:pt x="2599" y="-107"/>
                      <a:pt x="2056" y="-40"/>
                      <a:pt x="1736" y="326"/>
                    </a:cubicBezTo>
                    <a:close/>
                  </a:path>
                </a:pathLst>
              </a:custGeom>
              <a:solidFill>
                <a:srgbClr val="DBDBDB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649" name="Google Shape;649;p7"/>
              <p:cNvSpPr/>
              <p:nvPr/>
            </p:nvSpPr>
            <p:spPr>
              <a:xfrm>
                <a:off x="930268" y="1997443"/>
                <a:ext cx="2611" cy="5955"/>
              </a:xfrm>
              <a:custGeom>
                <a:rect b="b" l="l" r="r" t="t"/>
                <a:pathLst>
                  <a:path extrusionOk="0" h="5955" w="2611">
                    <a:moveTo>
                      <a:pt x="1530" y="5639"/>
                    </a:moveTo>
                    <a:cubicBezTo>
                      <a:pt x="1344" y="5870"/>
                      <a:pt x="1051" y="5987"/>
                      <a:pt x="758" y="5948"/>
                    </a:cubicBezTo>
                    <a:cubicBezTo>
                      <a:pt x="278" y="5883"/>
                      <a:pt x="-57" y="5442"/>
                      <a:pt x="8" y="4963"/>
                    </a:cubicBezTo>
                    <a:cubicBezTo>
                      <a:pt x="9" y="4957"/>
                      <a:pt x="10" y="4950"/>
                      <a:pt x="11" y="4944"/>
                    </a:cubicBezTo>
                    <a:cubicBezTo>
                      <a:pt x="279" y="3280"/>
                      <a:pt x="932" y="1702"/>
                      <a:pt x="1916" y="335"/>
                    </a:cubicBezTo>
                    <a:cubicBezTo>
                      <a:pt x="2084" y="122"/>
                      <a:pt x="2341" y="-2"/>
                      <a:pt x="2612" y="0"/>
                    </a:cubicBezTo>
                    <a:lnTo>
                      <a:pt x="2612" y="0"/>
                    </a:lnTo>
                    <a:cubicBezTo>
                      <a:pt x="1615" y="1373"/>
                      <a:pt x="953" y="2960"/>
                      <a:pt x="680" y="4635"/>
                    </a:cubicBezTo>
                    <a:cubicBezTo>
                      <a:pt x="634" y="5115"/>
                      <a:pt x="975" y="5547"/>
                      <a:pt x="1453" y="5614"/>
                    </a:cubicBezTo>
                    <a:close/>
                  </a:path>
                </a:pathLst>
              </a:custGeom>
              <a:solidFill>
                <a:srgbClr val="C7C7C7">
                  <a:alpha val="400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650" name="Google Shape;650;p7"/>
              <p:cNvSpPr/>
              <p:nvPr/>
            </p:nvSpPr>
            <p:spPr>
              <a:xfrm>
                <a:off x="927407" y="2005335"/>
                <a:ext cx="3099" cy="6164"/>
              </a:xfrm>
              <a:custGeom>
                <a:rect b="b" l="l" r="r" t="t"/>
                <a:pathLst>
                  <a:path extrusionOk="0" h="6164" w="3099">
                    <a:moveTo>
                      <a:pt x="1635" y="373"/>
                    </a:moveTo>
                    <a:cubicBezTo>
                      <a:pt x="740" y="1808"/>
                      <a:pt x="185" y="3429"/>
                      <a:pt x="13" y="5112"/>
                    </a:cubicBezTo>
                    <a:cubicBezTo>
                      <a:pt x="-71" y="5602"/>
                      <a:pt x="259" y="6068"/>
                      <a:pt x="750" y="6152"/>
                    </a:cubicBezTo>
                    <a:cubicBezTo>
                      <a:pt x="1240" y="6236"/>
                      <a:pt x="1706" y="5906"/>
                      <a:pt x="1790" y="5415"/>
                    </a:cubicBezTo>
                    <a:cubicBezTo>
                      <a:pt x="1807" y="5315"/>
                      <a:pt x="1807" y="5212"/>
                      <a:pt x="1790" y="5111"/>
                    </a:cubicBezTo>
                    <a:cubicBezTo>
                      <a:pt x="1895" y="4149"/>
                      <a:pt x="2156" y="3210"/>
                      <a:pt x="2562" y="2330"/>
                    </a:cubicBezTo>
                    <a:cubicBezTo>
                      <a:pt x="2558" y="2245"/>
                      <a:pt x="2558" y="2159"/>
                      <a:pt x="2562" y="2073"/>
                    </a:cubicBezTo>
                    <a:lnTo>
                      <a:pt x="2562" y="2073"/>
                    </a:lnTo>
                    <a:lnTo>
                      <a:pt x="2768" y="1712"/>
                    </a:lnTo>
                    <a:cubicBezTo>
                      <a:pt x="2818" y="1596"/>
                      <a:pt x="2879" y="1484"/>
                      <a:pt x="2949" y="1378"/>
                    </a:cubicBezTo>
                    <a:cubicBezTo>
                      <a:pt x="3219" y="971"/>
                      <a:pt x="3116" y="423"/>
                      <a:pt x="2717" y="142"/>
                    </a:cubicBezTo>
                    <a:cubicBezTo>
                      <a:pt x="2307" y="-115"/>
                      <a:pt x="1769" y="-14"/>
                      <a:pt x="1481" y="373"/>
                    </a:cubicBezTo>
                    <a:close/>
                  </a:path>
                </a:pathLst>
              </a:custGeom>
              <a:solidFill>
                <a:srgbClr val="DBDBDB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651" name="Google Shape;651;p7"/>
              <p:cNvSpPr/>
              <p:nvPr/>
            </p:nvSpPr>
            <p:spPr>
              <a:xfrm>
                <a:off x="927419" y="2005348"/>
                <a:ext cx="2293" cy="6051"/>
              </a:xfrm>
              <a:custGeom>
                <a:rect b="b" l="l" r="r" t="t"/>
                <a:pathLst>
                  <a:path extrusionOk="0" h="6051" w="2293">
                    <a:moveTo>
                      <a:pt x="1598" y="5691"/>
                    </a:moveTo>
                    <a:cubicBezTo>
                      <a:pt x="1417" y="5919"/>
                      <a:pt x="1142" y="6051"/>
                      <a:pt x="851" y="6051"/>
                    </a:cubicBezTo>
                    <a:cubicBezTo>
                      <a:pt x="354" y="6024"/>
                      <a:pt x="-26" y="5599"/>
                      <a:pt x="1" y="5102"/>
                    </a:cubicBezTo>
                    <a:cubicBezTo>
                      <a:pt x="1" y="5101"/>
                      <a:pt x="2" y="5100"/>
                      <a:pt x="2" y="5099"/>
                    </a:cubicBezTo>
                    <a:cubicBezTo>
                      <a:pt x="173" y="3416"/>
                      <a:pt x="728" y="1795"/>
                      <a:pt x="1624" y="361"/>
                    </a:cubicBezTo>
                    <a:cubicBezTo>
                      <a:pt x="1772" y="135"/>
                      <a:pt x="2024" y="-1"/>
                      <a:pt x="2293" y="0"/>
                    </a:cubicBezTo>
                    <a:lnTo>
                      <a:pt x="2293" y="0"/>
                    </a:lnTo>
                    <a:cubicBezTo>
                      <a:pt x="1398" y="1435"/>
                      <a:pt x="843" y="3056"/>
                      <a:pt x="671" y="4738"/>
                    </a:cubicBezTo>
                    <a:cubicBezTo>
                      <a:pt x="642" y="5221"/>
                      <a:pt x="1009" y="5636"/>
                      <a:pt x="1492" y="5665"/>
                    </a:cubicBezTo>
                    <a:cubicBezTo>
                      <a:pt x="1493" y="5665"/>
                      <a:pt x="1494" y="5665"/>
                      <a:pt x="1495" y="5665"/>
                    </a:cubicBezTo>
                    <a:close/>
                  </a:path>
                </a:pathLst>
              </a:custGeom>
              <a:solidFill>
                <a:srgbClr val="C7C7C7">
                  <a:alpha val="400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652" name="Google Shape;652;p7"/>
              <p:cNvSpPr/>
              <p:nvPr/>
            </p:nvSpPr>
            <p:spPr>
              <a:xfrm>
                <a:off x="926241" y="2013425"/>
                <a:ext cx="2223" cy="6248"/>
              </a:xfrm>
              <a:custGeom>
                <a:rect b="b" l="l" r="r" t="t"/>
                <a:pathLst>
                  <a:path extrusionOk="0" h="6248" w="2223">
                    <a:moveTo>
                      <a:pt x="716" y="524"/>
                    </a:moveTo>
                    <a:cubicBezTo>
                      <a:pt x="122" y="2109"/>
                      <a:pt x="-107" y="3808"/>
                      <a:pt x="46" y="5494"/>
                    </a:cubicBezTo>
                    <a:cubicBezTo>
                      <a:pt x="126" y="5972"/>
                      <a:pt x="569" y="6303"/>
                      <a:pt x="1051" y="6241"/>
                    </a:cubicBezTo>
                    <a:cubicBezTo>
                      <a:pt x="1532" y="6161"/>
                      <a:pt x="1870" y="5722"/>
                      <a:pt x="1823" y="5236"/>
                    </a:cubicBezTo>
                    <a:cubicBezTo>
                      <a:pt x="1738" y="4270"/>
                      <a:pt x="1808" y="3297"/>
                      <a:pt x="2029" y="2352"/>
                    </a:cubicBezTo>
                    <a:cubicBezTo>
                      <a:pt x="2029" y="2352"/>
                      <a:pt x="2029" y="2172"/>
                      <a:pt x="2029" y="2095"/>
                    </a:cubicBezTo>
                    <a:cubicBezTo>
                      <a:pt x="2029" y="2018"/>
                      <a:pt x="2029" y="1734"/>
                      <a:pt x="2029" y="1966"/>
                    </a:cubicBezTo>
                    <a:cubicBezTo>
                      <a:pt x="2029" y="2198"/>
                      <a:pt x="2029" y="1709"/>
                      <a:pt x="2158" y="1580"/>
                    </a:cubicBezTo>
                    <a:cubicBezTo>
                      <a:pt x="2151" y="1460"/>
                      <a:pt x="2151" y="1339"/>
                      <a:pt x="2158" y="1219"/>
                    </a:cubicBezTo>
                    <a:cubicBezTo>
                      <a:pt x="2339" y="771"/>
                      <a:pt x="2135" y="260"/>
                      <a:pt x="1694" y="61"/>
                    </a:cubicBezTo>
                    <a:cubicBezTo>
                      <a:pt x="1239" y="-110"/>
                      <a:pt x="729" y="90"/>
                      <a:pt x="510" y="524"/>
                    </a:cubicBezTo>
                    <a:close/>
                  </a:path>
                </a:pathLst>
              </a:custGeom>
              <a:solidFill>
                <a:srgbClr val="DBDBDB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653" name="Google Shape;653;p7"/>
              <p:cNvSpPr/>
              <p:nvPr/>
            </p:nvSpPr>
            <p:spPr>
              <a:xfrm>
                <a:off x="926241" y="2013459"/>
                <a:ext cx="1720" cy="6213"/>
              </a:xfrm>
              <a:custGeom>
                <a:rect b="b" l="l" r="r" t="t"/>
                <a:pathLst>
                  <a:path extrusionOk="0" h="6213" w="1720">
                    <a:moveTo>
                      <a:pt x="1720" y="5742"/>
                    </a:moveTo>
                    <a:cubicBezTo>
                      <a:pt x="1587" y="5998"/>
                      <a:pt x="1336" y="6171"/>
                      <a:pt x="1051" y="6206"/>
                    </a:cubicBezTo>
                    <a:cubicBezTo>
                      <a:pt x="569" y="6268"/>
                      <a:pt x="126" y="5938"/>
                      <a:pt x="46" y="5459"/>
                    </a:cubicBezTo>
                    <a:cubicBezTo>
                      <a:pt x="-107" y="3773"/>
                      <a:pt x="122" y="2074"/>
                      <a:pt x="716" y="489"/>
                    </a:cubicBezTo>
                    <a:cubicBezTo>
                      <a:pt x="833" y="248"/>
                      <a:pt x="1049" y="70"/>
                      <a:pt x="1308" y="0"/>
                    </a:cubicBezTo>
                    <a:lnTo>
                      <a:pt x="1308" y="0"/>
                    </a:lnTo>
                    <a:cubicBezTo>
                      <a:pt x="701" y="1582"/>
                      <a:pt x="472" y="3284"/>
                      <a:pt x="639" y="4970"/>
                    </a:cubicBezTo>
                    <a:cubicBezTo>
                      <a:pt x="718" y="5448"/>
                      <a:pt x="1162" y="5779"/>
                      <a:pt x="1643" y="5717"/>
                    </a:cubicBezTo>
                    <a:close/>
                  </a:path>
                </a:pathLst>
              </a:custGeom>
              <a:solidFill>
                <a:srgbClr val="C7C7C7">
                  <a:alpha val="400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654" name="Google Shape;654;p7"/>
              <p:cNvSpPr/>
              <p:nvPr/>
            </p:nvSpPr>
            <p:spPr>
              <a:xfrm>
                <a:off x="926734" y="2021929"/>
                <a:ext cx="2568" cy="6124"/>
              </a:xfrm>
              <a:custGeom>
                <a:rect b="b" l="l" r="r" t="t"/>
                <a:pathLst>
                  <a:path extrusionOk="0" h="6124" w="2568">
                    <a:moveTo>
                      <a:pt x="17" y="697"/>
                    </a:moveTo>
                    <a:cubicBezTo>
                      <a:pt x="-77" y="2380"/>
                      <a:pt x="214" y="4062"/>
                      <a:pt x="867" y="5616"/>
                    </a:cubicBezTo>
                    <a:cubicBezTo>
                      <a:pt x="1086" y="6049"/>
                      <a:pt x="1603" y="6240"/>
                      <a:pt x="2052" y="6053"/>
                    </a:cubicBezTo>
                    <a:cubicBezTo>
                      <a:pt x="2496" y="5844"/>
                      <a:pt x="2691" y="5317"/>
                      <a:pt x="2489" y="4869"/>
                    </a:cubicBezTo>
                    <a:cubicBezTo>
                      <a:pt x="2110" y="3969"/>
                      <a:pt x="1883" y="3011"/>
                      <a:pt x="1820" y="2036"/>
                    </a:cubicBezTo>
                    <a:cubicBezTo>
                      <a:pt x="1806" y="1942"/>
                      <a:pt x="1806" y="1847"/>
                      <a:pt x="1820" y="1753"/>
                    </a:cubicBezTo>
                    <a:cubicBezTo>
                      <a:pt x="1820" y="1753"/>
                      <a:pt x="1820" y="1392"/>
                      <a:pt x="1820" y="1753"/>
                    </a:cubicBezTo>
                    <a:cubicBezTo>
                      <a:pt x="1820" y="1624"/>
                      <a:pt x="1820" y="1470"/>
                      <a:pt x="1820" y="1341"/>
                    </a:cubicBezTo>
                    <a:cubicBezTo>
                      <a:pt x="1832" y="1221"/>
                      <a:pt x="1832" y="1100"/>
                      <a:pt x="1820" y="981"/>
                    </a:cubicBezTo>
                    <a:cubicBezTo>
                      <a:pt x="1865" y="491"/>
                      <a:pt x="1510" y="56"/>
                      <a:pt x="1021" y="2"/>
                    </a:cubicBezTo>
                    <a:cubicBezTo>
                      <a:pt x="536" y="-30"/>
                      <a:pt x="109" y="319"/>
                      <a:pt x="43" y="800"/>
                    </a:cubicBezTo>
                    <a:close/>
                  </a:path>
                </a:pathLst>
              </a:custGeom>
              <a:solidFill>
                <a:srgbClr val="DBDBDB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655" name="Google Shape;655;p7"/>
              <p:cNvSpPr/>
              <p:nvPr/>
            </p:nvSpPr>
            <p:spPr>
              <a:xfrm>
                <a:off x="926734" y="2022034"/>
                <a:ext cx="2540" cy="6071"/>
              </a:xfrm>
              <a:custGeom>
                <a:rect b="b" l="l" r="r" t="t"/>
                <a:pathLst>
                  <a:path extrusionOk="0" h="6071" w="2540">
                    <a:moveTo>
                      <a:pt x="2541" y="5330"/>
                    </a:moveTo>
                    <a:cubicBezTo>
                      <a:pt x="2510" y="5625"/>
                      <a:pt x="2323" y="5881"/>
                      <a:pt x="2052" y="6000"/>
                    </a:cubicBezTo>
                    <a:cubicBezTo>
                      <a:pt x="1603" y="6187"/>
                      <a:pt x="1086" y="5996"/>
                      <a:pt x="867" y="5562"/>
                    </a:cubicBezTo>
                    <a:cubicBezTo>
                      <a:pt x="214" y="4008"/>
                      <a:pt x="-77" y="2326"/>
                      <a:pt x="17" y="644"/>
                    </a:cubicBezTo>
                    <a:cubicBezTo>
                      <a:pt x="36" y="373"/>
                      <a:pt x="191" y="131"/>
                      <a:pt x="429" y="0"/>
                    </a:cubicBezTo>
                    <a:lnTo>
                      <a:pt x="429" y="0"/>
                    </a:lnTo>
                    <a:cubicBezTo>
                      <a:pt x="320" y="1684"/>
                      <a:pt x="611" y="3369"/>
                      <a:pt x="1279" y="4918"/>
                    </a:cubicBezTo>
                    <a:cubicBezTo>
                      <a:pt x="1472" y="5362"/>
                      <a:pt x="1988" y="5564"/>
                      <a:pt x="2432" y="5371"/>
                    </a:cubicBezTo>
                    <a:cubicBezTo>
                      <a:pt x="2442" y="5366"/>
                      <a:pt x="2453" y="5361"/>
                      <a:pt x="2463" y="5356"/>
                    </a:cubicBezTo>
                    <a:close/>
                  </a:path>
                </a:pathLst>
              </a:custGeom>
              <a:solidFill>
                <a:srgbClr val="C7C7C7">
                  <a:alpha val="400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656" name="Google Shape;656;p7"/>
              <p:cNvSpPr/>
              <p:nvPr/>
            </p:nvSpPr>
            <p:spPr>
              <a:xfrm>
                <a:off x="928785" y="2030412"/>
                <a:ext cx="4272" cy="5258"/>
              </a:xfrm>
              <a:custGeom>
                <a:rect b="b" l="l" r="r" t="t"/>
                <a:pathLst>
                  <a:path extrusionOk="0" h="5258" w="4272">
                    <a:moveTo>
                      <a:pt x="0" y="841"/>
                    </a:moveTo>
                    <a:cubicBezTo>
                      <a:pt x="591" y="2429"/>
                      <a:pt x="1543" y="3857"/>
                      <a:pt x="2781" y="5013"/>
                    </a:cubicBezTo>
                    <a:cubicBezTo>
                      <a:pt x="3128" y="5340"/>
                      <a:pt x="3670" y="5340"/>
                      <a:pt x="4017" y="5013"/>
                    </a:cubicBezTo>
                    <a:cubicBezTo>
                      <a:pt x="4358" y="4671"/>
                      <a:pt x="4358" y="4119"/>
                      <a:pt x="4017" y="3777"/>
                    </a:cubicBezTo>
                    <a:cubicBezTo>
                      <a:pt x="3322" y="3096"/>
                      <a:pt x="2731" y="2314"/>
                      <a:pt x="2266" y="1459"/>
                    </a:cubicBezTo>
                    <a:cubicBezTo>
                      <a:pt x="2208" y="1382"/>
                      <a:pt x="2164" y="1295"/>
                      <a:pt x="2137" y="1202"/>
                    </a:cubicBezTo>
                    <a:lnTo>
                      <a:pt x="2137" y="1202"/>
                    </a:lnTo>
                    <a:cubicBezTo>
                      <a:pt x="2062" y="1090"/>
                      <a:pt x="2001" y="969"/>
                      <a:pt x="1957" y="841"/>
                    </a:cubicBezTo>
                    <a:cubicBezTo>
                      <a:pt x="1946" y="730"/>
                      <a:pt x="1946" y="618"/>
                      <a:pt x="1957" y="507"/>
                    </a:cubicBezTo>
                    <a:cubicBezTo>
                      <a:pt x="1739" y="59"/>
                      <a:pt x="1199" y="-127"/>
                      <a:pt x="752" y="91"/>
                    </a:cubicBezTo>
                    <a:cubicBezTo>
                      <a:pt x="394" y="266"/>
                      <a:pt x="193" y="654"/>
                      <a:pt x="257" y="1047"/>
                    </a:cubicBezTo>
                    <a:close/>
                  </a:path>
                </a:pathLst>
              </a:custGeom>
              <a:solidFill>
                <a:srgbClr val="DBDBDB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657" name="Google Shape;657;p7"/>
              <p:cNvSpPr/>
              <p:nvPr/>
            </p:nvSpPr>
            <p:spPr>
              <a:xfrm>
                <a:off x="928707" y="2030403"/>
                <a:ext cx="4312" cy="5163"/>
              </a:xfrm>
              <a:custGeom>
                <a:rect b="b" l="l" r="r" t="t"/>
                <a:pathLst>
                  <a:path extrusionOk="0" h="5163" w="4312">
                    <a:moveTo>
                      <a:pt x="4276" y="4120"/>
                    </a:moveTo>
                    <a:cubicBezTo>
                      <a:pt x="4361" y="4399"/>
                      <a:pt x="4293" y="4703"/>
                      <a:pt x="4096" y="4918"/>
                    </a:cubicBezTo>
                    <a:cubicBezTo>
                      <a:pt x="3748" y="5245"/>
                      <a:pt x="3207" y="5245"/>
                      <a:pt x="2860" y="4918"/>
                    </a:cubicBezTo>
                    <a:cubicBezTo>
                      <a:pt x="1622" y="3762"/>
                      <a:pt x="669" y="2334"/>
                      <a:pt x="79" y="747"/>
                    </a:cubicBezTo>
                    <a:cubicBezTo>
                      <a:pt x="-26" y="509"/>
                      <a:pt x="-26" y="238"/>
                      <a:pt x="79" y="0"/>
                    </a:cubicBezTo>
                    <a:lnTo>
                      <a:pt x="79" y="0"/>
                    </a:lnTo>
                    <a:cubicBezTo>
                      <a:pt x="659" y="1586"/>
                      <a:pt x="1603" y="3015"/>
                      <a:pt x="2834" y="4172"/>
                    </a:cubicBezTo>
                    <a:cubicBezTo>
                      <a:pt x="3190" y="4502"/>
                      <a:pt x="3740" y="4502"/>
                      <a:pt x="4096" y="4172"/>
                    </a:cubicBezTo>
                    <a:close/>
                  </a:path>
                </a:pathLst>
              </a:custGeom>
              <a:solidFill>
                <a:srgbClr val="C7C7C7">
                  <a:alpha val="400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658" name="Google Shape;658;p7"/>
              <p:cNvSpPr/>
              <p:nvPr/>
            </p:nvSpPr>
            <p:spPr>
              <a:xfrm>
                <a:off x="934600" y="2035933"/>
                <a:ext cx="6182" cy="2929"/>
              </a:xfrm>
              <a:custGeom>
                <a:rect b="b" l="l" r="r" t="t"/>
                <a:pathLst>
                  <a:path extrusionOk="0" h="2929" w="6182">
                    <a:moveTo>
                      <a:pt x="340" y="1474"/>
                    </a:moveTo>
                    <a:cubicBezTo>
                      <a:pt x="1801" y="2323"/>
                      <a:pt x="3442" y="2817"/>
                      <a:pt x="5129" y="2916"/>
                    </a:cubicBezTo>
                    <a:cubicBezTo>
                      <a:pt x="5620" y="3000"/>
                      <a:pt x="6085" y="2670"/>
                      <a:pt x="6169" y="2180"/>
                    </a:cubicBezTo>
                    <a:cubicBezTo>
                      <a:pt x="6253" y="1689"/>
                      <a:pt x="5923" y="1223"/>
                      <a:pt x="5433" y="1140"/>
                    </a:cubicBezTo>
                    <a:cubicBezTo>
                      <a:pt x="5332" y="1122"/>
                      <a:pt x="5230" y="1122"/>
                      <a:pt x="5129" y="1140"/>
                    </a:cubicBezTo>
                    <a:cubicBezTo>
                      <a:pt x="4164" y="1067"/>
                      <a:pt x="3216" y="841"/>
                      <a:pt x="2322" y="470"/>
                    </a:cubicBezTo>
                    <a:lnTo>
                      <a:pt x="2065" y="470"/>
                    </a:lnTo>
                    <a:cubicBezTo>
                      <a:pt x="2065" y="470"/>
                      <a:pt x="1704" y="316"/>
                      <a:pt x="2065" y="470"/>
                    </a:cubicBezTo>
                    <a:lnTo>
                      <a:pt x="1704" y="316"/>
                    </a:lnTo>
                    <a:lnTo>
                      <a:pt x="1370" y="135"/>
                    </a:lnTo>
                    <a:cubicBezTo>
                      <a:pt x="950" y="-125"/>
                      <a:pt x="398" y="1"/>
                      <a:pt x="134" y="419"/>
                    </a:cubicBezTo>
                    <a:cubicBezTo>
                      <a:pt x="-123" y="828"/>
                      <a:pt x="1" y="1369"/>
                      <a:pt x="411" y="1625"/>
                    </a:cubicBezTo>
                    <a:cubicBezTo>
                      <a:pt x="413" y="1627"/>
                      <a:pt x="415" y="1628"/>
                      <a:pt x="417" y="1629"/>
                    </a:cubicBezTo>
                    <a:close/>
                  </a:path>
                </a:pathLst>
              </a:custGeom>
              <a:solidFill>
                <a:srgbClr val="DBDBDB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659" name="Google Shape;659;p7"/>
              <p:cNvSpPr/>
              <p:nvPr/>
            </p:nvSpPr>
            <p:spPr>
              <a:xfrm>
                <a:off x="934527" y="2036764"/>
                <a:ext cx="6102" cy="2085"/>
              </a:xfrm>
              <a:custGeom>
                <a:rect b="b" l="l" r="r" t="t"/>
                <a:pathLst>
                  <a:path extrusionOk="0" h="2085" w="6102">
                    <a:moveTo>
                      <a:pt x="5742" y="464"/>
                    </a:moveTo>
                    <a:cubicBezTo>
                      <a:pt x="5973" y="642"/>
                      <a:pt x="6107" y="918"/>
                      <a:pt x="6103" y="1210"/>
                    </a:cubicBezTo>
                    <a:cubicBezTo>
                      <a:pt x="6089" y="1698"/>
                      <a:pt x="5689" y="2086"/>
                      <a:pt x="5202" y="2086"/>
                    </a:cubicBezTo>
                    <a:cubicBezTo>
                      <a:pt x="3514" y="1986"/>
                      <a:pt x="1874" y="1492"/>
                      <a:pt x="412" y="644"/>
                    </a:cubicBezTo>
                    <a:cubicBezTo>
                      <a:pt x="180" y="507"/>
                      <a:pt x="28" y="268"/>
                      <a:pt x="0" y="0"/>
                    </a:cubicBezTo>
                    <a:lnTo>
                      <a:pt x="0" y="0"/>
                    </a:lnTo>
                    <a:cubicBezTo>
                      <a:pt x="1459" y="852"/>
                      <a:pt x="3102" y="1338"/>
                      <a:pt x="4790" y="1416"/>
                    </a:cubicBezTo>
                    <a:cubicBezTo>
                      <a:pt x="5268" y="1417"/>
                      <a:pt x="5663" y="1044"/>
                      <a:pt x="5691" y="567"/>
                    </a:cubicBezTo>
                    <a:close/>
                  </a:path>
                </a:pathLst>
              </a:custGeom>
              <a:solidFill>
                <a:srgbClr val="C7C7C7">
                  <a:alpha val="400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660" name="Google Shape;660;p7"/>
              <p:cNvSpPr/>
              <p:nvPr/>
            </p:nvSpPr>
            <p:spPr>
              <a:xfrm>
                <a:off x="942561" y="2034996"/>
                <a:ext cx="6064" cy="3003"/>
              </a:xfrm>
              <a:custGeom>
                <a:rect b="b" l="l" r="r" t="t"/>
                <a:pathLst>
                  <a:path extrusionOk="0" h="3003" w="6064">
                    <a:moveTo>
                      <a:pt x="901" y="3003"/>
                    </a:moveTo>
                    <a:cubicBezTo>
                      <a:pt x="2593" y="2921"/>
                      <a:pt x="4242" y="2445"/>
                      <a:pt x="5717" y="1613"/>
                    </a:cubicBezTo>
                    <a:cubicBezTo>
                      <a:pt x="6109" y="1307"/>
                      <a:pt x="6180" y="741"/>
                      <a:pt x="5874" y="348"/>
                    </a:cubicBezTo>
                    <a:cubicBezTo>
                      <a:pt x="5611" y="10"/>
                      <a:pt x="5147" y="-96"/>
                      <a:pt x="4764" y="93"/>
                    </a:cubicBezTo>
                    <a:cubicBezTo>
                      <a:pt x="3921" y="563"/>
                      <a:pt x="3008" y="894"/>
                      <a:pt x="2060" y="1072"/>
                    </a:cubicBezTo>
                    <a:lnTo>
                      <a:pt x="1777" y="1072"/>
                    </a:lnTo>
                    <a:lnTo>
                      <a:pt x="1648" y="1072"/>
                    </a:lnTo>
                    <a:lnTo>
                      <a:pt x="1262" y="1072"/>
                    </a:lnTo>
                    <a:lnTo>
                      <a:pt x="876" y="1072"/>
                    </a:lnTo>
                    <a:cubicBezTo>
                      <a:pt x="388" y="1086"/>
                      <a:pt x="0" y="1485"/>
                      <a:pt x="0" y="1973"/>
                    </a:cubicBezTo>
                    <a:cubicBezTo>
                      <a:pt x="14" y="2461"/>
                      <a:pt x="413" y="2849"/>
                      <a:pt x="901" y="2849"/>
                    </a:cubicBezTo>
                    <a:close/>
                  </a:path>
                </a:pathLst>
              </a:custGeom>
              <a:solidFill>
                <a:srgbClr val="DBDBDB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661" name="Google Shape;661;p7"/>
              <p:cNvSpPr/>
              <p:nvPr/>
            </p:nvSpPr>
            <p:spPr>
              <a:xfrm>
                <a:off x="942793" y="2035090"/>
                <a:ext cx="5894" cy="3039"/>
              </a:xfrm>
              <a:custGeom>
                <a:rect b="b" l="l" r="r" t="t"/>
                <a:pathLst>
                  <a:path extrusionOk="0" h="3039" w="5894">
                    <a:moveTo>
                      <a:pt x="5047" y="0"/>
                    </a:moveTo>
                    <a:cubicBezTo>
                      <a:pt x="5339" y="16"/>
                      <a:pt x="5606" y="169"/>
                      <a:pt x="5768" y="412"/>
                    </a:cubicBezTo>
                    <a:cubicBezTo>
                      <a:pt x="6014" y="834"/>
                      <a:pt x="5890" y="1375"/>
                      <a:pt x="5485" y="1648"/>
                    </a:cubicBezTo>
                    <a:cubicBezTo>
                      <a:pt x="4010" y="2480"/>
                      <a:pt x="2361" y="2957"/>
                      <a:pt x="670" y="3039"/>
                    </a:cubicBezTo>
                    <a:cubicBezTo>
                      <a:pt x="409" y="3051"/>
                      <a:pt x="159" y="2936"/>
                      <a:pt x="0" y="2730"/>
                    </a:cubicBezTo>
                    <a:lnTo>
                      <a:pt x="0" y="2730"/>
                    </a:lnTo>
                    <a:cubicBezTo>
                      <a:pt x="1685" y="2639"/>
                      <a:pt x="3326" y="2153"/>
                      <a:pt x="4790" y="1313"/>
                    </a:cubicBezTo>
                    <a:cubicBezTo>
                      <a:pt x="5208" y="1070"/>
                      <a:pt x="5349" y="534"/>
                      <a:pt x="5106" y="116"/>
                    </a:cubicBezTo>
                    <a:cubicBezTo>
                      <a:pt x="5104" y="112"/>
                      <a:pt x="5101" y="107"/>
                      <a:pt x="5099" y="103"/>
                    </a:cubicBezTo>
                    <a:close/>
                  </a:path>
                </a:pathLst>
              </a:custGeom>
              <a:solidFill>
                <a:srgbClr val="C7C7C7">
                  <a:alpha val="400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662" name="Google Shape;662;p7"/>
              <p:cNvSpPr/>
              <p:nvPr/>
            </p:nvSpPr>
            <p:spPr>
              <a:xfrm>
                <a:off x="950405" y="2030302"/>
                <a:ext cx="5251" cy="4478"/>
              </a:xfrm>
              <a:custGeom>
                <a:rect b="b" l="l" r="r" t="t"/>
                <a:pathLst>
                  <a:path extrusionOk="0" h="4478" w="5251">
                    <a:moveTo>
                      <a:pt x="1118" y="4479"/>
                    </a:moveTo>
                    <a:cubicBezTo>
                      <a:pt x="2658" y="3776"/>
                      <a:pt x="4015" y="2727"/>
                      <a:pt x="5083" y="1414"/>
                    </a:cubicBezTo>
                    <a:cubicBezTo>
                      <a:pt x="5365" y="1021"/>
                      <a:pt x="5285" y="475"/>
                      <a:pt x="4903" y="178"/>
                    </a:cubicBezTo>
                    <a:cubicBezTo>
                      <a:pt x="4518" y="-114"/>
                      <a:pt x="3969" y="-39"/>
                      <a:pt x="3676" y="346"/>
                    </a:cubicBezTo>
                    <a:cubicBezTo>
                      <a:pt x="3673" y="350"/>
                      <a:pt x="3670" y="354"/>
                      <a:pt x="3667" y="359"/>
                    </a:cubicBezTo>
                    <a:cubicBezTo>
                      <a:pt x="3037" y="1100"/>
                      <a:pt x="2299" y="1742"/>
                      <a:pt x="1478" y="2264"/>
                    </a:cubicBezTo>
                    <a:lnTo>
                      <a:pt x="1247" y="2264"/>
                    </a:lnTo>
                    <a:cubicBezTo>
                      <a:pt x="1247" y="2264"/>
                      <a:pt x="912" y="2470"/>
                      <a:pt x="1247" y="2264"/>
                    </a:cubicBezTo>
                    <a:lnTo>
                      <a:pt x="886" y="2444"/>
                    </a:lnTo>
                    <a:lnTo>
                      <a:pt x="551" y="2625"/>
                    </a:lnTo>
                    <a:cubicBezTo>
                      <a:pt x="101" y="2814"/>
                      <a:pt x="-116" y="3328"/>
                      <a:pt x="62" y="3783"/>
                    </a:cubicBezTo>
                    <a:cubicBezTo>
                      <a:pt x="271" y="4214"/>
                      <a:pt x="767" y="4424"/>
                      <a:pt x="1221" y="4273"/>
                    </a:cubicBezTo>
                    <a:close/>
                  </a:path>
                </a:pathLst>
              </a:custGeom>
              <a:solidFill>
                <a:srgbClr val="DBDBDB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663" name="Google Shape;663;p7"/>
              <p:cNvSpPr/>
              <p:nvPr/>
            </p:nvSpPr>
            <p:spPr>
              <a:xfrm>
                <a:off x="950724" y="2030301"/>
                <a:ext cx="4880" cy="4566"/>
              </a:xfrm>
              <a:custGeom>
                <a:rect b="b" l="l" r="r" t="t"/>
                <a:pathLst>
                  <a:path extrusionOk="0" h="4566" w="4880">
                    <a:moveTo>
                      <a:pt x="3708" y="51"/>
                    </a:moveTo>
                    <a:cubicBezTo>
                      <a:pt x="3987" y="-49"/>
                      <a:pt x="4297" y="0"/>
                      <a:pt x="4532" y="179"/>
                    </a:cubicBezTo>
                    <a:cubicBezTo>
                      <a:pt x="4914" y="476"/>
                      <a:pt x="4994" y="1022"/>
                      <a:pt x="4712" y="1415"/>
                    </a:cubicBezTo>
                    <a:cubicBezTo>
                      <a:pt x="3644" y="2728"/>
                      <a:pt x="2287" y="3777"/>
                      <a:pt x="747" y="4480"/>
                    </a:cubicBezTo>
                    <a:cubicBezTo>
                      <a:pt x="511" y="4595"/>
                      <a:pt x="236" y="4595"/>
                      <a:pt x="0" y="4480"/>
                    </a:cubicBezTo>
                    <a:lnTo>
                      <a:pt x="0" y="4480"/>
                    </a:lnTo>
                    <a:cubicBezTo>
                      <a:pt x="1540" y="3777"/>
                      <a:pt x="2897" y="2728"/>
                      <a:pt x="3966" y="1415"/>
                    </a:cubicBezTo>
                    <a:cubicBezTo>
                      <a:pt x="4234" y="1019"/>
                      <a:pt x="4156" y="483"/>
                      <a:pt x="3785" y="179"/>
                    </a:cubicBezTo>
                    <a:cubicBezTo>
                      <a:pt x="3790" y="124"/>
                      <a:pt x="3759" y="72"/>
                      <a:pt x="3708" y="51"/>
                    </a:cubicBezTo>
                    <a:close/>
                  </a:path>
                </a:pathLst>
              </a:custGeom>
              <a:solidFill>
                <a:srgbClr val="C7C7C7">
                  <a:alpha val="400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664" name="Google Shape;664;p7"/>
              <p:cNvSpPr/>
              <p:nvPr/>
            </p:nvSpPr>
            <p:spPr>
              <a:xfrm>
                <a:off x="956263" y="2023882"/>
                <a:ext cx="4916" cy="5119"/>
              </a:xfrm>
              <a:custGeom>
                <a:rect b="b" l="l" r="r" t="t"/>
                <a:pathLst>
                  <a:path extrusionOk="0" h="5119" w="4916">
                    <a:moveTo>
                      <a:pt x="1465" y="4977"/>
                    </a:moveTo>
                    <a:cubicBezTo>
                      <a:pt x="2863" y="4031"/>
                      <a:pt x="4018" y="2769"/>
                      <a:pt x="4839" y="1294"/>
                    </a:cubicBezTo>
                    <a:cubicBezTo>
                      <a:pt x="5032" y="845"/>
                      <a:pt x="4854" y="322"/>
                      <a:pt x="4427" y="84"/>
                    </a:cubicBezTo>
                    <a:cubicBezTo>
                      <a:pt x="3985" y="-121"/>
                      <a:pt x="3461" y="61"/>
                      <a:pt x="3242" y="496"/>
                    </a:cubicBezTo>
                    <a:cubicBezTo>
                      <a:pt x="2761" y="1332"/>
                      <a:pt x="2153" y="2087"/>
                      <a:pt x="1440" y="2736"/>
                    </a:cubicBezTo>
                    <a:lnTo>
                      <a:pt x="1234" y="2942"/>
                    </a:lnTo>
                    <a:lnTo>
                      <a:pt x="1234" y="2942"/>
                    </a:lnTo>
                    <a:lnTo>
                      <a:pt x="925" y="3174"/>
                    </a:lnTo>
                    <a:lnTo>
                      <a:pt x="410" y="3483"/>
                    </a:lnTo>
                    <a:cubicBezTo>
                      <a:pt x="4" y="3756"/>
                      <a:pt x="-120" y="4297"/>
                      <a:pt x="126" y="4719"/>
                    </a:cubicBezTo>
                    <a:cubicBezTo>
                      <a:pt x="399" y="5127"/>
                      <a:pt x="949" y="5242"/>
                      <a:pt x="1362" y="4977"/>
                    </a:cubicBezTo>
                    <a:close/>
                  </a:path>
                </a:pathLst>
              </a:custGeom>
              <a:solidFill>
                <a:srgbClr val="DBDBDB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665" name="Google Shape;665;p7"/>
              <p:cNvSpPr/>
              <p:nvPr/>
            </p:nvSpPr>
            <p:spPr>
              <a:xfrm>
                <a:off x="956956" y="2023886"/>
                <a:ext cx="4233" cy="5059"/>
              </a:xfrm>
              <a:custGeom>
                <a:rect b="b" l="l" r="r" t="t"/>
                <a:pathLst>
                  <a:path extrusionOk="0" h="5059" w="4233">
                    <a:moveTo>
                      <a:pt x="2910" y="106"/>
                    </a:moveTo>
                    <a:cubicBezTo>
                      <a:pt x="3349" y="-128"/>
                      <a:pt x="3895" y="39"/>
                      <a:pt x="4129" y="479"/>
                    </a:cubicBezTo>
                    <a:cubicBezTo>
                      <a:pt x="4263" y="731"/>
                      <a:pt x="4269" y="1032"/>
                      <a:pt x="4146" y="1290"/>
                    </a:cubicBezTo>
                    <a:cubicBezTo>
                      <a:pt x="3326" y="2765"/>
                      <a:pt x="2170" y="4026"/>
                      <a:pt x="773" y="4972"/>
                    </a:cubicBezTo>
                    <a:cubicBezTo>
                      <a:pt x="528" y="5088"/>
                      <a:pt x="244" y="5088"/>
                      <a:pt x="0" y="4972"/>
                    </a:cubicBezTo>
                    <a:lnTo>
                      <a:pt x="0" y="4972"/>
                    </a:lnTo>
                    <a:cubicBezTo>
                      <a:pt x="1385" y="4009"/>
                      <a:pt x="2530" y="2740"/>
                      <a:pt x="3348" y="1264"/>
                    </a:cubicBezTo>
                    <a:cubicBezTo>
                      <a:pt x="3556" y="830"/>
                      <a:pt x="3386" y="308"/>
                      <a:pt x="2961" y="80"/>
                    </a:cubicBezTo>
                    <a:close/>
                  </a:path>
                </a:pathLst>
              </a:custGeom>
              <a:solidFill>
                <a:srgbClr val="C7C7C7">
                  <a:alpha val="400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666" name="Google Shape;666;p7"/>
              <p:cNvSpPr/>
              <p:nvPr/>
            </p:nvSpPr>
            <p:spPr>
              <a:xfrm>
                <a:off x="961756" y="2017383"/>
                <a:ext cx="4530" cy="5213"/>
              </a:xfrm>
              <a:custGeom>
                <a:rect b="b" l="l" r="r" t="t"/>
                <a:pathLst>
                  <a:path extrusionOk="0" h="5213" w="4530">
                    <a:moveTo>
                      <a:pt x="1328" y="5140"/>
                    </a:moveTo>
                    <a:cubicBezTo>
                      <a:pt x="2654" y="4097"/>
                      <a:pt x="3728" y="2768"/>
                      <a:pt x="4470" y="1252"/>
                    </a:cubicBezTo>
                    <a:cubicBezTo>
                      <a:pt x="4640" y="797"/>
                      <a:pt x="4440" y="286"/>
                      <a:pt x="4006" y="67"/>
                    </a:cubicBezTo>
                    <a:cubicBezTo>
                      <a:pt x="3551" y="-116"/>
                      <a:pt x="3032" y="87"/>
                      <a:pt x="2822" y="531"/>
                    </a:cubicBezTo>
                    <a:cubicBezTo>
                      <a:pt x="2399" y="1408"/>
                      <a:pt x="1833" y="2208"/>
                      <a:pt x="1148" y="2900"/>
                    </a:cubicBezTo>
                    <a:lnTo>
                      <a:pt x="968" y="3106"/>
                    </a:lnTo>
                    <a:cubicBezTo>
                      <a:pt x="968" y="3106"/>
                      <a:pt x="684" y="3363"/>
                      <a:pt x="968" y="3106"/>
                    </a:cubicBezTo>
                    <a:lnTo>
                      <a:pt x="659" y="3389"/>
                    </a:lnTo>
                    <a:lnTo>
                      <a:pt x="375" y="3621"/>
                    </a:lnTo>
                    <a:cubicBezTo>
                      <a:pt x="-21" y="3897"/>
                      <a:pt x="-119" y="4443"/>
                      <a:pt x="157" y="4840"/>
                    </a:cubicBezTo>
                    <a:cubicBezTo>
                      <a:pt x="161" y="4846"/>
                      <a:pt x="165" y="4851"/>
                      <a:pt x="169" y="4857"/>
                    </a:cubicBezTo>
                    <a:cubicBezTo>
                      <a:pt x="466" y="5236"/>
                      <a:pt x="1002" y="5325"/>
                      <a:pt x="1405" y="5063"/>
                    </a:cubicBezTo>
                    <a:close/>
                  </a:path>
                </a:pathLst>
              </a:custGeom>
              <a:solidFill>
                <a:srgbClr val="DBDBDB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667" name="Google Shape;667;p7"/>
              <p:cNvSpPr/>
              <p:nvPr/>
            </p:nvSpPr>
            <p:spPr>
              <a:xfrm>
                <a:off x="962338" y="2017431"/>
                <a:ext cx="3948" cy="5253"/>
              </a:xfrm>
              <a:custGeom>
                <a:rect b="b" l="l" r="r" t="t"/>
                <a:pathLst>
                  <a:path extrusionOk="0" h="5253" w="3948">
                    <a:moveTo>
                      <a:pt x="2601" y="97"/>
                    </a:moveTo>
                    <a:cubicBezTo>
                      <a:pt x="2860" y="-32"/>
                      <a:pt x="3165" y="-32"/>
                      <a:pt x="3425" y="97"/>
                    </a:cubicBezTo>
                    <a:cubicBezTo>
                      <a:pt x="3859" y="315"/>
                      <a:pt x="4059" y="826"/>
                      <a:pt x="3888" y="1281"/>
                    </a:cubicBezTo>
                    <a:cubicBezTo>
                      <a:pt x="3147" y="2797"/>
                      <a:pt x="2073" y="4126"/>
                      <a:pt x="747" y="5169"/>
                    </a:cubicBezTo>
                    <a:cubicBezTo>
                      <a:pt x="510" y="5281"/>
                      <a:pt x="236" y="5281"/>
                      <a:pt x="0" y="5169"/>
                    </a:cubicBezTo>
                    <a:lnTo>
                      <a:pt x="0" y="5169"/>
                    </a:lnTo>
                    <a:cubicBezTo>
                      <a:pt x="1326" y="4126"/>
                      <a:pt x="2400" y="2797"/>
                      <a:pt x="3142" y="1281"/>
                    </a:cubicBezTo>
                    <a:cubicBezTo>
                      <a:pt x="3312" y="826"/>
                      <a:pt x="3112" y="315"/>
                      <a:pt x="2678" y="97"/>
                    </a:cubicBezTo>
                    <a:close/>
                  </a:path>
                </a:pathLst>
              </a:custGeom>
              <a:solidFill>
                <a:srgbClr val="C7C7C7">
                  <a:alpha val="400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668" name="Google Shape;668;p7"/>
              <p:cNvSpPr/>
              <p:nvPr/>
            </p:nvSpPr>
            <p:spPr>
              <a:xfrm>
                <a:off x="966791" y="2011179"/>
                <a:ext cx="4937" cy="4854"/>
              </a:xfrm>
              <a:custGeom>
                <a:rect b="b" l="l" r="r" t="t"/>
                <a:pathLst>
                  <a:path extrusionOk="0" h="4854" w="4937">
                    <a:moveTo>
                      <a:pt x="1238" y="4830"/>
                    </a:moveTo>
                    <a:cubicBezTo>
                      <a:pt x="2683" y="3951"/>
                      <a:pt x="3907" y="2753"/>
                      <a:pt x="4817" y="1328"/>
                    </a:cubicBezTo>
                    <a:cubicBezTo>
                      <a:pt x="5062" y="910"/>
                      <a:pt x="4921" y="374"/>
                      <a:pt x="4504" y="130"/>
                    </a:cubicBezTo>
                    <a:cubicBezTo>
                      <a:pt x="4497" y="125"/>
                      <a:pt x="4490" y="121"/>
                      <a:pt x="4482" y="117"/>
                    </a:cubicBezTo>
                    <a:cubicBezTo>
                      <a:pt x="4062" y="-121"/>
                      <a:pt x="3527" y="15"/>
                      <a:pt x="3272" y="426"/>
                    </a:cubicBezTo>
                    <a:cubicBezTo>
                      <a:pt x="2741" y="1241"/>
                      <a:pt x="2090" y="1970"/>
                      <a:pt x="1341" y="2589"/>
                    </a:cubicBezTo>
                    <a:lnTo>
                      <a:pt x="1109" y="2770"/>
                    </a:lnTo>
                    <a:cubicBezTo>
                      <a:pt x="1109" y="2770"/>
                      <a:pt x="826" y="3001"/>
                      <a:pt x="1109" y="2770"/>
                    </a:cubicBezTo>
                    <a:lnTo>
                      <a:pt x="774" y="3001"/>
                    </a:lnTo>
                    <a:lnTo>
                      <a:pt x="465" y="3207"/>
                    </a:lnTo>
                    <a:cubicBezTo>
                      <a:pt x="35" y="3445"/>
                      <a:pt x="-125" y="3983"/>
                      <a:pt x="105" y="4418"/>
                    </a:cubicBezTo>
                    <a:cubicBezTo>
                      <a:pt x="360" y="4827"/>
                      <a:pt x="886" y="4973"/>
                      <a:pt x="1315" y="4752"/>
                    </a:cubicBezTo>
                    <a:close/>
                  </a:path>
                </a:pathLst>
              </a:custGeom>
              <a:solidFill>
                <a:srgbClr val="DBDBDB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669" name="Google Shape;669;p7"/>
              <p:cNvSpPr/>
              <p:nvPr/>
            </p:nvSpPr>
            <p:spPr>
              <a:xfrm>
                <a:off x="967282" y="2011164"/>
                <a:ext cx="4446" cy="4905"/>
              </a:xfrm>
              <a:custGeom>
                <a:rect b="b" l="l" r="r" t="t"/>
                <a:pathLst>
                  <a:path extrusionOk="0" h="4905" w="4446">
                    <a:moveTo>
                      <a:pt x="3167" y="107"/>
                    </a:moveTo>
                    <a:cubicBezTo>
                      <a:pt x="3424" y="-36"/>
                      <a:pt x="3735" y="-36"/>
                      <a:pt x="3991" y="107"/>
                    </a:cubicBezTo>
                    <a:cubicBezTo>
                      <a:pt x="4415" y="339"/>
                      <a:pt x="4571" y="871"/>
                      <a:pt x="4338" y="1295"/>
                    </a:cubicBezTo>
                    <a:cubicBezTo>
                      <a:pt x="4334" y="1302"/>
                      <a:pt x="4330" y="1310"/>
                      <a:pt x="4326" y="1317"/>
                    </a:cubicBezTo>
                    <a:cubicBezTo>
                      <a:pt x="3416" y="2742"/>
                      <a:pt x="2192" y="3940"/>
                      <a:pt x="747" y="4819"/>
                    </a:cubicBezTo>
                    <a:cubicBezTo>
                      <a:pt x="511" y="4934"/>
                      <a:pt x="236" y="4934"/>
                      <a:pt x="0" y="4819"/>
                    </a:cubicBezTo>
                    <a:lnTo>
                      <a:pt x="0" y="4819"/>
                    </a:lnTo>
                    <a:cubicBezTo>
                      <a:pt x="1437" y="3939"/>
                      <a:pt x="2653" y="2741"/>
                      <a:pt x="3554" y="1317"/>
                    </a:cubicBezTo>
                    <a:cubicBezTo>
                      <a:pt x="3792" y="896"/>
                      <a:pt x="3656" y="362"/>
                      <a:pt x="3245" y="107"/>
                    </a:cubicBezTo>
                    <a:close/>
                  </a:path>
                </a:pathLst>
              </a:custGeom>
              <a:solidFill>
                <a:srgbClr val="C7C7C7">
                  <a:alpha val="400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670" name="Google Shape;670;p7"/>
              <p:cNvSpPr/>
              <p:nvPr/>
            </p:nvSpPr>
            <p:spPr>
              <a:xfrm>
                <a:off x="972874" y="2006275"/>
                <a:ext cx="5342" cy="4326"/>
              </a:xfrm>
              <a:custGeom>
                <a:rect b="b" l="l" r="r" t="t"/>
                <a:pathLst>
                  <a:path extrusionOk="0" h="4326" w="5342">
                    <a:moveTo>
                      <a:pt x="949" y="4326"/>
                    </a:moveTo>
                    <a:cubicBezTo>
                      <a:pt x="2533" y="3732"/>
                      <a:pt x="3954" y="2770"/>
                      <a:pt x="5094" y="1519"/>
                    </a:cubicBezTo>
                    <a:cubicBezTo>
                      <a:pt x="5425" y="1164"/>
                      <a:pt x="5425" y="613"/>
                      <a:pt x="5094" y="258"/>
                    </a:cubicBezTo>
                    <a:cubicBezTo>
                      <a:pt x="4744" y="-86"/>
                      <a:pt x="4183" y="-86"/>
                      <a:pt x="3833" y="258"/>
                    </a:cubicBezTo>
                    <a:cubicBezTo>
                      <a:pt x="3167" y="967"/>
                      <a:pt x="2394" y="1566"/>
                      <a:pt x="1541" y="2034"/>
                    </a:cubicBezTo>
                    <a:lnTo>
                      <a:pt x="1309" y="2163"/>
                    </a:lnTo>
                    <a:lnTo>
                      <a:pt x="1309" y="2163"/>
                    </a:lnTo>
                    <a:lnTo>
                      <a:pt x="949" y="2343"/>
                    </a:lnTo>
                    <a:lnTo>
                      <a:pt x="588" y="2472"/>
                    </a:lnTo>
                    <a:cubicBezTo>
                      <a:pt x="131" y="2642"/>
                      <a:pt x="-108" y="3143"/>
                      <a:pt x="47" y="3605"/>
                    </a:cubicBezTo>
                    <a:cubicBezTo>
                      <a:pt x="206" y="4059"/>
                      <a:pt x="694" y="4309"/>
                      <a:pt x="1155" y="4172"/>
                    </a:cubicBezTo>
                    <a:close/>
                  </a:path>
                </a:pathLst>
              </a:custGeom>
              <a:solidFill>
                <a:srgbClr val="DBDBDB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671" name="Google Shape;671;p7"/>
              <p:cNvSpPr/>
              <p:nvPr/>
            </p:nvSpPr>
            <p:spPr>
              <a:xfrm>
                <a:off x="972973" y="2006319"/>
                <a:ext cx="5140" cy="4378"/>
              </a:xfrm>
              <a:custGeom>
                <a:rect b="b" l="l" r="r" t="t"/>
                <a:pathLst>
                  <a:path extrusionOk="0" h="4378" w="5140">
                    <a:moveTo>
                      <a:pt x="4094" y="33"/>
                    </a:moveTo>
                    <a:cubicBezTo>
                      <a:pt x="4374" y="-47"/>
                      <a:pt x="4675" y="21"/>
                      <a:pt x="4893" y="213"/>
                    </a:cubicBezTo>
                    <a:cubicBezTo>
                      <a:pt x="5223" y="569"/>
                      <a:pt x="5223" y="1120"/>
                      <a:pt x="4893" y="1475"/>
                    </a:cubicBezTo>
                    <a:cubicBezTo>
                      <a:pt x="3752" y="2726"/>
                      <a:pt x="2332" y="3688"/>
                      <a:pt x="747" y="4282"/>
                    </a:cubicBezTo>
                    <a:cubicBezTo>
                      <a:pt x="514" y="4410"/>
                      <a:pt x="232" y="4410"/>
                      <a:pt x="0" y="4282"/>
                    </a:cubicBezTo>
                    <a:lnTo>
                      <a:pt x="0" y="4282"/>
                    </a:lnTo>
                    <a:cubicBezTo>
                      <a:pt x="1574" y="3681"/>
                      <a:pt x="2985" y="2720"/>
                      <a:pt x="4120" y="1475"/>
                    </a:cubicBezTo>
                    <a:cubicBezTo>
                      <a:pt x="4461" y="1134"/>
                      <a:pt x="4461" y="581"/>
                      <a:pt x="4120" y="239"/>
                    </a:cubicBezTo>
                    <a:close/>
                  </a:path>
                </a:pathLst>
              </a:custGeom>
              <a:solidFill>
                <a:srgbClr val="C7C7C7">
                  <a:alpha val="400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672" name="Google Shape;672;p7"/>
              <p:cNvSpPr/>
              <p:nvPr/>
            </p:nvSpPr>
            <p:spPr>
              <a:xfrm>
                <a:off x="979750" y="2002389"/>
                <a:ext cx="5806" cy="3525"/>
              </a:xfrm>
              <a:custGeom>
                <a:rect b="b" l="l" r="r" t="t"/>
                <a:pathLst>
                  <a:path extrusionOk="0" h="3525" w="5806">
                    <a:moveTo>
                      <a:pt x="870" y="3525"/>
                    </a:moveTo>
                    <a:cubicBezTo>
                      <a:pt x="2539" y="3242"/>
                      <a:pt x="4118" y="2572"/>
                      <a:pt x="5480" y="1568"/>
                    </a:cubicBezTo>
                    <a:cubicBezTo>
                      <a:pt x="5856" y="1265"/>
                      <a:pt x="5916" y="714"/>
                      <a:pt x="5612" y="337"/>
                    </a:cubicBezTo>
                    <a:cubicBezTo>
                      <a:pt x="5611" y="335"/>
                      <a:pt x="5610" y="334"/>
                      <a:pt x="5608" y="332"/>
                    </a:cubicBezTo>
                    <a:cubicBezTo>
                      <a:pt x="5304" y="-42"/>
                      <a:pt x="4759" y="-110"/>
                      <a:pt x="4372" y="178"/>
                    </a:cubicBezTo>
                    <a:cubicBezTo>
                      <a:pt x="3588" y="741"/>
                      <a:pt x="2719" y="1175"/>
                      <a:pt x="1797" y="1465"/>
                    </a:cubicBezTo>
                    <a:lnTo>
                      <a:pt x="1540" y="1465"/>
                    </a:lnTo>
                    <a:lnTo>
                      <a:pt x="1540" y="1465"/>
                    </a:lnTo>
                    <a:lnTo>
                      <a:pt x="1154" y="1465"/>
                    </a:lnTo>
                    <a:lnTo>
                      <a:pt x="767" y="1465"/>
                    </a:lnTo>
                    <a:cubicBezTo>
                      <a:pt x="284" y="1529"/>
                      <a:pt x="-56" y="1973"/>
                      <a:pt x="8" y="2456"/>
                    </a:cubicBezTo>
                    <a:cubicBezTo>
                      <a:pt x="72" y="2940"/>
                      <a:pt x="516" y="3280"/>
                      <a:pt x="999" y="3216"/>
                    </a:cubicBezTo>
                    <a:close/>
                  </a:path>
                </a:pathLst>
              </a:custGeom>
              <a:solidFill>
                <a:srgbClr val="DBDBDB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673" name="Google Shape;673;p7"/>
              <p:cNvSpPr/>
              <p:nvPr/>
            </p:nvSpPr>
            <p:spPr>
              <a:xfrm>
                <a:off x="979899" y="2002381"/>
                <a:ext cx="5656" cy="3546"/>
              </a:xfrm>
              <a:custGeom>
                <a:rect b="b" l="l" r="r" t="t"/>
                <a:pathLst>
                  <a:path extrusionOk="0" h="3546" w="5656">
                    <a:moveTo>
                      <a:pt x="4712" y="5"/>
                    </a:moveTo>
                    <a:cubicBezTo>
                      <a:pt x="5004" y="-29"/>
                      <a:pt x="5291" y="100"/>
                      <a:pt x="5459" y="340"/>
                    </a:cubicBezTo>
                    <a:cubicBezTo>
                      <a:pt x="5765" y="715"/>
                      <a:pt x="5710" y="1266"/>
                      <a:pt x="5335" y="1572"/>
                    </a:cubicBezTo>
                    <a:cubicBezTo>
                      <a:pt x="5334" y="1574"/>
                      <a:pt x="5332" y="1575"/>
                      <a:pt x="5330" y="1576"/>
                    </a:cubicBezTo>
                    <a:cubicBezTo>
                      <a:pt x="3968" y="2580"/>
                      <a:pt x="2389" y="3250"/>
                      <a:pt x="721" y="3533"/>
                    </a:cubicBezTo>
                    <a:cubicBezTo>
                      <a:pt x="457" y="3582"/>
                      <a:pt x="186" y="3495"/>
                      <a:pt x="0" y="3301"/>
                    </a:cubicBezTo>
                    <a:lnTo>
                      <a:pt x="0" y="3301"/>
                    </a:lnTo>
                    <a:cubicBezTo>
                      <a:pt x="1655" y="3016"/>
                      <a:pt x="3223" y="2356"/>
                      <a:pt x="4584" y="1370"/>
                    </a:cubicBezTo>
                    <a:cubicBezTo>
                      <a:pt x="4961" y="1057"/>
                      <a:pt x="5028" y="504"/>
                      <a:pt x="4738" y="108"/>
                    </a:cubicBezTo>
                    <a:close/>
                  </a:path>
                </a:pathLst>
              </a:custGeom>
              <a:solidFill>
                <a:srgbClr val="C7C7C7">
                  <a:alpha val="400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674" name="Google Shape;674;p7"/>
              <p:cNvSpPr/>
              <p:nvPr/>
            </p:nvSpPr>
            <p:spPr>
              <a:xfrm>
                <a:off x="987401" y="2000687"/>
                <a:ext cx="6148" cy="2479"/>
              </a:xfrm>
              <a:custGeom>
                <a:rect b="b" l="l" r="r" t="t"/>
                <a:pathLst>
                  <a:path extrusionOk="0" h="2479" w="6148">
                    <a:moveTo>
                      <a:pt x="688" y="2447"/>
                    </a:moveTo>
                    <a:cubicBezTo>
                      <a:pt x="2371" y="2576"/>
                      <a:pt x="4061" y="2320"/>
                      <a:pt x="5632" y="1700"/>
                    </a:cubicBezTo>
                    <a:cubicBezTo>
                      <a:pt x="6076" y="1491"/>
                      <a:pt x="6271" y="964"/>
                      <a:pt x="6069" y="516"/>
                    </a:cubicBezTo>
                    <a:cubicBezTo>
                      <a:pt x="5871" y="75"/>
                      <a:pt x="5352" y="-121"/>
                      <a:pt x="4911" y="78"/>
                    </a:cubicBezTo>
                    <a:cubicBezTo>
                      <a:pt x="4911" y="78"/>
                      <a:pt x="4911" y="78"/>
                      <a:pt x="4911" y="78"/>
                    </a:cubicBezTo>
                    <a:cubicBezTo>
                      <a:pt x="4005" y="430"/>
                      <a:pt x="3048" y="630"/>
                      <a:pt x="2078" y="670"/>
                    </a:cubicBezTo>
                    <a:lnTo>
                      <a:pt x="894" y="670"/>
                    </a:lnTo>
                    <a:cubicBezTo>
                      <a:pt x="396" y="674"/>
                      <a:pt x="-4" y="1081"/>
                      <a:pt x="0" y="1579"/>
                    </a:cubicBezTo>
                    <a:cubicBezTo>
                      <a:pt x="4" y="1992"/>
                      <a:pt x="287" y="2349"/>
                      <a:pt x="687" y="2447"/>
                    </a:cubicBezTo>
                    <a:close/>
                  </a:path>
                </a:pathLst>
              </a:custGeom>
              <a:solidFill>
                <a:srgbClr val="DBDBDB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675" name="Google Shape;675;p7"/>
              <p:cNvSpPr/>
              <p:nvPr/>
            </p:nvSpPr>
            <p:spPr>
              <a:xfrm>
                <a:off x="987341" y="2000687"/>
                <a:ext cx="6105" cy="2478"/>
              </a:xfrm>
              <a:custGeom>
                <a:rect b="b" l="l" r="r" t="t"/>
                <a:pathLst>
                  <a:path extrusionOk="0" h="2478" w="6105">
                    <a:moveTo>
                      <a:pt x="5382" y="0"/>
                    </a:moveTo>
                    <a:cubicBezTo>
                      <a:pt x="5673" y="44"/>
                      <a:pt x="5919" y="241"/>
                      <a:pt x="6026" y="515"/>
                    </a:cubicBezTo>
                    <a:cubicBezTo>
                      <a:pt x="6227" y="963"/>
                      <a:pt x="6032" y="1490"/>
                      <a:pt x="5588" y="1700"/>
                    </a:cubicBezTo>
                    <a:cubicBezTo>
                      <a:pt x="4018" y="2320"/>
                      <a:pt x="2327" y="2575"/>
                      <a:pt x="644" y="2446"/>
                    </a:cubicBezTo>
                    <a:cubicBezTo>
                      <a:pt x="377" y="2415"/>
                      <a:pt x="140" y="2263"/>
                      <a:pt x="0" y="2034"/>
                    </a:cubicBezTo>
                    <a:lnTo>
                      <a:pt x="0" y="2034"/>
                    </a:lnTo>
                    <a:cubicBezTo>
                      <a:pt x="1683" y="2161"/>
                      <a:pt x="3373" y="1906"/>
                      <a:pt x="4944" y="1288"/>
                    </a:cubicBezTo>
                    <a:cubicBezTo>
                      <a:pt x="5378" y="1069"/>
                      <a:pt x="5569" y="552"/>
                      <a:pt x="5382" y="103"/>
                    </a:cubicBezTo>
                    <a:close/>
                  </a:path>
                </a:pathLst>
              </a:custGeom>
              <a:solidFill>
                <a:srgbClr val="C7C7C7">
                  <a:alpha val="400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676" name="Google Shape;676;p7"/>
              <p:cNvSpPr/>
              <p:nvPr/>
            </p:nvSpPr>
            <p:spPr>
              <a:xfrm>
                <a:off x="995784" y="1999454"/>
                <a:ext cx="6257" cy="2488"/>
              </a:xfrm>
              <a:custGeom>
                <a:rect b="b" l="l" r="r" t="t"/>
                <a:pathLst>
                  <a:path extrusionOk="0" h="2488" w="6257">
                    <a:moveTo>
                      <a:pt x="802" y="2444"/>
                    </a:moveTo>
                    <a:cubicBezTo>
                      <a:pt x="2478" y="2601"/>
                      <a:pt x="4167" y="2344"/>
                      <a:pt x="5721" y="1697"/>
                    </a:cubicBezTo>
                    <a:cubicBezTo>
                      <a:pt x="6166" y="1510"/>
                      <a:pt x="6376" y="997"/>
                      <a:pt x="6190" y="551"/>
                    </a:cubicBezTo>
                    <a:cubicBezTo>
                      <a:pt x="6188" y="547"/>
                      <a:pt x="6186" y="543"/>
                      <a:pt x="6184" y="539"/>
                    </a:cubicBezTo>
                    <a:cubicBezTo>
                      <a:pt x="5984" y="84"/>
                      <a:pt x="5455" y="-123"/>
                      <a:pt x="5000" y="75"/>
                    </a:cubicBezTo>
                    <a:cubicBezTo>
                      <a:pt x="4097" y="440"/>
                      <a:pt x="3139" y="649"/>
                      <a:pt x="2167" y="693"/>
                    </a:cubicBezTo>
                    <a:lnTo>
                      <a:pt x="1008" y="693"/>
                    </a:lnTo>
                    <a:cubicBezTo>
                      <a:pt x="522" y="646"/>
                      <a:pt x="83" y="984"/>
                      <a:pt x="4" y="1466"/>
                    </a:cubicBezTo>
                    <a:cubicBezTo>
                      <a:pt x="-41" y="1955"/>
                      <a:pt x="314" y="2390"/>
                      <a:pt x="802" y="2444"/>
                    </a:cubicBezTo>
                    <a:close/>
                  </a:path>
                </a:pathLst>
              </a:custGeom>
              <a:solidFill>
                <a:srgbClr val="DBDBDB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677" name="Google Shape;677;p7"/>
              <p:cNvSpPr/>
              <p:nvPr/>
            </p:nvSpPr>
            <p:spPr>
              <a:xfrm>
                <a:off x="995942" y="1999477"/>
                <a:ext cx="6099" cy="2465"/>
              </a:xfrm>
              <a:custGeom>
                <a:rect b="b" l="l" r="r" t="t"/>
                <a:pathLst>
                  <a:path extrusionOk="0" h="2465" w="6099">
                    <a:moveTo>
                      <a:pt x="5382" y="0"/>
                    </a:moveTo>
                    <a:cubicBezTo>
                      <a:pt x="5665" y="62"/>
                      <a:pt x="5903" y="252"/>
                      <a:pt x="6026" y="515"/>
                    </a:cubicBezTo>
                    <a:cubicBezTo>
                      <a:pt x="6220" y="958"/>
                      <a:pt x="6018" y="1474"/>
                      <a:pt x="5575" y="1668"/>
                    </a:cubicBezTo>
                    <a:cubicBezTo>
                      <a:pt x="5571" y="1670"/>
                      <a:pt x="5566" y="1672"/>
                      <a:pt x="5562" y="1674"/>
                    </a:cubicBezTo>
                    <a:cubicBezTo>
                      <a:pt x="4008" y="2321"/>
                      <a:pt x="2320" y="2577"/>
                      <a:pt x="644" y="2421"/>
                    </a:cubicBezTo>
                    <a:cubicBezTo>
                      <a:pt x="373" y="2401"/>
                      <a:pt x="131" y="2246"/>
                      <a:pt x="0" y="2008"/>
                    </a:cubicBezTo>
                    <a:lnTo>
                      <a:pt x="0" y="2009"/>
                    </a:lnTo>
                    <a:cubicBezTo>
                      <a:pt x="1686" y="2141"/>
                      <a:pt x="3379" y="1876"/>
                      <a:pt x="4944" y="1236"/>
                    </a:cubicBezTo>
                    <a:cubicBezTo>
                      <a:pt x="5384" y="1037"/>
                      <a:pt x="5589" y="525"/>
                      <a:pt x="5408" y="77"/>
                    </a:cubicBezTo>
                    <a:cubicBezTo>
                      <a:pt x="5394" y="53"/>
                      <a:pt x="5385" y="27"/>
                      <a:pt x="5382" y="0"/>
                    </a:cubicBezTo>
                    <a:close/>
                  </a:path>
                </a:pathLst>
              </a:custGeom>
              <a:solidFill>
                <a:srgbClr val="C7C7C7">
                  <a:alpha val="400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678" name="Google Shape;678;p7"/>
              <p:cNvSpPr/>
              <p:nvPr/>
            </p:nvSpPr>
            <p:spPr>
              <a:xfrm>
                <a:off x="1003763" y="1998240"/>
                <a:ext cx="6233" cy="2478"/>
              </a:xfrm>
              <a:custGeom>
                <a:rect b="b" l="l" r="r" t="t"/>
                <a:pathLst>
                  <a:path extrusionOk="0" h="2478" w="6233">
                    <a:moveTo>
                      <a:pt x="779" y="2447"/>
                    </a:moveTo>
                    <a:cubicBezTo>
                      <a:pt x="2463" y="2574"/>
                      <a:pt x="4153" y="2319"/>
                      <a:pt x="5724" y="1700"/>
                    </a:cubicBezTo>
                    <a:cubicBezTo>
                      <a:pt x="6157" y="1481"/>
                      <a:pt x="6348" y="964"/>
                      <a:pt x="6161" y="516"/>
                    </a:cubicBezTo>
                    <a:cubicBezTo>
                      <a:pt x="5963" y="75"/>
                      <a:pt x="5444" y="-121"/>
                      <a:pt x="5003" y="78"/>
                    </a:cubicBezTo>
                    <a:cubicBezTo>
                      <a:pt x="5003" y="78"/>
                      <a:pt x="5003" y="78"/>
                      <a:pt x="5003" y="78"/>
                    </a:cubicBezTo>
                    <a:cubicBezTo>
                      <a:pt x="4094" y="418"/>
                      <a:pt x="3139" y="617"/>
                      <a:pt x="2170" y="670"/>
                    </a:cubicBezTo>
                    <a:lnTo>
                      <a:pt x="986" y="670"/>
                    </a:lnTo>
                    <a:cubicBezTo>
                      <a:pt x="506" y="610"/>
                      <a:pt x="68" y="951"/>
                      <a:pt x="8" y="1431"/>
                    </a:cubicBezTo>
                    <a:cubicBezTo>
                      <a:pt x="8" y="1435"/>
                      <a:pt x="7" y="1439"/>
                      <a:pt x="7" y="1443"/>
                    </a:cubicBezTo>
                    <a:cubicBezTo>
                      <a:pt x="-54" y="1933"/>
                      <a:pt x="290" y="2380"/>
                      <a:pt x="779" y="2447"/>
                    </a:cubicBezTo>
                    <a:close/>
                  </a:path>
                </a:pathLst>
              </a:custGeom>
              <a:solidFill>
                <a:srgbClr val="DBDBDB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679" name="Google Shape;679;p7"/>
              <p:cNvSpPr/>
              <p:nvPr/>
            </p:nvSpPr>
            <p:spPr>
              <a:xfrm>
                <a:off x="1003899" y="1998241"/>
                <a:ext cx="6097" cy="2477"/>
              </a:xfrm>
              <a:custGeom>
                <a:rect b="b" l="l" r="r" t="t"/>
                <a:pathLst>
                  <a:path extrusionOk="0" h="2477" w="6097">
                    <a:moveTo>
                      <a:pt x="5382" y="0"/>
                    </a:moveTo>
                    <a:cubicBezTo>
                      <a:pt x="5669" y="54"/>
                      <a:pt x="5910" y="247"/>
                      <a:pt x="6026" y="515"/>
                    </a:cubicBezTo>
                    <a:cubicBezTo>
                      <a:pt x="6213" y="964"/>
                      <a:pt x="6022" y="1480"/>
                      <a:pt x="5588" y="1700"/>
                    </a:cubicBezTo>
                    <a:cubicBezTo>
                      <a:pt x="4017" y="2318"/>
                      <a:pt x="2327" y="2573"/>
                      <a:pt x="644" y="2446"/>
                    </a:cubicBezTo>
                    <a:cubicBezTo>
                      <a:pt x="377" y="2415"/>
                      <a:pt x="140" y="2263"/>
                      <a:pt x="0" y="2034"/>
                    </a:cubicBezTo>
                    <a:lnTo>
                      <a:pt x="0" y="2034"/>
                    </a:lnTo>
                    <a:cubicBezTo>
                      <a:pt x="1683" y="2163"/>
                      <a:pt x="3374" y="1908"/>
                      <a:pt x="4944" y="1288"/>
                    </a:cubicBezTo>
                    <a:cubicBezTo>
                      <a:pt x="5398" y="1088"/>
                      <a:pt x="5606" y="558"/>
                      <a:pt x="5408" y="103"/>
                    </a:cubicBezTo>
                    <a:cubicBezTo>
                      <a:pt x="5408" y="103"/>
                      <a:pt x="5408" y="52"/>
                      <a:pt x="5382" y="0"/>
                    </a:cubicBezTo>
                    <a:close/>
                  </a:path>
                </a:pathLst>
              </a:custGeom>
              <a:solidFill>
                <a:srgbClr val="C7C7C7">
                  <a:alpha val="400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680" name="Google Shape;680;p7"/>
              <p:cNvSpPr/>
              <p:nvPr/>
            </p:nvSpPr>
            <p:spPr>
              <a:xfrm>
                <a:off x="1011928" y="1996755"/>
                <a:ext cx="5971" cy="2676"/>
              </a:xfrm>
              <a:custGeom>
                <a:rect b="b" l="l" r="r" t="t"/>
                <a:pathLst>
                  <a:path extrusionOk="0" h="2676" w="5971">
                    <a:moveTo>
                      <a:pt x="597" y="2671"/>
                    </a:moveTo>
                    <a:cubicBezTo>
                      <a:pt x="2284" y="2726"/>
                      <a:pt x="3960" y="2382"/>
                      <a:pt x="5489" y="1667"/>
                    </a:cubicBezTo>
                    <a:cubicBezTo>
                      <a:pt x="5923" y="1446"/>
                      <a:pt x="6096" y="916"/>
                      <a:pt x="5876" y="482"/>
                    </a:cubicBezTo>
                    <a:cubicBezTo>
                      <a:pt x="5655" y="48"/>
                      <a:pt x="5125" y="-125"/>
                      <a:pt x="4691" y="96"/>
                    </a:cubicBezTo>
                    <a:cubicBezTo>
                      <a:pt x="3804" y="500"/>
                      <a:pt x="2855" y="753"/>
                      <a:pt x="1884" y="843"/>
                    </a:cubicBezTo>
                    <a:lnTo>
                      <a:pt x="1601" y="843"/>
                    </a:lnTo>
                    <a:cubicBezTo>
                      <a:pt x="1601" y="843"/>
                      <a:pt x="1241" y="843"/>
                      <a:pt x="1601" y="843"/>
                    </a:cubicBezTo>
                    <a:lnTo>
                      <a:pt x="829" y="843"/>
                    </a:lnTo>
                    <a:cubicBezTo>
                      <a:pt x="332" y="883"/>
                      <a:pt x="-37" y="1318"/>
                      <a:pt x="3" y="1814"/>
                    </a:cubicBezTo>
                    <a:cubicBezTo>
                      <a:pt x="35" y="2205"/>
                      <a:pt x="317" y="2531"/>
                      <a:pt x="700" y="2619"/>
                    </a:cubicBezTo>
                    <a:close/>
                  </a:path>
                </a:pathLst>
              </a:custGeom>
              <a:solidFill>
                <a:srgbClr val="DBDBDB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681" name="Google Shape;681;p7"/>
              <p:cNvSpPr/>
              <p:nvPr/>
            </p:nvSpPr>
            <p:spPr>
              <a:xfrm>
                <a:off x="1011856" y="1996773"/>
                <a:ext cx="6046" cy="2658"/>
              </a:xfrm>
              <a:custGeom>
                <a:rect b="b" l="l" r="r" t="t"/>
                <a:pathLst>
                  <a:path extrusionOk="0" h="2658" w="6046">
                    <a:moveTo>
                      <a:pt x="5279" y="0"/>
                    </a:moveTo>
                    <a:cubicBezTo>
                      <a:pt x="5570" y="21"/>
                      <a:pt x="5827" y="198"/>
                      <a:pt x="5948" y="463"/>
                    </a:cubicBezTo>
                    <a:cubicBezTo>
                      <a:pt x="6170" y="893"/>
                      <a:pt x="6002" y="1421"/>
                      <a:pt x="5572" y="1643"/>
                    </a:cubicBezTo>
                    <a:cubicBezTo>
                      <a:pt x="5569" y="1645"/>
                      <a:pt x="5565" y="1646"/>
                      <a:pt x="5562" y="1648"/>
                    </a:cubicBezTo>
                    <a:cubicBezTo>
                      <a:pt x="4033" y="2364"/>
                      <a:pt x="2357" y="2708"/>
                      <a:pt x="670" y="2652"/>
                    </a:cubicBezTo>
                    <a:cubicBezTo>
                      <a:pt x="395" y="2647"/>
                      <a:pt x="142" y="2501"/>
                      <a:pt x="0" y="2266"/>
                    </a:cubicBezTo>
                    <a:lnTo>
                      <a:pt x="0" y="2266"/>
                    </a:lnTo>
                    <a:cubicBezTo>
                      <a:pt x="1684" y="2318"/>
                      <a:pt x="3358" y="1983"/>
                      <a:pt x="4893" y="1288"/>
                    </a:cubicBezTo>
                    <a:cubicBezTo>
                      <a:pt x="5321" y="1050"/>
                      <a:pt x="5490" y="519"/>
                      <a:pt x="5279" y="77"/>
                    </a:cubicBezTo>
                    <a:close/>
                  </a:path>
                </a:pathLst>
              </a:custGeom>
              <a:solidFill>
                <a:srgbClr val="C7C7C7">
                  <a:alpha val="400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682" name="Google Shape;682;p7"/>
              <p:cNvSpPr/>
              <p:nvPr/>
            </p:nvSpPr>
            <p:spPr>
              <a:xfrm>
                <a:off x="1019864" y="1994826"/>
                <a:ext cx="5929" cy="2951"/>
              </a:xfrm>
              <a:custGeom>
                <a:rect b="b" l="l" r="r" t="t"/>
                <a:pathLst>
                  <a:path extrusionOk="0" h="2951" w="5929">
                    <a:moveTo>
                      <a:pt x="798" y="2951"/>
                    </a:moveTo>
                    <a:cubicBezTo>
                      <a:pt x="2487" y="2875"/>
                      <a:pt x="4136" y="2408"/>
                      <a:pt x="5614" y="1587"/>
                    </a:cubicBezTo>
                    <a:cubicBezTo>
                      <a:pt x="5992" y="1263"/>
                      <a:pt x="6037" y="694"/>
                      <a:pt x="5713" y="316"/>
                    </a:cubicBezTo>
                    <a:cubicBezTo>
                      <a:pt x="5461" y="20"/>
                      <a:pt x="5047" y="-80"/>
                      <a:pt x="4687" y="67"/>
                    </a:cubicBezTo>
                    <a:cubicBezTo>
                      <a:pt x="3835" y="537"/>
                      <a:pt x="2913" y="868"/>
                      <a:pt x="1957" y="1046"/>
                    </a:cubicBezTo>
                    <a:lnTo>
                      <a:pt x="1674" y="1046"/>
                    </a:lnTo>
                    <a:cubicBezTo>
                      <a:pt x="1674" y="1046"/>
                      <a:pt x="1313" y="1046"/>
                      <a:pt x="1674" y="1046"/>
                    </a:cubicBezTo>
                    <a:lnTo>
                      <a:pt x="876" y="1046"/>
                    </a:lnTo>
                    <a:cubicBezTo>
                      <a:pt x="388" y="1060"/>
                      <a:pt x="0" y="1459"/>
                      <a:pt x="0" y="1947"/>
                    </a:cubicBezTo>
                    <a:cubicBezTo>
                      <a:pt x="14" y="2435"/>
                      <a:pt x="413" y="2823"/>
                      <a:pt x="901" y="2823"/>
                    </a:cubicBezTo>
                    <a:close/>
                  </a:path>
                </a:pathLst>
              </a:custGeom>
              <a:solidFill>
                <a:srgbClr val="DBDBDB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683" name="Google Shape;683;p7"/>
              <p:cNvSpPr/>
              <p:nvPr/>
            </p:nvSpPr>
            <p:spPr>
              <a:xfrm>
                <a:off x="1019967" y="1994790"/>
                <a:ext cx="5927" cy="2989"/>
              </a:xfrm>
              <a:custGeom>
                <a:rect b="b" l="l" r="r" t="t"/>
                <a:pathLst>
                  <a:path extrusionOk="0" h="2989" w="5927">
                    <a:moveTo>
                      <a:pt x="5099" y="0"/>
                    </a:moveTo>
                    <a:cubicBezTo>
                      <a:pt x="5386" y="6"/>
                      <a:pt x="5650" y="163"/>
                      <a:pt x="5794" y="412"/>
                    </a:cubicBezTo>
                    <a:cubicBezTo>
                      <a:pt x="6050" y="822"/>
                      <a:pt x="5926" y="1362"/>
                      <a:pt x="5516" y="1619"/>
                    </a:cubicBezTo>
                    <a:cubicBezTo>
                      <a:pt x="5514" y="1620"/>
                      <a:pt x="5513" y="1621"/>
                      <a:pt x="5511" y="1622"/>
                    </a:cubicBezTo>
                    <a:cubicBezTo>
                      <a:pt x="4033" y="2444"/>
                      <a:pt x="2384" y="2911"/>
                      <a:pt x="695" y="2987"/>
                    </a:cubicBezTo>
                    <a:cubicBezTo>
                      <a:pt x="426" y="3008"/>
                      <a:pt x="165" y="2892"/>
                      <a:pt x="0" y="2678"/>
                    </a:cubicBezTo>
                    <a:lnTo>
                      <a:pt x="0" y="2678"/>
                    </a:lnTo>
                    <a:cubicBezTo>
                      <a:pt x="1683" y="2596"/>
                      <a:pt x="3324" y="2120"/>
                      <a:pt x="4790" y="1288"/>
                    </a:cubicBezTo>
                    <a:cubicBezTo>
                      <a:pt x="5208" y="1044"/>
                      <a:pt x="5349" y="509"/>
                      <a:pt x="5106" y="91"/>
                    </a:cubicBezTo>
                    <a:cubicBezTo>
                      <a:pt x="5104" y="86"/>
                      <a:pt x="5101" y="82"/>
                      <a:pt x="5099" y="77"/>
                    </a:cubicBezTo>
                    <a:close/>
                  </a:path>
                </a:pathLst>
              </a:custGeom>
              <a:solidFill>
                <a:srgbClr val="C7C7C7">
                  <a:alpha val="400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684" name="Google Shape;684;p7"/>
              <p:cNvSpPr/>
              <p:nvPr/>
            </p:nvSpPr>
            <p:spPr>
              <a:xfrm>
                <a:off x="1027504" y="1991546"/>
                <a:ext cx="5841" cy="3605"/>
              </a:xfrm>
              <a:custGeom>
                <a:rect b="b" l="l" r="r" t="t"/>
                <a:pathLst>
                  <a:path extrusionOk="0" h="3605" w="5841">
                    <a:moveTo>
                      <a:pt x="1064" y="3605"/>
                    </a:moveTo>
                    <a:cubicBezTo>
                      <a:pt x="2719" y="3267"/>
                      <a:pt x="4272" y="2543"/>
                      <a:pt x="5596" y="1494"/>
                    </a:cubicBezTo>
                    <a:cubicBezTo>
                      <a:pt x="5923" y="1147"/>
                      <a:pt x="5923" y="605"/>
                      <a:pt x="5596" y="258"/>
                    </a:cubicBezTo>
                    <a:cubicBezTo>
                      <a:pt x="5245" y="-86"/>
                      <a:pt x="4685" y="-86"/>
                      <a:pt x="4334" y="258"/>
                    </a:cubicBezTo>
                    <a:cubicBezTo>
                      <a:pt x="3556" y="850"/>
                      <a:pt x="2686" y="1311"/>
                      <a:pt x="1759" y="1622"/>
                    </a:cubicBezTo>
                    <a:lnTo>
                      <a:pt x="1502" y="1622"/>
                    </a:lnTo>
                    <a:lnTo>
                      <a:pt x="1502" y="1622"/>
                    </a:lnTo>
                    <a:lnTo>
                      <a:pt x="1115" y="1622"/>
                    </a:lnTo>
                    <a:lnTo>
                      <a:pt x="729" y="1622"/>
                    </a:lnTo>
                    <a:cubicBezTo>
                      <a:pt x="261" y="1714"/>
                      <a:pt x="-55" y="2154"/>
                      <a:pt x="8" y="2627"/>
                    </a:cubicBezTo>
                    <a:cubicBezTo>
                      <a:pt x="99" y="3109"/>
                      <a:pt x="551" y="3437"/>
                      <a:pt x="1038" y="3373"/>
                    </a:cubicBezTo>
                    <a:close/>
                  </a:path>
                </a:pathLst>
              </a:custGeom>
              <a:solidFill>
                <a:srgbClr val="DBDBDB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685" name="Google Shape;685;p7"/>
              <p:cNvSpPr/>
              <p:nvPr/>
            </p:nvSpPr>
            <p:spPr>
              <a:xfrm>
                <a:off x="1027821" y="1991487"/>
                <a:ext cx="5599" cy="3675"/>
              </a:xfrm>
              <a:custGeom>
                <a:rect b="b" l="l" r="r" t="t"/>
                <a:pathLst>
                  <a:path extrusionOk="0" h="3675" w="5599">
                    <a:moveTo>
                      <a:pt x="4609" y="8"/>
                    </a:moveTo>
                    <a:cubicBezTo>
                      <a:pt x="5089" y="-56"/>
                      <a:pt x="5529" y="282"/>
                      <a:pt x="5592" y="761"/>
                    </a:cubicBezTo>
                    <a:cubicBezTo>
                      <a:pt x="5631" y="1061"/>
                      <a:pt x="5513" y="1361"/>
                      <a:pt x="5279" y="1553"/>
                    </a:cubicBezTo>
                    <a:cubicBezTo>
                      <a:pt x="3955" y="2602"/>
                      <a:pt x="2402" y="3326"/>
                      <a:pt x="747" y="3664"/>
                    </a:cubicBezTo>
                    <a:cubicBezTo>
                      <a:pt x="475" y="3709"/>
                      <a:pt x="199" y="3623"/>
                      <a:pt x="0" y="3432"/>
                    </a:cubicBezTo>
                    <a:lnTo>
                      <a:pt x="0" y="3432"/>
                    </a:lnTo>
                    <a:cubicBezTo>
                      <a:pt x="1650" y="3092"/>
                      <a:pt x="3200" y="2378"/>
                      <a:pt x="4532" y="1347"/>
                    </a:cubicBezTo>
                    <a:cubicBezTo>
                      <a:pt x="4862" y="991"/>
                      <a:pt x="4862" y="441"/>
                      <a:pt x="4532" y="85"/>
                    </a:cubicBezTo>
                    <a:close/>
                  </a:path>
                </a:pathLst>
              </a:custGeom>
              <a:solidFill>
                <a:srgbClr val="C7C7C7">
                  <a:alpha val="400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686" name="Google Shape;686;p7"/>
              <p:cNvSpPr/>
              <p:nvPr/>
            </p:nvSpPr>
            <p:spPr>
              <a:xfrm>
                <a:off x="1034874" y="1986185"/>
                <a:ext cx="5166" cy="4537"/>
              </a:xfrm>
              <a:custGeom>
                <a:rect b="b" l="l" r="r" t="t"/>
                <a:pathLst>
                  <a:path extrusionOk="0" h="4537" w="5166">
                    <a:moveTo>
                      <a:pt x="1135" y="4537"/>
                    </a:moveTo>
                    <a:cubicBezTo>
                      <a:pt x="2653" y="3810"/>
                      <a:pt x="3977" y="2733"/>
                      <a:pt x="4998" y="1395"/>
                    </a:cubicBezTo>
                    <a:cubicBezTo>
                      <a:pt x="5283" y="1005"/>
                      <a:pt x="5199" y="457"/>
                      <a:pt x="4809" y="172"/>
                    </a:cubicBezTo>
                    <a:cubicBezTo>
                      <a:pt x="4803" y="167"/>
                      <a:pt x="4797" y="163"/>
                      <a:pt x="4792" y="159"/>
                    </a:cubicBezTo>
                    <a:cubicBezTo>
                      <a:pt x="4391" y="-117"/>
                      <a:pt x="3845" y="-25"/>
                      <a:pt x="3556" y="365"/>
                    </a:cubicBezTo>
                    <a:cubicBezTo>
                      <a:pt x="2947" y="1113"/>
                      <a:pt x="2236" y="1772"/>
                      <a:pt x="1444" y="2322"/>
                    </a:cubicBezTo>
                    <a:lnTo>
                      <a:pt x="1212" y="2477"/>
                    </a:lnTo>
                    <a:cubicBezTo>
                      <a:pt x="1212" y="2477"/>
                      <a:pt x="878" y="2683"/>
                      <a:pt x="1212" y="2477"/>
                    </a:cubicBezTo>
                    <a:lnTo>
                      <a:pt x="852" y="2683"/>
                    </a:lnTo>
                    <a:lnTo>
                      <a:pt x="517" y="2837"/>
                    </a:lnTo>
                    <a:cubicBezTo>
                      <a:pt x="73" y="3047"/>
                      <a:pt x="-122" y="3574"/>
                      <a:pt x="79" y="4022"/>
                    </a:cubicBezTo>
                    <a:cubicBezTo>
                      <a:pt x="278" y="4463"/>
                      <a:pt x="797" y="4659"/>
                      <a:pt x="1237" y="4460"/>
                    </a:cubicBezTo>
                    <a:cubicBezTo>
                      <a:pt x="1238" y="4460"/>
                      <a:pt x="1238" y="4460"/>
                      <a:pt x="1238" y="4460"/>
                    </a:cubicBezTo>
                    <a:close/>
                  </a:path>
                </a:pathLst>
              </a:custGeom>
              <a:solidFill>
                <a:srgbClr val="DBDBDB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687" name="Google Shape;687;p7"/>
              <p:cNvSpPr/>
              <p:nvPr/>
            </p:nvSpPr>
            <p:spPr>
              <a:xfrm>
                <a:off x="1035237" y="1986061"/>
                <a:ext cx="4804" cy="4576"/>
              </a:xfrm>
              <a:custGeom>
                <a:rect b="b" l="l" r="r" t="t"/>
                <a:pathLst>
                  <a:path extrusionOk="0" h="4576" w="4804">
                    <a:moveTo>
                      <a:pt x="3631" y="103"/>
                    </a:moveTo>
                    <a:cubicBezTo>
                      <a:pt x="3879" y="-34"/>
                      <a:pt x="4181" y="-34"/>
                      <a:pt x="4429" y="103"/>
                    </a:cubicBezTo>
                    <a:cubicBezTo>
                      <a:pt x="4826" y="379"/>
                      <a:pt x="4924" y="925"/>
                      <a:pt x="4647" y="1322"/>
                    </a:cubicBezTo>
                    <a:cubicBezTo>
                      <a:pt x="4643" y="1328"/>
                      <a:pt x="4639" y="1333"/>
                      <a:pt x="4635" y="1339"/>
                    </a:cubicBezTo>
                    <a:cubicBezTo>
                      <a:pt x="3614" y="2677"/>
                      <a:pt x="2290" y="3754"/>
                      <a:pt x="772" y="4481"/>
                    </a:cubicBezTo>
                    <a:cubicBezTo>
                      <a:pt x="531" y="4609"/>
                      <a:pt x="241" y="4609"/>
                      <a:pt x="0" y="4481"/>
                    </a:cubicBezTo>
                    <a:lnTo>
                      <a:pt x="0" y="4481"/>
                    </a:lnTo>
                    <a:cubicBezTo>
                      <a:pt x="1514" y="3736"/>
                      <a:pt x="2836" y="2652"/>
                      <a:pt x="3863" y="1313"/>
                    </a:cubicBezTo>
                    <a:cubicBezTo>
                      <a:pt x="4148" y="923"/>
                      <a:pt x="4064" y="375"/>
                      <a:pt x="3674" y="90"/>
                    </a:cubicBezTo>
                    <a:cubicBezTo>
                      <a:pt x="3668" y="86"/>
                      <a:pt x="3662" y="81"/>
                      <a:pt x="3657" y="77"/>
                    </a:cubicBezTo>
                    <a:close/>
                  </a:path>
                </a:pathLst>
              </a:custGeom>
              <a:solidFill>
                <a:srgbClr val="C7C7C7">
                  <a:alpha val="400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688" name="Google Shape;688;p7"/>
              <p:cNvSpPr/>
              <p:nvPr/>
            </p:nvSpPr>
            <p:spPr>
              <a:xfrm>
                <a:off x="1040467" y="1979622"/>
                <a:ext cx="3997" cy="5510"/>
              </a:xfrm>
              <a:custGeom>
                <a:rect b="b" l="l" r="r" t="t"/>
                <a:pathLst>
                  <a:path extrusionOk="0" h="5510" w="3997">
                    <a:moveTo>
                      <a:pt x="1388" y="5409"/>
                    </a:moveTo>
                    <a:cubicBezTo>
                      <a:pt x="2575" y="4200"/>
                      <a:pt x="3458" y="2726"/>
                      <a:pt x="3963" y="1109"/>
                    </a:cubicBezTo>
                    <a:cubicBezTo>
                      <a:pt x="4096" y="647"/>
                      <a:pt x="3832" y="164"/>
                      <a:pt x="3371" y="28"/>
                    </a:cubicBezTo>
                    <a:cubicBezTo>
                      <a:pt x="2897" y="-90"/>
                      <a:pt x="2412" y="180"/>
                      <a:pt x="2264" y="646"/>
                    </a:cubicBezTo>
                    <a:cubicBezTo>
                      <a:pt x="1958" y="1570"/>
                      <a:pt x="1506" y="2439"/>
                      <a:pt x="925" y="3221"/>
                    </a:cubicBezTo>
                    <a:lnTo>
                      <a:pt x="770" y="3427"/>
                    </a:lnTo>
                    <a:cubicBezTo>
                      <a:pt x="770" y="3427"/>
                      <a:pt x="513" y="3736"/>
                      <a:pt x="770" y="3427"/>
                    </a:cubicBezTo>
                    <a:lnTo>
                      <a:pt x="513" y="3736"/>
                    </a:lnTo>
                    <a:lnTo>
                      <a:pt x="255" y="4019"/>
                    </a:lnTo>
                    <a:cubicBezTo>
                      <a:pt x="-85" y="4361"/>
                      <a:pt x="-85" y="4913"/>
                      <a:pt x="255" y="5255"/>
                    </a:cubicBezTo>
                    <a:cubicBezTo>
                      <a:pt x="597" y="5595"/>
                      <a:pt x="1150" y="5595"/>
                      <a:pt x="1491" y="5255"/>
                    </a:cubicBezTo>
                    <a:close/>
                  </a:path>
                </a:pathLst>
              </a:custGeom>
              <a:solidFill>
                <a:srgbClr val="DBDBDB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689" name="Google Shape;689;p7"/>
              <p:cNvSpPr/>
              <p:nvPr/>
            </p:nvSpPr>
            <p:spPr>
              <a:xfrm>
                <a:off x="1041134" y="1979619"/>
                <a:ext cx="3330" cy="5633"/>
              </a:xfrm>
              <a:custGeom>
                <a:rect b="b" l="l" r="r" t="t"/>
                <a:pathLst>
                  <a:path extrusionOk="0" h="5633" w="3330">
                    <a:moveTo>
                      <a:pt x="1880" y="211"/>
                    </a:moveTo>
                    <a:cubicBezTo>
                      <a:pt x="2110" y="22"/>
                      <a:pt x="2416" y="-45"/>
                      <a:pt x="2704" y="30"/>
                    </a:cubicBezTo>
                    <a:cubicBezTo>
                      <a:pt x="3165" y="167"/>
                      <a:pt x="3429" y="650"/>
                      <a:pt x="3296" y="1112"/>
                    </a:cubicBezTo>
                    <a:cubicBezTo>
                      <a:pt x="2791" y="2729"/>
                      <a:pt x="1908" y="4203"/>
                      <a:pt x="721" y="5412"/>
                    </a:cubicBezTo>
                    <a:cubicBezTo>
                      <a:pt x="528" y="5593"/>
                      <a:pt x="260" y="5669"/>
                      <a:pt x="0" y="5618"/>
                    </a:cubicBezTo>
                    <a:lnTo>
                      <a:pt x="0" y="5618"/>
                    </a:lnTo>
                    <a:cubicBezTo>
                      <a:pt x="1196" y="4426"/>
                      <a:pt x="2080" y="2958"/>
                      <a:pt x="2575" y="1344"/>
                    </a:cubicBezTo>
                    <a:cubicBezTo>
                      <a:pt x="2705" y="878"/>
                      <a:pt x="2433" y="395"/>
                      <a:pt x="1967" y="265"/>
                    </a:cubicBezTo>
                    <a:cubicBezTo>
                      <a:pt x="1964" y="264"/>
                      <a:pt x="1960" y="263"/>
                      <a:pt x="1957" y="262"/>
                    </a:cubicBezTo>
                    <a:close/>
                  </a:path>
                </a:pathLst>
              </a:custGeom>
              <a:solidFill>
                <a:srgbClr val="C7C7C7">
                  <a:alpha val="400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690" name="Google Shape;690;p7"/>
              <p:cNvSpPr/>
              <p:nvPr/>
            </p:nvSpPr>
            <p:spPr>
              <a:xfrm>
                <a:off x="1044011" y="1972279"/>
                <a:ext cx="4003" cy="5542"/>
              </a:xfrm>
              <a:custGeom>
                <a:rect b="b" l="l" r="r" t="t"/>
                <a:pathLst>
                  <a:path extrusionOk="0" h="5542" w="4003">
                    <a:moveTo>
                      <a:pt x="1398" y="5387"/>
                    </a:moveTo>
                    <a:cubicBezTo>
                      <a:pt x="2572" y="4179"/>
                      <a:pt x="3453" y="2716"/>
                      <a:pt x="3973" y="1113"/>
                    </a:cubicBezTo>
                    <a:cubicBezTo>
                      <a:pt x="4101" y="643"/>
                      <a:pt x="3824" y="159"/>
                      <a:pt x="3355" y="31"/>
                    </a:cubicBezTo>
                    <a:cubicBezTo>
                      <a:pt x="2885" y="-97"/>
                      <a:pt x="2401" y="180"/>
                      <a:pt x="2273" y="649"/>
                    </a:cubicBezTo>
                    <a:cubicBezTo>
                      <a:pt x="1953" y="1568"/>
                      <a:pt x="1502" y="2435"/>
                      <a:pt x="934" y="3224"/>
                    </a:cubicBezTo>
                    <a:lnTo>
                      <a:pt x="754" y="3456"/>
                    </a:lnTo>
                    <a:cubicBezTo>
                      <a:pt x="754" y="3456"/>
                      <a:pt x="522" y="3739"/>
                      <a:pt x="754" y="3456"/>
                    </a:cubicBezTo>
                    <a:lnTo>
                      <a:pt x="496" y="3765"/>
                    </a:lnTo>
                    <a:lnTo>
                      <a:pt x="239" y="4023"/>
                    </a:lnTo>
                    <a:cubicBezTo>
                      <a:pt x="-80" y="4383"/>
                      <a:pt x="-80" y="4924"/>
                      <a:pt x="239" y="5284"/>
                    </a:cubicBezTo>
                    <a:cubicBezTo>
                      <a:pt x="589" y="5628"/>
                      <a:pt x="1150" y="5628"/>
                      <a:pt x="1501" y="5284"/>
                    </a:cubicBezTo>
                    <a:close/>
                  </a:path>
                </a:pathLst>
              </a:custGeom>
              <a:solidFill>
                <a:srgbClr val="DBDBDB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691" name="Google Shape;691;p7"/>
              <p:cNvSpPr/>
              <p:nvPr/>
            </p:nvSpPr>
            <p:spPr>
              <a:xfrm>
                <a:off x="1044687" y="1972274"/>
                <a:ext cx="3328" cy="5639"/>
              </a:xfrm>
              <a:custGeom>
                <a:rect b="b" l="l" r="r" t="t"/>
                <a:pathLst>
                  <a:path extrusionOk="0" h="5639" w="3328">
                    <a:moveTo>
                      <a:pt x="1880" y="216"/>
                    </a:moveTo>
                    <a:cubicBezTo>
                      <a:pt x="2095" y="19"/>
                      <a:pt x="2399" y="-49"/>
                      <a:pt x="2678" y="36"/>
                    </a:cubicBezTo>
                    <a:cubicBezTo>
                      <a:pt x="3145" y="161"/>
                      <a:pt x="3423" y="640"/>
                      <a:pt x="3299" y="1108"/>
                    </a:cubicBezTo>
                    <a:cubicBezTo>
                      <a:pt x="3298" y="1111"/>
                      <a:pt x="3297" y="1114"/>
                      <a:pt x="3296" y="1118"/>
                    </a:cubicBezTo>
                    <a:cubicBezTo>
                      <a:pt x="2777" y="2721"/>
                      <a:pt x="1896" y="4184"/>
                      <a:pt x="721" y="5392"/>
                    </a:cubicBezTo>
                    <a:cubicBezTo>
                      <a:pt x="538" y="5590"/>
                      <a:pt x="264" y="5678"/>
                      <a:pt x="0" y="5624"/>
                    </a:cubicBezTo>
                    <a:lnTo>
                      <a:pt x="0" y="5624"/>
                    </a:lnTo>
                    <a:cubicBezTo>
                      <a:pt x="1175" y="4415"/>
                      <a:pt x="2056" y="2953"/>
                      <a:pt x="2575" y="1349"/>
                    </a:cubicBezTo>
                    <a:cubicBezTo>
                      <a:pt x="2693" y="875"/>
                      <a:pt x="2423" y="391"/>
                      <a:pt x="1957" y="242"/>
                    </a:cubicBezTo>
                    <a:close/>
                  </a:path>
                </a:pathLst>
              </a:custGeom>
              <a:solidFill>
                <a:srgbClr val="C7C7C7">
                  <a:alpha val="400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692" name="Google Shape;692;p7"/>
              <p:cNvSpPr/>
              <p:nvPr/>
            </p:nvSpPr>
            <p:spPr>
              <a:xfrm>
                <a:off x="944304" y="1773561"/>
                <a:ext cx="182484" cy="202806"/>
              </a:xfrm>
              <a:custGeom>
                <a:rect b="b" l="l" r="r" t="t"/>
                <a:pathLst>
                  <a:path extrusionOk="0" h="202806" w="182484">
                    <a:moveTo>
                      <a:pt x="5571" y="187496"/>
                    </a:moveTo>
                    <a:cubicBezTo>
                      <a:pt x="5931" y="188063"/>
                      <a:pt x="154923" y="204337"/>
                      <a:pt x="156983" y="202689"/>
                    </a:cubicBezTo>
                    <a:cubicBezTo>
                      <a:pt x="157343" y="202406"/>
                      <a:pt x="172614" y="185823"/>
                      <a:pt x="173077" y="179720"/>
                    </a:cubicBezTo>
                    <a:cubicBezTo>
                      <a:pt x="173772" y="170166"/>
                      <a:pt x="168107" y="157909"/>
                      <a:pt x="169292" y="151394"/>
                    </a:cubicBezTo>
                    <a:cubicBezTo>
                      <a:pt x="171249" y="140579"/>
                      <a:pt x="187188" y="33200"/>
                      <a:pt x="181111" y="17261"/>
                    </a:cubicBezTo>
                    <a:cubicBezTo>
                      <a:pt x="176219" y="4386"/>
                      <a:pt x="145061" y="-5915"/>
                      <a:pt x="128297" y="3896"/>
                    </a:cubicBezTo>
                    <a:cubicBezTo>
                      <a:pt x="111843" y="13501"/>
                      <a:pt x="53827" y="70512"/>
                      <a:pt x="36343" y="96392"/>
                    </a:cubicBezTo>
                    <a:cubicBezTo>
                      <a:pt x="23520" y="115006"/>
                      <a:pt x="11867" y="134399"/>
                      <a:pt x="1451" y="154459"/>
                    </a:cubicBezTo>
                    <a:cubicBezTo>
                      <a:pt x="-3339" y="164810"/>
                      <a:pt x="5236" y="186981"/>
                      <a:pt x="5571" y="187496"/>
                    </a:cubicBezTo>
                    <a:close/>
                  </a:path>
                </a:pathLst>
              </a:custGeom>
              <a:solidFill>
                <a:srgbClr val="EBEBEB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693" name="Google Shape;693;p7"/>
              <p:cNvSpPr/>
              <p:nvPr/>
            </p:nvSpPr>
            <p:spPr>
              <a:xfrm>
                <a:off x="1046050" y="1922741"/>
                <a:ext cx="61160" cy="4102"/>
              </a:xfrm>
              <a:custGeom>
                <a:rect b="b" l="l" r="r" t="t"/>
                <a:pathLst>
                  <a:path extrusionOk="0" h="4102" w="61160">
                    <a:moveTo>
                      <a:pt x="2" y="3631"/>
                    </a:moveTo>
                    <a:cubicBezTo>
                      <a:pt x="-281" y="2060"/>
                      <a:pt x="28327" y="77"/>
                      <a:pt x="31315" y="0"/>
                    </a:cubicBezTo>
                    <a:cubicBezTo>
                      <a:pt x="41324" y="823"/>
                      <a:pt x="51285" y="2155"/>
                      <a:pt x="61159" y="3991"/>
                    </a:cubicBezTo>
                    <a:cubicBezTo>
                      <a:pt x="61365" y="4558"/>
                      <a:pt x="36542" y="2781"/>
                      <a:pt x="34533" y="2498"/>
                    </a:cubicBezTo>
                    <a:cubicBezTo>
                      <a:pt x="32525" y="2215"/>
                      <a:pt x="131" y="4403"/>
                      <a:pt x="2" y="3631"/>
                    </a:cubicBezTo>
                    <a:close/>
                  </a:path>
                </a:pathLst>
              </a:custGeom>
              <a:solidFill>
                <a:srgbClr val="C7C7C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694" name="Google Shape;694;p7"/>
              <p:cNvSpPr/>
              <p:nvPr/>
            </p:nvSpPr>
            <p:spPr>
              <a:xfrm>
                <a:off x="1074890" y="1927790"/>
                <a:ext cx="15865" cy="2183"/>
              </a:xfrm>
              <a:custGeom>
                <a:rect b="b" l="l" r="r" t="t"/>
                <a:pathLst>
                  <a:path extrusionOk="0" h="2183" w="15865">
                    <a:moveTo>
                      <a:pt x="54" y="230"/>
                    </a:moveTo>
                    <a:cubicBezTo>
                      <a:pt x="-1079" y="-697"/>
                      <a:pt x="15993" y="1440"/>
                      <a:pt x="15865" y="2007"/>
                    </a:cubicBezTo>
                    <a:cubicBezTo>
                      <a:pt x="15736" y="2573"/>
                      <a:pt x="1831" y="1724"/>
                      <a:pt x="54" y="230"/>
                    </a:cubicBezTo>
                    <a:close/>
                  </a:path>
                </a:pathLst>
              </a:custGeom>
              <a:solidFill>
                <a:srgbClr val="C7C7C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695" name="Google Shape;695;p7"/>
              <p:cNvSpPr/>
              <p:nvPr/>
            </p:nvSpPr>
            <p:spPr>
              <a:xfrm>
                <a:off x="1082849" y="1781088"/>
                <a:ext cx="42642" cy="33399"/>
              </a:xfrm>
              <a:custGeom>
                <a:rect b="b" l="l" r="r" t="t"/>
                <a:pathLst>
                  <a:path extrusionOk="0" h="33399" w="42642">
                    <a:moveTo>
                      <a:pt x="0" y="0"/>
                    </a:moveTo>
                    <a:cubicBezTo>
                      <a:pt x="1952" y="4808"/>
                      <a:pt x="4258" y="9465"/>
                      <a:pt x="6901" y="13931"/>
                    </a:cubicBezTo>
                    <a:cubicBezTo>
                      <a:pt x="9431" y="18335"/>
                      <a:pt x="12647" y="22308"/>
                      <a:pt x="16429" y="25699"/>
                    </a:cubicBezTo>
                    <a:cubicBezTo>
                      <a:pt x="20096" y="29062"/>
                      <a:pt x="24802" y="31070"/>
                      <a:pt x="29767" y="31390"/>
                    </a:cubicBezTo>
                    <a:cubicBezTo>
                      <a:pt x="34862" y="31411"/>
                      <a:pt x="39655" y="28976"/>
                      <a:pt x="42643" y="24849"/>
                    </a:cubicBezTo>
                    <a:cubicBezTo>
                      <a:pt x="40234" y="29836"/>
                      <a:pt x="35298" y="33113"/>
                      <a:pt x="29767" y="33398"/>
                    </a:cubicBezTo>
                    <a:cubicBezTo>
                      <a:pt x="24210" y="33448"/>
                      <a:pt x="18839" y="31397"/>
                      <a:pt x="14729" y="27656"/>
                    </a:cubicBezTo>
                    <a:cubicBezTo>
                      <a:pt x="10735" y="24067"/>
                      <a:pt x="7474" y="19738"/>
                      <a:pt x="5124" y="14909"/>
                    </a:cubicBezTo>
                    <a:cubicBezTo>
                      <a:pt x="2740" y="10198"/>
                      <a:pt x="1016" y="5181"/>
                      <a:pt x="0" y="0"/>
                    </a:cubicBezTo>
                    <a:close/>
                  </a:path>
                </a:pathLst>
              </a:custGeom>
              <a:solidFill>
                <a:srgbClr val="C7C7C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696" name="Google Shape;696;p7"/>
              <p:cNvSpPr/>
              <p:nvPr/>
            </p:nvSpPr>
            <p:spPr>
              <a:xfrm>
                <a:off x="914133" y="1771675"/>
                <a:ext cx="174407" cy="260376"/>
              </a:xfrm>
              <a:custGeom>
                <a:rect b="b" l="l" r="r" t="t"/>
                <a:pathLst>
                  <a:path extrusionOk="0" h="260376" w="174407">
                    <a:moveTo>
                      <a:pt x="174407" y="194"/>
                    </a:moveTo>
                    <a:cubicBezTo>
                      <a:pt x="174407" y="194"/>
                      <a:pt x="149867" y="108732"/>
                      <a:pt x="145593" y="118208"/>
                    </a:cubicBezTo>
                    <a:cubicBezTo>
                      <a:pt x="141318" y="127684"/>
                      <a:pt x="68753" y="260376"/>
                      <a:pt x="68753" y="260376"/>
                    </a:cubicBezTo>
                    <a:cubicBezTo>
                      <a:pt x="68753" y="260376"/>
                      <a:pt x="23690" y="236042"/>
                      <a:pt x="18566" y="229476"/>
                    </a:cubicBezTo>
                    <a:cubicBezTo>
                      <a:pt x="13442" y="222909"/>
                      <a:pt x="0" y="149212"/>
                      <a:pt x="0" y="149212"/>
                    </a:cubicBezTo>
                    <a:cubicBezTo>
                      <a:pt x="0" y="149212"/>
                      <a:pt x="48102" y="108269"/>
                      <a:pt x="54539" y="103556"/>
                    </a:cubicBezTo>
                    <a:cubicBezTo>
                      <a:pt x="60977" y="98844"/>
                      <a:pt x="137275" y="9851"/>
                      <a:pt x="146236" y="4701"/>
                    </a:cubicBezTo>
                    <a:cubicBezTo>
                      <a:pt x="156794" y="-1428"/>
                      <a:pt x="174407" y="194"/>
                      <a:pt x="174407" y="194"/>
                    </a:cubicBezTo>
                    <a:close/>
                  </a:path>
                </a:pathLst>
              </a:custGeom>
              <a:solidFill>
                <a:srgbClr val="C7F32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697" name="Google Shape;697;p7"/>
              <p:cNvSpPr/>
              <p:nvPr/>
            </p:nvSpPr>
            <p:spPr>
              <a:xfrm>
                <a:off x="941184" y="1792279"/>
                <a:ext cx="139028" cy="208015"/>
              </a:xfrm>
              <a:custGeom>
                <a:rect b="b" l="l" r="r" t="t"/>
                <a:pathLst>
                  <a:path extrusionOk="0" h="208015" w="139028">
                    <a:moveTo>
                      <a:pt x="7454" y="101004"/>
                    </a:moveTo>
                    <a:cubicBezTo>
                      <a:pt x="9849" y="101570"/>
                      <a:pt x="11008" y="105587"/>
                      <a:pt x="11497" y="107596"/>
                    </a:cubicBezTo>
                    <a:cubicBezTo>
                      <a:pt x="12250" y="110982"/>
                      <a:pt x="12312" y="114485"/>
                      <a:pt x="11677" y="117896"/>
                    </a:cubicBezTo>
                    <a:cubicBezTo>
                      <a:pt x="11317" y="119853"/>
                      <a:pt x="10802" y="124076"/>
                      <a:pt x="8562" y="124951"/>
                    </a:cubicBezTo>
                    <a:cubicBezTo>
                      <a:pt x="5987" y="126033"/>
                      <a:pt x="4442" y="123406"/>
                      <a:pt x="3746" y="120213"/>
                    </a:cubicBezTo>
                    <a:cubicBezTo>
                      <a:pt x="1913" y="115379"/>
                      <a:pt x="1795" y="110061"/>
                      <a:pt x="3412" y="105149"/>
                    </a:cubicBezTo>
                    <a:cubicBezTo>
                      <a:pt x="3952" y="103501"/>
                      <a:pt x="5188" y="100437"/>
                      <a:pt x="7454" y="101004"/>
                    </a:cubicBezTo>
                    <a:close/>
                    <a:moveTo>
                      <a:pt x="47033" y="135458"/>
                    </a:moveTo>
                    <a:cubicBezTo>
                      <a:pt x="44058" y="136029"/>
                      <a:pt x="41565" y="138048"/>
                      <a:pt x="40389" y="140839"/>
                    </a:cubicBezTo>
                    <a:cubicBezTo>
                      <a:pt x="37884" y="144361"/>
                      <a:pt x="36203" y="148400"/>
                      <a:pt x="35471" y="152659"/>
                    </a:cubicBezTo>
                    <a:cubicBezTo>
                      <a:pt x="35110" y="155002"/>
                      <a:pt x="35084" y="158581"/>
                      <a:pt x="38046" y="158916"/>
                    </a:cubicBezTo>
                    <a:cubicBezTo>
                      <a:pt x="41007" y="159251"/>
                      <a:pt x="44200" y="154796"/>
                      <a:pt x="45771" y="152530"/>
                    </a:cubicBezTo>
                    <a:cubicBezTo>
                      <a:pt x="47342" y="150264"/>
                      <a:pt x="54629" y="134659"/>
                      <a:pt x="47033" y="135458"/>
                    </a:cubicBezTo>
                    <a:close/>
                    <a:moveTo>
                      <a:pt x="18424" y="147277"/>
                    </a:moveTo>
                    <a:cubicBezTo>
                      <a:pt x="14484" y="148925"/>
                      <a:pt x="13274" y="154384"/>
                      <a:pt x="12733" y="158169"/>
                    </a:cubicBezTo>
                    <a:cubicBezTo>
                      <a:pt x="12281" y="161243"/>
                      <a:pt x="12377" y="164373"/>
                      <a:pt x="13016" y="167414"/>
                    </a:cubicBezTo>
                    <a:cubicBezTo>
                      <a:pt x="13233" y="169074"/>
                      <a:pt x="13983" y="170620"/>
                      <a:pt x="15154" y="171817"/>
                    </a:cubicBezTo>
                    <a:cubicBezTo>
                      <a:pt x="18579" y="174650"/>
                      <a:pt x="20484" y="169577"/>
                      <a:pt x="21566" y="167079"/>
                    </a:cubicBezTo>
                    <a:cubicBezTo>
                      <a:pt x="23782" y="162497"/>
                      <a:pt x="24673" y="157386"/>
                      <a:pt x="24141" y="152324"/>
                    </a:cubicBezTo>
                    <a:cubicBezTo>
                      <a:pt x="23729" y="149234"/>
                      <a:pt x="22081" y="145784"/>
                      <a:pt x="18424" y="147277"/>
                    </a:cubicBezTo>
                    <a:close/>
                    <a:moveTo>
                      <a:pt x="38664" y="120728"/>
                    </a:moveTo>
                    <a:cubicBezTo>
                      <a:pt x="36346" y="119698"/>
                      <a:pt x="34441" y="121115"/>
                      <a:pt x="32999" y="123303"/>
                    </a:cubicBezTo>
                    <a:cubicBezTo>
                      <a:pt x="31233" y="125861"/>
                      <a:pt x="29982" y="128739"/>
                      <a:pt x="29316" y="131775"/>
                    </a:cubicBezTo>
                    <a:cubicBezTo>
                      <a:pt x="28982" y="133629"/>
                      <a:pt x="28415" y="136925"/>
                      <a:pt x="30166" y="138239"/>
                    </a:cubicBezTo>
                    <a:cubicBezTo>
                      <a:pt x="31917" y="139552"/>
                      <a:pt x="34158" y="138033"/>
                      <a:pt x="35316" y="136642"/>
                    </a:cubicBezTo>
                    <a:cubicBezTo>
                      <a:pt x="37608" y="134144"/>
                      <a:pt x="43814" y="123046"/>
                      <a:pt x="38664" y="120728"/>
                    </a:cubicBezTo>
                    <a:close/>
                    <a:moveTo>
                      <a:pt x="3669" y="175371"/>
                    </a:moveTo>
                    <a:cubicBezTo>
                      <a:pt x="-142" y="176735"/>
                      <a:pt x="-193" y="181628"/>
                      <a:pt x="116" y="184924"/>
                    </a:cubicBezTo>
                    <a:cubicBezTo>
                      <a:pt x="619" y="190221"/>
                      <a:pt x="2650" y="195257"/>
                      <a:pt x="5961" y="199422"/>
                    </a:cubicBezTo>
                    <a:cubicBezTo>
                      <a:pt x="7351" y="201147"/>
                      <a:pt x="9540" y="203387"/>
                      <a:pt x="11626" y="203284"/>
                    </a:cubicBezTo>
                    <a:cubicBezTo>
                      <a:pt x="13712" y="203181"/>
                      <a:pt x="15051" y="201894"/>
                      <a:pt x="15566" y="199370"/>
                    </a:cubicBezTo>
                    <a:cubicBezTo>
                      <a:pt x="16332" y="193918"/>
                      <a:pt x="15321" y="188365"/>
                      <a:pt x="12682" y="183534"/>
                    </a:cubicBezTo>
                    <a:cubicBezTo>
                      <a:pt x="11214" y="180212"/>
                      <a:pt x="8639" y="173645"/>
                      <a:pt x="3721" y="175371"/>
                    </a:cubicBezTo>
                    <a:close/>
                    <a:moveTo>
                      <a:pt x="22905" y="182246"/>
                    </a:moveTo>
                    <a:cubicBezTo>
                      <a:pt x="22905" y="189765"/>
                      <a:pt x="25763" y="193859"/>
                      <a:pt x="27797" y="193602"/>
                    </a:cubicBezTo>
                    <a:cubicBezTo>
                      <a:pt x="31840" y="193113"/>
                      <a:pt x="33076" y="186881"/>
                      <a:pt x="33128" y="182014"/>
                    </a:cubicBezTo>
                    <a:cubicBezTo>
                      <a:pt x="33128" y="178203"/>
                      <a:pt x="31454" y="171302"/>
                      <a:pt x="28595" y="171019"/>
                    </a:cubicBezTo>
                    <a:cubicBezTo>
                      <a:pt x="26304" y="170710"/>
                      <a:pt x="23008" y="175268"/>
                      <a:pt x="22956" y="182246"/>
                    </a:cubicBezTo>
                    <a:close/>
                    <a:moveTo>
                      <a:pt x="54784" y="189971"/>
                    </a:moveTo>
                    <a:cubicBezTo>
                      <a:pt x="52209" y="191799"/>
                      <a:pt x="52209" y="195276"/>
                      <a:pt x="52981" y="198598"/>
                    </a:cubicBezTo>
                    <a:cubicBezTo>
                      <a:pt x="53537" y="201120"/>
                      <a:pt x="54494" y="203536"/>
                      <a:pt x="55814" y="205756"/>
                    </a:cubicBezTo>
                    <a:cubicBezTo>
                      <a:pt x="56689" y="207147"/>
                      <a:pt x="58389" y="208820"/>
                      <a:pt x="60037" y="207584"/>
                    </a:cubicBezTo>
                    <a:cubicBezTo>
                      <a:pt x="61685" y="206348"/>
                      <a:pt x="61839" y="202718"/>
                      <a:pt x="61659" y="200786"/>
                    </a:cubicBezTo>
                    <a:cubicBezTo>
                      <a:pt x="61479" y="198237"/>
                      <a:pt x="59934" y="186160"/>
                      <a:pt x="54835" y="189894"/>
                    </a:cubicBezTo>
                    <a:close/>
                    <a:moveTo>
                      <a:pt x="32020" y="92480"/>
                    </a:moveTo>
                    <a:cubicBezTo>
                      <a:pt x="29445" y="93201"/>
                      <a:pt x="28518" y="95828"/>
                      <a:pt x="28286" y="98660"/>
                    </a:cubicBezTo>
                    <a:cubicBezTo>
                      <a:pt x="28049" y="100757"/>
                      <a:pt x="28145" y="102877"/>
                      <a:pt x="28570" y="104943"/>
                    </a:cubicBezTo>
                    <a:cubicBezTo>
                      <a:pt x="28853" y="106257"/>
                      <a:pt x="29651" y="107982"/>
                      <a:pt x="31325" y="107519"/>
                    </a:cubicBezTo>
                    <a:cubicBezTo>
                      <a:pt x="32999" y="107055"/>
                      <a:pt x="34029" y="104248"/>
                      <a:pt x="34415" y="102703"/>
                    </a:cubicBezTo>
                    <a:cubicBezTo>
                      <a:pt x="34956" y="100643"/>
                      <a:pt x="37016" y="90884"/>
                      <a:pt x="32072" y="92403"/>
                    </a:cubicBezTo>
                    <a:close/>
                    <a:moveTo>
                      <a:pt x="132987" y="757"/>
                    </a:moveTo>
                    <a:cubicBezTo>
                      <a:pt x="128155" y="2599"/>
                      <a:pt x="124095" y="6032"/>
                      <a:pt x="121477" y="10491"/>
                    </a:cubicBezTo>
                    <a:cubicBezTo>
                      <a:pt x="119443" y="13066"/>
                      <a:pt x="118310" y="15821"/>
                      <a:pt x="120833" y="17238"/>
                    </a:cubicBezTo>
                    <a:cubicBezTo>
                      <a:pt x="122919" y="18396"/>
                      <a:pt x="126524" y="16156"/>
                      <a:pt x="128275" y="15203"/>
                    </a:cubicBezTo>
                    <a:cubicBezTo>
                      <a:pt x="131332" y="13545"/>
                      <a:pt x="134021" y="11285"/>
                      <a:pt x="136180" y="8560"/>
                    </a:cubicBezTo>
                    <a:cubicBezTo>
                      <a:pt x="137442" y="6912"/>
                      <a:pt x="139837" y="3410"/>
                      <a:pt x="138755" y="1272"/>
                    </a:cubicBezTo>
                    <a:cubicBezTo>
                      <a:pt x="137674" y="-865"/>
                      <a:pt x="134635" y="217"/>
                      <a:pt x="132987" y="757"/>
                    </a:cubicBezTo>
                    <a:close/>
                    <a:moveTo>
                      <a:pt x="128507" y="51949"/>
                    </a:moveTo>
                    <a:cubicBezTo>
                      <a:pt x="124192" y="52202"/>
                      <a:pt x="119991" y="53435"/>
                      <a:pt x="116224" y="55554"/>
                    </a:cubicBezTo>
                    <a:cubicBezTo>
                      <a:pt x="114190" y="56713"/>
                      <a:pt x="111383" y="58953"/>
                      <a:pt x="113057" y="61554"/>
                    </a:cubicBezTo>
                    <a:cubicBezTo>
                      <a:pt x="114730" y="64155"/>
                      <a:pt x="120138" y="63769"/>
                      <a:pt x="122868" y="63511"/>
                    </a:cubicBezTo>
                    <a:cubicBezTo>
                      <a:pt x="124611" y="63254"/>
                      <a:pt x="126332" y="62866"/>
                      <a:pt x="128018" y="62352"/>
                    </a:cubicBezTo>
                    <a:lnTo>
                      <a:pt x="130593" y="51717"/>
                    </a:lnTo>
                    <a:cubicBezTo>
                      <a:pt x="129890" y="51759"/>
                      <a:pt x="129192" y="51863"/>
                      <a:pt x="128507" y="52026"/>
                    </a:cubicBezTo>
                    <a:close/>
                    <a:moveTo>
                      <a:pt x="109683" y="38920"/>
                    </a:moveTo>
                    <a:cubicBezTo>
                      <a:pt x="105924" y="36885"/>
                      <a:pt x="100851" y="39306"/>
                      <a:pt x="97632" y="41340"/>
                    </a:cubicBezTo>
                    <a:cubicBezTo>
                      <a:pt x="94974" y="42928"/>
                      <a:pt x="92613" y="44967"/>
                      <a:pt x="90654" y="47366"/>
                    </a:cubicBezTo>
                    <a:cubicBezTo>
                      <a:pt x="89475" y="48572"/>
                      <a:pt x="88740" y="50143"/>
                      <a:pt x="88568" y="51820"/>
                    </a:cubicBezTo>
                    <a:cubicBezTo>
                      <a:pt x="88568" y="56224"/>
                      <a:pt x="93718" y="54395"/>
                      <a:pt x="96293" y="53803"/>
                    </a:cubicBezTo>
                    <a:cubicBezTo>
                      <a:pt x="101261" y="52666"/>
                      <a:pt x="105810" y="50159"/>
                      <a:pt x="109426" y="46567"/>
                    </a:cubicBezTo>
                    <a:cubicBezTo>
                      <a:pt x="111512" y="44327"/>
                      <a:pt x="113160" y="40902"/>
                      <a:pt x="109683" y="38997"/>
                    </a:cubicBezTo>
                    <a:close/>
                    <a:moveTo>
                      <a:pt x="128610" y="37683"/>
                    </a:moveTo>
                    <a:cubicBezTo>
                      <a:pt x="126962" y="38585"/>
                      <a:pt x="124104" y="40259"/>
                      <a:pt x="124129" y="42396"/>
                    </a:cubicBezTo>
                    <a:cubicBezTo>
                      <a:pt x="124155" y="44533"/>
                      <a:pt x="126704" y="45383"/>
                      <a:pt x="128610" y="45460"/>
                    </a:cubicBezTo>
                    <a:cubicBezTo>
                      <a:pt x="129792" y="45457"/>
                      <a:pt x="130973" y="45354"/>
                      <a:pt x="132138" y="45151"/>
                    </a:cubicBezTo>
                    <a:cubicBezTo>
                      <a:pt x="132910" y="42010"/>
                      <a:pt x="133657" y="38817"/>
                      <a:pt x="134404" y="35649"/>
                    </a:cubicBezTo>
                    <a:cubicBezTo>
                      <a:pt x="132393" y="36111"/>
                      <a:pt x="130447" y="36821"/>
                      <a:pt x="128610" y="37761"/>
                    </a:cubicBezTo>
                    <a:close/>
                    <a:moveTo>
                      <a:pt x="78603" y="45151"/>
                    </a:moveTo>
                    <a:cubicBezTo>
                      <a:pt x="75152" y="43040"/>
                      <a:pt x="71315" y="46078"/>
                      <a:pt x="68921" y="48396"/>
                    </a:cubicBezTo>
                    <a:cubicBezTo>
                      <a:pt x="65148" y="52131"/>
                      <a:pt x="62522" y="56866"/>
                      <a:pt x="61350" y="62043"/>
                    </a:cubicBezTo>
                    <a:cubicBezTo>
                      <a:pt x="60886" y="64206"/>
                      <a:pt x="60526" y="67193"/>
                      <a:pt x="61916" y="68867"/>
                    </a:cubicBezTo>
                    <a:cubicBezTo>
                      <a:pt x="63307" y="70541"/>
                      <a:pt x="65135" y="70695"/>
                      <a:pt x="67427" y="69511"/>
                    </a:cubicBezTo>
                    <a:cubicBezTo>
                      <a:pt x="72133" y="66658"/>
                      <a:pt x="75812" y="62384"/>
                      <a:pt x="77933" y="57305"/>
                    </a:cubicBezTo>
                    <a:cubicBezTo>
                      <a:pt x="79555" y="54087"/>
                      <a:pt x="83032" y="47958"/>
                      <a:pt x="78603" y="45228"/>
                    </a:cubicBezTo>
                    <a:close/>
                    <a:moveTo>
                      <a:pt x="85375" y="64412"/>
                    </a:moveTo>
                    <a:cubicBezTo>
                      <a:pt x="79478" y="69099"/>
                      <a:pt x="78139" y="73940"/>
                      <a:pt x="79607" y="75382"/>
                    </a:cubicBezTo>
                    <a:cubicBezTo>
                      <a:pt x="82517" y="78215"/>
                      <a:pt x="88156" y="75228"/>
                      <a:pt x="91967" y="72215"/>
                    </a:cubicBezTo>
                    <a:cubicBezTo>
                      <a:pt x="94954" y="69846"/>
                      <a:pt x="99229" y="64181"/>
                      <a:pt x="97658" y="61786"/>
                    </a:cubicBezTo>
                    <a:cubicBezTo>
                      <a:pt x="96370" y="59983"/>
                      <a:pt x="90834" y="60138"/>
                      <a:pt x="85375" y="64490"/>
                    </a:cubicBezTo>
                    <a:close/>
                    <a:moveTo>
                      <a:pt x="99460" y="94000"/>
                    </a:moveTo>
                    <a:cubicBezTo>
                      <a:pt x="96422" y="93150"/>
                      <a:pt x="93641" y="95236"/>
                      <a:pt x="91607" y="98042"/>
                    </a:cubicBezTo>
                    <a:cubicBezTo>
                      <a:pt x="90002" y="100058"/>
                      <a:pt x="88733" y="102318"/>
                      <a:pt x="87847" y="104737"/>
                    </a:cubicBezTo>
                    <a:cubicBezTo>
                      <a:pt x="87306" y="106308"/>
                      <a:pt x="87023" y="108600"/>
                      <a:pt x="89057" y="109167"/>
                    </a:cubicBezTo>
                    <a:cubicBezTo>
                      <a:pt x="91092" y="109733"/>
                      <a:pt x="94001" y="107519"/>
                      <a:pt x="95392" y="106154"/>
                    </a:cubicBezTo>
                    <a:cubicBezTo>
                      <a:pt x="97169" y="104506"/>
                      <a:pt x="105615" y="95751"/>
                      <a:pt x="99460" y="94077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698" name="Google Shape;698;p7"/>
              <p:cNvSpPr/>
              <p:nvPr/>
            </p:nvSpPr>
            <p:spPr>
              <a:xfrm>
                <a:off x="872725" y="1776338"/>
                <a:ext cx="207887" cy="186573"/>
              </a:xfrm>
              <a:custGeom>
                <a:rect b="b" l="l" r="r" t="t"/>
                <a:pathLst>
                  <a:path extrusionOk="0" h="186573" w="207887">
                    <a:moveTo>
                      <a:pt x="172323" y="501"/>
                    </a:moveTo>
                    <a:cubicBezTo>
                      <a:pt x="150744" y="2432"/>
                      <a:pt x="59022" y="21848"/>
                      <a:pt x="45657" y="33307"/>
                    </a:cubicBezTo>
                    <a:cubicBezTo>
                      <a:pt x="21349" y="53907"/>
                      <a:pt x="3607" y="133733"/>
                      <a:pt x="28" y="154746"/>
                    </a:cubicBezTo>
                    <a:cubicBezTo>
                      <a:pt x="-1543" y="163964"/>
                      <a:pt x="64584" y="194376"/>
                      <a:pt x="66978" y="184693"/>
                    </a:cubicBezTo>
                    <a:cubicBezTo>
                      <a:pt x="68575" y="178127"/>
                      <a:pt x="84386" y="90859"/>
                      <a:pt x="88557" y="84653"/>
                    </a:cubicBezTo>
                    <a:cubicBezTo>
                      <a:pt x="92729" y="78447"/>
                      <a:pt x="152341" y="46028"/>
                      <a:pt x="185301" y="31891"/>
                    </a:cubicBezTo>
                    <a:cubicBezTo>
                      <a:pt x="216665" y="18346"/>
                      <a:pt x="218056" y="-3593"/>
                      <a:pt x="172323" y="501"/>
                    </a:cubicBezTo>
                    <a:close/>
                  </a:path>
                </a:pathLst>
              </a:custGeom>
              <a:solidFill>
                <a:srgbClr val="F7A9A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699" name="Google Shape;699;p7"/>
              <p:cNvSpPr/>
              <p:nvPr/>
            </p:nvSpPr>
            <p:spPr>
              <a:xfrm>
                <a:off x="834276" y="1928729"/>
                <a:ext cx="105659" cy="156126"/>
              </a:xfrm>
              <a:custGeom>
                <a:rect b="b" l="l" r="r" t="t"/>
                <a:pathLst>
                  <a:path extrusionOk="0" h="156126" w="105659">
                    <a:moveTo>
                      <a:pt x="105659" y="31092"/>
                    </a:moveTo>
                    <a:cubicBezTo>
                      <a:pt x="105659" y="31092"/>
                      <a:pt x="93711" y="95468"/>
                      <a:pt x="78570" y="115914"/>
                    </a:cubicBezTo>
                    <a:cubicBezTo>
                      <a:pt x="70999" y="126214"/>
                      <a:pt x="32219" y="163887"/>
                      <a:pt x="22795" y="154694"/>
                    </a:cubicBezTo>
                    <a:cubicBezTo>
                      <a:pt x="14323" y="146376"/>
                      <a:pt x="29412" y="135767"/>
                      <a:pt x="29412" y="135767"/>
                    </a:cubicBezTo>
                    <a:cubicBezTo>
                      <a:pt x="29412" y="135767"/>
                      <a:pt x="13962" y="148900"/>
                      <a:pt x="8143" y="138059"/>
                    </a:cubicBezTo>
                    <a:cubicBezTo>
                      <a:pt x="2323" y="127218"/>
                      <a:pt x="23207" y="115244"/>
                      <a:pt x="23207" y="115244"/>
                    </a:cubicBezTo>
                    <a:cubicBezTo>
                      <a:pt x="23207" y="115244"/>
                      <a:pt x="7756" y="130308"/>
                      <a:pt x="2606" y="118154"/>
                    </a:cubicBezTo>
                    <a:cubicBezTo>
                      <a:pt x="-1874" y="107596"/>
                      <a:pt x="20812" y="91271"/>
                      <a:pt x="20812" y="91271"/>
                    </a:cubicBezTo>
                    <a:cubicBezTo>
                      <a:pt x="20812" y="91271"/>
                      <a:pt x="6520" y="108935"/>
                      <a:pt x="829" y="98635"/>
                    </a:cubicBezTo>
                    <a:cubicBezTo>
                      <a:pt x="-5402" y="87176"/>
                      <a:pt x="25524" y="58413"/>
                      <a:pt x="25524" y="58413"/>
                    </a:cubicBezTo>
                    <a:cubicBezTo>
                      <a:pt x="18134" y="29599"/>
                      <a:pt x="27301" y="16234"/>
                      <a:pt x="39223" y="166"/>
                    </a:cubicBezTo>
                    <a:cubicBezTo>
                      <a:pt x="41180" y="-2641"/>
                      <a:pt x="105659" y="31092"/>
                      <a:pt x="105659" y="31092"/>
                    </a:cubicBezTo>
                    <a:close/>
                  </a:path>
                </a:pathLst>
              </a:custGeom>
              <a:solidFill>
                <a:srgbClr val="F7A9A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700" name="Google Shape;700;p7"/>
              <p:cNvSpPr/>
              <p:nvPr/>
            </p:nvSpPr>
            <p:spPr>
              <a:xfrm>
                <a:off x="834276" y="1928895"/>
                <a:ext cx="78621" cy="155960"/>
              </a:xfrm>
              <a:custGeom>
                <a:rect b="b" l="l" r="r" t="t"/>
                <a:pathLst>
                  <a:path extrusionOk="0" h="155960" w="78621">
                    <a:moveTo>
                      <a:pt x="78621" y="115748"/>
                    </a:moveTo>
                    <a:cubicBezTo>
                      <a:pt x="71051" y="126048"/>
                      <a:pt x="32271" y="163721"/>
                      <a:pt x="22846" y="154528"/>
                    </a:cubicBezTo>
                    <a:cubicBezTo>
                      <a:pt x="14374" y="146211"/>
                      <a:pt x="29464" y="135601"/>
                      <a:pt x="29464" y="135601"/>
                    </a:cubicBezTo>
                    <a:cubicBezTo>
                      <a:pt x="29464" y="135601"/>
                      <a:pt x="14014" y="148734"/>
                      <a:pt x="8194" y="137893"/>
                    </a:cubicBezTo>
                    <a:cubicBezTo>
                      <a:pt x="2374" y="127052"/>
                      <a:pt x="23258" y="115078"/>
                      <a:pt x="23258" y="115078"/>
                    </a:cubicBezTo>
                    <a:cubicBezTo>
                      <a:pt x="23258" y="115078"/>
                      <a:pt x="7808" y="130142"/>
                      <a:pt x="2658" y="117988"/>
                    </a:cubicBezTo>
                    <a:cubicBezTo>
                      <a:pt x="-1823" y="107431"/>
                      <a:pt x="20863" y="91105"/>
                      <a:pt x="20863" y="91105"/>
                    </a:cubicBezTo>
                    <a:cubicBezTo>
                      <a:pt x="20863" y="91105"/>
                      <a:pt x="6520" y="108770"/>
                      <a:pt x="829" y="98469"/>
                    </a:cubicBezTo>
                    <a:cubicBezTo>
                      <a:pt x="-5402" y="87010"/>
                      <a:pt x="25524" y="58247"/>
                      <a:pt x="25524" y="58247"/>
                    </a:cubicBezTo>
                    <a:cubicBezTo>
                      <a:pt x="18134" y="29433"/>
                      <a:pt x="27301" y="16068"/>
                      <a:pt x="39223" y="0"/>
                    </a:cubicBezTo>
                  </a:path>
                </a:pathLst>
              </a:custGeom>
              <a:solidFill>
                <a:srgbClr val="F7A9A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701" name="Google Shape;701;p7"/>
              <p:cNvSpPr/>
              <p:nvPr/>
            </p:nvSpPr>
            <p:spPr>
              <a:xfrm>
                <a:off x="847980" y="2023061"/>
                <a:ext cx="34688" cy="27304"/>
              </a:xfrm>
              <a:custGeom>
                <a:rect b="b" l="l" r="r" t="t"/>
                <a:pathLst>
                  <a:path extrusionOk="0" h="27304" w="34688">
                    <a:moveTo>
                      <a:pt x="4403" y="24904"/>
                    </a:moveTo>
                    <a:lnTo>
                      <a:pt x="9193" y="21839"/>
                    </a:lnTo>
                    <a:cubicBezTo>
                      <a:pt x="12350" y="19923"/>
                      <a:pt x="15394" y="17825"/>
                      <a:pt x="18309" y="15556"/>
                    </a:cubicBezTo>
                    <a:cubicBezTo>
                      <a:pt x="21115" y="13290"/>
                      <a:pt x="23793" y="10921"/>
                      <a:pt x="26420" y="8449"/>
                    </a:cubicBezTo>
                    <a:cubicBezTo>
                      <a:pt x="29046" y="5977"/>
                      <a:pt x="31724" y="2964"/>
                      <a:pt x="34557" y="441"/>
                    </a:cubicBezTo>
                    <a:cubicBezTo>
                      <a:pt x="34672" y="386"/>
                      <a:pt x="34721" y="247"/>
                      <a:pt x="34666" y="132"/>
                    </a:cubicBezTo>
                    <a:cubicBezTo>
                      <a:pt x="34611" y="16"/>
                      <a:pt x="34473" y="-32"/>
                      <a:pt x="34357" y="23"/>
                    </a:cubicBezTo>
                    <a:cubicBezTo>
                      <a:pt x="34309" y="46"/>
                      <a:pt x="34271" y="84"/>
                      <a:pt x="34248" y="132"/>
                    </a:cubicBezTo>
                    <a:cubicBezTo>
                      <a:pt x="31479" y="2661"/>
                      <a:pt x="28564" y="5025"/>
                      <a:pt x="25519" y="7213"/>
                    </a:cubicBezTo>
                    <a:cubicBezTo>
                      <a:pt x="22609" y="9479"/>
                      <a:pt x="19673" y="11694"/>
                      <a:pt x="16738" y="13934"/>
                    </a:cubicBezTo>
                    <a:cubicBezTo>
                      <a:pt x="13802" y="16174"/>
                      <a:pt x="11176" y="18440"/>
                      <a:pt x="8369" y="20681"/>
                    </a:cubicBezTo>
                    <a:cubicBezTo>
                      <a:pt x="6953" y="21814"/>
                      <a:pt x="5511" y="22869"/>
                      <a:pt x="4069" y="23925"/>
                    </a:cubicBezTo>
                    <a:cubicBezTo>
                      <a:pt x="2627" y="24847"/>
                      <a:pt x="1266" y="25890"/>
                      <a:pt x="0" y="27041"/>
                    </a:cubicBezTo>
                    <a:cubicBezTo>
                      <a:pt x="0" y="27041"/>
                      <a:pt x="0" y="27350"/>
                      <a:pt x="180" y="27299"/>
                    </a:cubicBezTo>
                    <a:cubicBezTo>
                      <a:pt x="1661" y="26637"/>
                      <a:pt x="3075" y="25835"/>
                      <a:pt x="4403" y="24904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702" name="Google Shape;702;p7"/>
              <p:cNvSpPr/>
              <p:nvPr/>
            </p:nvSpPr>
            <p:spPr>
              <a:xfrm>
                <a:off x="859904" y="2041354"/>
                <a:ext cx="32634" cy="25843"/>
              </a:xfrm>
              <a:custGeom>
                <a:rect b="b" l="l" r="r" t="t"/>
                <a:pathLst>
                  <a:path extrusionOk="0" h="25843" w="32634">
                    <a:moveTo>
                      <a:pt x="514" y="25821"/>
                    </a:moveTo>
                    <a:cubicBezTo>
                      <a:pt x="6496" y="22467"/>
                      <a:pt x="12235" y="18698"/>
                      <a:pt x="17690" y="14542"/>
                    </a:cubicBezTo>
                    <a:cubicBezTo>
                      <a:pt x="23122" y="10332"/>
                      <a:pt x="28109" y="5578"/>
                      <a:pt x="32573" y="354"/>
                    </a:cubicBezTo>
                    <a:cubicBezTo>
                      <a:pt x="32728" y="173"/>
                      <a:pt x="32573" y="-110"/>
                      <a:pt x="32290" y="44"/>
                    </a:cubicBezTo>
                    <a:cubicBezTo>
                      <a:pt x="26857" y="4268"/>
                      <a:pt x="21475" y="8568"/>
                      <a:pt x="16093" y="12920"/>
                    </a:cubicBezTo>
                    <a:cubicBezTo>
                      <a:pt x="13518" y="15031"/>
                      <a:pt x="1261" y="24198"/>
                      <a:pt x="102" y="25306"/>
                    </a:cubicBezTo>
                    <a:cubicBezTo>
                      <a:pt x="-181" y="25512"/>
                      <a:pt x="179" y="25949"/>
                      <a:pt x="514" y="2582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703" name="Google Shape;703;p7"/>
              <p:cNvSpPr/>
              <p:nvPr/>
            </p:nvSpPr>
            <p:spPr>
              <a:xfrm>
                <a:off x="843955" y="2004271"/>
                <a:ext cx="29723" cy="25846"/>
              </a:xfrm>
              <a:custGeom>
                <a:rect b="b" l="l" r="r" t="t"/>
                <a:pathLst>
                  <a:path extrusionOk="0" h="25846" w="29723">
                    <a:moveTo>
                      <a:pt x="395" y="25823"/>
                    </a:moveTo>
                    <a:cubicBezTo>
                      <a:pt x="5943" y="22549"/>
                      <a:pt x="11268" y="18910"/>
                      <a:pt x="16334" y="14931"/>
                    </a:cubicBezTo>
                    <a:cubicBezTo>
                      <a:pt x="21147" y="10421"/>
                      <a:pt x="25606" y="5548"/>
                      <a:pt x="29673" y="356"/>
                    </a:cubicBezTo>
                    <a:cubicBezTo>
                      <a:pt x="29802" y="150"/>
                      <a:pt x="29673" y="-107"/>
                      <a:pt x="29390" y="47"/>
                    </a:cubicBezTo>
                    <a:cubicBezTo>
                      <a:pt x="24600" y="4553"/>
                      <a:pt x="19888" y="9111"/>
                      <a:pt x="14867" y="13386"/>
                    </a:cubicBezTo>
                    <a:cubicBezTo>
                      <a:pt x="12446" y="15472"/>
                      <a:pt x="2223" y="23197"/>
                      <a:pt x="60" y="25385"/>
                    </a:cubicBezTo>
                    <a:cubicBezTo>
                      <a:pt x="-120" y="25669"/>
                      <a:pt x="137" y="25926"/>
                      <a:pt x="395" y="25823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704" name="Google Shape;704;p7"/>
              <p:cNvSpPr/>
              <p:nvPr/>
            </p:nvSpPr>
            <p:spPr>
              <a:xfrm>
                <a:off x="938873" y="1905849"/>
                <a:ext cx="7988" cy="45881"/>
              </a:xfrm>
              <a:custGeom>
                <a:rect b="b" l="l" r="r" t="t"/>
                <a:pathLst>
                  <a:path extrusionOk="0" h="45881" w="7988">
                    <a:moveTo>
                      <a:pt x="7860" y="850"/>
                    </a:moveTo>
                    <a:lnTo>
                      <a:pt x="7860" y="850"/>
                    </a:lnTo>
                    <a:cubicBezTo>
                      <a:pt x="7139" y="2910"/>
                      <a:pt x="6495" y="4996"/>
                      <a:pt x="5903" y="7107"/>
                    </a:cubicBezTo>
                    <a:lnTo>
                      <a:pt x="5903" y="7107"/>
                    </a:lnTo>
                    <a:lnTo>
                      <a:pt x="5903" y="7390"/>
                    </a:lnTo>
                    <a:lnTo>
                      <a:pt x="5903" y="7390"/>
                    </a:lnTo>
                    <a:cubicBezTo>
                      <a:pt x="5888" y="7501"/>
                      <a:pt x="5888" y="7614"/>
                      <a:pt x="5903" y="7725"/>
                    </a:cubicBezTo>
                    <a:cubicBezTo>
                      <a:pt x="5645" y="8601"/>
                      <a:pt x="5413" y="9476"/>
                      <a:pt x="5182" y="10300"/>
                    </a:cubicBezTo>
                    <a:cubicBezTo>
                      <a:pt x="4692" y="12180"/>
                      <a:pt x="4255" y="14060"/>
                      <a:pt x="3843" y="15965"/>
                    </a:cubicBezTo>
                    <a:cubicBezTo>
                      <a:pt x="3276" y="18540"/>
                      <a:pt x="2735" y="21115"/>
                      <a:pt x="2246" y="23819"/>
                    </a:cubicBezTo>
                    <a:cubicBezTo>
                      <a:pt x="1963" y="25287"/>
                      <a:pt x="1680" y="26780"/>
                      <a:pt x="1448" y="28274"/>
                    </a:cubicBezTo>
                    <a:lnTo>
                      <a:pt x="1448" y="28274"/>
                    </a:lnTo>
                    <a:cubicBezTo>
                      <a:pt x="1460" y="28445"/>
                      <a:pt x="1460" y="28617"/>
                      <a:pt x="1448" y="28789"/>
                    </a:cubicBezTo>
                    <a:lnTo>
                      <a:pt x="1448" y="28789"/>
                    </a:lnTo>
                    <a:lnTo>
                      <a:pt x="1448" y="28789"/>
                    </a:lnTo>
                    <a:cubicBezTo>
                      <a:pt x="1448" y="29046"/>
                      <a:pt x="1448" y="29304"/>
                      <a:pt x="1448" y="29561"/>
                    </a:cubicBezTo>
                    <a:lnTo>
                      <a:pt x="1448" y="29716"/>
                    </a:lnTo>
                    <a:lnTo>
                      <a:pt x="1448" y="30128"/>
                    </a:lnTo>
                    <a:lnTo>
                      <a:pt x="1448" y="30128"/>
                    </a:lnTo>
                    <a:cubicBezTo>
                      <a:pt x="1448" y="30823"/>
                      <a:pt x="1242" y="31518"/>
                      <a:pt x="1164" y="32214"/>
                    </a:cubicBezTo>
                    <a:cubicBezTo>
                      <a:pt x="895" y="34376"/>
                      <a:pt x="740" y="36550"/>
                      <a:pt x="701" y="38729"/>
                    </a:cubicBezTo>
                    <a:lnTo>
                      <a:pt x="701" y="42231"/>
                    </a:lnTo>
                    <a:cubicBezTo>
                      <a:pt x="701" y="42720"/>
                      <a:pt x="701" y="43235"/>
                      <a:pt x="701" y="43724"/>
                    </a:cubicBezTo>
                    <a:lnTo>
                      <a:pt x="701" y="43724"/>
                    </a:lnTo>
                    <a:lnTo>
                      <a:pt x="701" y="43724"/>
                    </a:lnTo>
                    <a:cubicBezTo>
                      <a:pt x="701" y="44059"/>
                      <a:pt x="701" y="44394"/>
                      <a:pt x="701" y="44728"/>
                    </a:cubicBezTo>
                    <a:cubicBezTo>
                      <a:pt x="701" y="45063"/>
                      <a:pt x="701" y="45398"/>
                      <a:pt x="701" y="45733"/>
                    </a:cubicBezTo>
                    <a:cubicBezTo>
                      <a:pt x="701" y="46067"/>
                      <a:pt x="701" y="45733"/>
                      <a:pt x="701" y="45733"/>
                    </a:cubicBezTo>
                    <a:cubicBezTo>
                      <a:pt x="701" y="45733"/>
                      <a:pt x="546" y="45115"/>
                      <a:pt x="495" y="44806"/>
                    </a:cubicBezTo>
                    <a:lnTo>
                      <a:pt x="495" y="44806"/>
                    </a:lnTo>
                    <a:cubicBezTo>
                      <a:pt x="480" y="44669"/>
                      <a:pt x="480" y="44531"/>
                      <a:pt x="495" y="44394"/>
                    </a:cubicBezTo>
                    <a:cubicBezTo>
                      <a:pt x="477" y="44317"/>
                      <a:pt x="477" y="44238"/>
                      <a:pt x="495" y="44162"/>
                    </a:cubicBezTo>
                    <a:cubicBezTo>
                      <a:pt x="418" y="43875"/>
                      <a:pt x="367" y="43582"/>
                      <a:pt x="340" y="43286"/>
                    </a:cubicBezTo>
                    <a:cubicBezTo>
                      <a:pt x="340" y="42591"/>
                      <a:pt x="134" y="41870"/>
                      <a:pt x="57" y="41149"/>
                    </a:cubicBezTo>
                    <a:cubicBezTo>
                      <a:pt x="57" y="39862"/>
                      <a:pt x="-72" y="38574"/>
                      <a:pt x="57" y="37261"/>
                    </a:cubicBezTo>
                    <a:cubicBezTo>
                      <a:pt x="186" y="35948"/>
                      <a:pt x="57" y="34943"/>
                      <a:pt x="237" y="33785"/>
                    </a:cubicBezTo>
                    <a:cubicBezTo>
                      <a:pt x="237" y="33141"/>
                      <a:pt x="237" y="32497"/>
                      <a:pt x="418" y="31879"/>
                    </a:cubicBezTo>
                    <a:cubicBezTo>
                      <a:pt x="598" y="31261"/>
                      <a:pt x="624" y="30051"/>
                      <a:pt x="752" y="29149"/>
                    </a:cubicBezTo>
                    <a:cubicBezTo>
                      <a:pt x="752" y="28918"/>
                      <a:pt x="752" y="28660"/>
                      <a:pt x="752" y="28428"/>
                    </a:cubicBezTo>
                    <a:lnTo>
                      <a:pt x="752" y="28094"/>
                    </a:lnTo>
                    <a:cubicBezTo>
                      <a:pt x="1113" y="25699"/>
                      <a:pt x="1551" y="23330"/>
                      <a:pt x="1989" y="20961"/>
                    </a:cubicBezTo>
                    <a:cubicBezTo>
                      <a:pt x="2349" y="19004"/>
                      <a:pt x="2735" y="17021"/>
                      <a:pt x="3173" y="15064"/>
                    </a:cubicBezTo>
                    <a:lnTo>
                      <a:pt x="3173" y="15064"/>
                    </a:lnTo>
                    <a:lnTo>
                      <a:pt x="3173" y="14704"/>
                    </a:lnTo>
                    <a:lnTo>
                      <a:pt x="3173" y="14704"/>
                    </a:lnTo>
                    <a:lnTo>
                      <a:pt x="3173" y="14704"/>
                    </a:lnTo>
                    <a:lnTo>
                      <a:pt x="3173" y="14704"/>
                    </a:lnTo>
                    <a:lnTo>
                      <a:pt x="3328" y="14008"/>
                    </a:lnTo>
                    <a:cubicBezTo>
                      <a:pt x="3337" y="13966"/>
                      <a:pt x="3337" y="13922"/>
                      <a:pt x="3328" y="13879"/>
                    </a:cubicBezTo>
                    <a:lnTo>
                      <a:pt x="3328" y="13879"/>
                    </a:lnTo>
                    <a:lnTo>
                      <a:pt x="3328" y="13879"/>
                    </a:lnTo>
                    <a:lnTo>
                      <a:pt x="3328" y="13879"/>
                    </a:lnTo>
                    <a:cubicBezTo>
                      <a:pt x="3328" y="13879"/>
                      <a:pt x="3328" y="13879"/>
                      <a:pt x="3328" y="13725"/>
                    </a:cubicBezTo>
                    <a:cubicBezTo>
                      <a:pt x="3328" y="13570"/>
                      <a:pt x="3328" y="13725"/>
                      <a:pt x="3328" y="13570"/>
                    </a:cubicBezTo>
                    <a:lnTo>
                      <a:pt x="3328" y="13570"/>
                    </a:lnTo>
                    <a:cubicBezTo>
                      <a:pt x="3328" y="13416"/>
                      <a:pt x="3328" y="13261"/>
                      <a:pt x="3328" y="13107"/>
                    </a:cubicBezTo>
                    <a:cubicBezTo>
                      <a:pt x="3328" y="12952"/>
                      <a:pt x="3328" y="13107"/>
                      <a:pt x="3328" y="13107"/>
                    </a:cubicBezTo>
                    <a:lnTo>
                      <a:pt x="3328" y="13107"/>
                    </a:lnTo>
                    <a:cubicBezTo>
                      <a:pt x="3328" y="13107"/>
                      <a:pt x="3328" y="13107"/>
                      <a:pt x="3328" y="12978"/>
                    </a:cubicBezTo>
                    <a:cubicBezTo>
                      <a:pt x="3340" y="12893"/>
                      <a:pt x="3340" y="12806"/>
                      <a:pt x="3328" y="12721"/>
                    </a:cubicBezTo>
                    <a:cubicBezTo>
                      <a:pt x="3383" y="12544"/>
                      <a:pt x="3426" y="12363"/>
                      <a:pt x="3456" y="12180"/>
                    </a:cubicBezTo>
                    <a:cubicBezTo>
                      <a:pt x="3456" y="12180"/>
                      <a:pt x="3456" y="12180"/>
                      <a:pt x="3456" y="12180"/>
                    </a:cubicBezTo>
                    <a:cubicBezTo>
                      <a:pt x="3456" y="12180"/>
                      <a:pt x="3456" y="12180"/>
                      <a:pt x="3456" y="12025"/>
                    </a:cubicBezTo>
                    <a:lnTo>
                      <a:pt x="3456" y="12025"/>
                    </a:lnTo>
                    <a:lnTo>
                      <a:pt x="3456" y="12025"/>
                    </a:lnTo>
                    <a:lnTo>
                      <a:pt x="3456" y="12025"/>
                    </a:lnTo>
                    <a:cubicBezTo>
                      <a:pt x="3447" y="11888"/>
                      <a:pt x="3447" y="11751"/>
                      <a:pt x="3456" y="11613"/>
                    </a:cubicBezTo>
                    <a:cubicBezTo>
                      <a:pt x="4352" y="7823"/>
                      <a:pt x="5452" y="4084"/>
                      <a:pt x="6752" y="412"/>
                    </a:cubicBezTo>
                    <a:cubicBezTo>
                      <a:pt x="6787" y="272"/>
                      <a:pt x="6830" y="135"/>
                      <a:pt x="6881" y="0"/>
                    </a:cubicBezTo>
                    <a:cubicBezTo>
                      <a:pt x="6867" y="42"/>
                      <a:pt x="6867" y="87"/>
                      <a:pt x="6881" y="129"/>
                    </a:cubicBezTo>
                    <a:cubicBezTo>
                      <a:pt x="6961" y="222"/>
                      <a:pt x="7070" y="286"/>
                      <a:pt x="7190" y="309"/>
                    </a:cubicBezTo>
                    <a:cubicBezTo>
                      <a:pt x="7324" y="354"/>
                      <a:pt x="7468" y="354"/>
                      <a:pt x="7602" y="309"/>
                    </a:cubicBezTo>
                    <a:lnTo>
                      <a:pt x="7834" y="129"/>
                    </a:lnTo>
                    <a:lnTo>
                      <a:pt x="7988" y="129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705" name="Google Shape;705;p7"/>
              <p:cNvSpPr/>
              <p:nvPr/>
            </p:nvSpPr>
            <p:spPr>
              <a:xfrm>
                <a:off x="938132" y="1950371"/>
                <a:ext cx="1673" cy="11896"/>
              </a:xfrm>
              <a:custGeom>
                <a:rect b="b" l="l" r="r" t="t"/>
                <a:pathLst>
                  <a:path extrusionOk="0" h="11896" w="1673">
                    <a:moveTo>
                      <a:pt x="1519" y="10712"/>
                    </a:moveTo>
                    <a:cubicBezTo>
                      <a:pt x="1515" y="10618"/>
                      <a:pt x="1515" y="10523"/>
                      <a:pt x="1519" y="10429"/>
                    </a:cubicBezTo>
                    <a:cubicBezTo>
                      <a:pt x="1334" y="10047"/>
                      <a:pt x="1179" y="9651"/>
                      <a:pt x="1056" y="9244"/>
                    </a:cubicBezTo>
                    <a:lnTo>
                      <a:pt x="1056" y="8961"/>
                    </a:lnTo>
                    <a:cubicBezTo>
                      <a:pt x="1056" y="8704"/>
                      <a:pt x="1056" y="8446"/>
                      <a:pt x="876" y="8214"/>
                    </a:cubicBezTo>
                    <a:cubicBezTo>
                      <a:pt x="782" y="7738"/>
                      <a:pt x="713" y="7256"/>
                      <a:pt x="669" y="6772"/>
                    </a:cubicBezTo>
                    <a:lnTo>
                      <a:pt x="669" y="6772"/>
                    </a:lnTo>
                    <a:cubicBezTo>
                      <a:pt x="562" y="4985"/>
                      <a:pt x="623" y="3192"/>
                      <a:pt x="850" y="1416"/>
                    </a:cubicBezTo>
                    <a:lnTo>
                      <a:pt x="850" y="1416"/>
                    </a:lnTo>
                    <a:cubicBezTo>
                      <a:pt x="850" y="1056"/>
                      <a:pt x="850" y="695"/>
                      <a:pt x="1030" y="309"/>
                    </a:cubicBezTo>
                    <a:cubicBezTo>
                      <a:pt x="1210" y="-77"/>
                      <a:pt x="1030" y="103"/>
                      <a:pt x="1030" y="0"/>
                    </a:cubicBezTo>
                    <a:lnTo>
                      <a:pt x="1030" y="0"/>
                    </a:lnTo>
                    <a:lnTo>
                      <a:pt x="1030" y="0"/>
                    </a:lnTo>
                    <a:lnTo>
                      <a:pt x="1030" y="0"/>
                    </a:lnTo>
                    <a:lnTo>
                      <a:pt x="1030" y="180"/>
                    </a:lnTo>
                    <a:lnTo>
                      <a:pt x="644" y="1262"/>
                    </a:lnTo>
                    <a:cubicBezTo>
                      <a:pt x="644" y="1262"/>
                      <a:pt x="644" y="1262"/>
                      <a:pt x="644" y="1416"/>
                    </a:cubicBezTo>
                    <a:cubicBezTo>
                      <a:pt x="644" y="1571"/>
                      <a:pt x="463" y="2060"/>
                      <a:pt x="361" y="2395"/>
                    </a:cubicBezTo>
                    <a:cubicBezTo>
                      <a:pt x="172" y="3242"/>
                      <a:pt x="51" y="4103"/>
                      <a:pt x="0" y="4970"/>
                    </a:cubicBezTo>
                    <a:lnTo>
                      <a:pt x="0" y="4893"/>
                    </a:lnTo>
                    <a:cubicBezTo>
                      <a:pt x="0" y="4893"/>
                      <a:pt x="0" y="5124"/>
                      <a:pt x="0" y="5227"/>
                    </a:cubicBezTo>
                    <a:cubicBezTo>
                      <a:pt x="0" y="5330"/>
                      <a:pt x="0" y="6077"/>
                      <a:pt x="0" y="6515"/>
                    </a:cubicBezTo>
                    <a:lnTo>
                      <a:pt x="0" y="6515"/>
                    </a:lnTo>
                    <a:cubicBezTo>
                      <a:pt x="13" y="6643"/>
                      <a:pt x="13" y="6773"/>
                      <a:pt x="0" y="6901"/>
                    </a:cubicBezTo>
                    <a:lnTo>
                      <a:pt x="0" y="6901"/>
                    </a:lnTo>
                    <a:lnTo>
                      <a:pt x="0" y="6901"/>
                    </a:lnTo>
                    <a:cubicBezTo>
                      <a:pt x="0" y="7184"/>
                      <a:pt x="0" y="7468"/>
                      <a:pt x="0" y="7751"/>
                    </a:cubicBezTo>
                    <a:cubicBezTo>
                      <a:pt x="30" y="7985"/>
                      <a:pt x="73" y="8217"/>
                      <a:pt x="129" y="8446"/>
                    </a:cubicBezTo>
                    <a:cubicBezTo>
                      <a:pt x="254" y="9079"/>
                      <a:pt x="435" y="9699"/>
                      <a:pt x="670" y="10300"/>
                    </a:cubicBezTo>
                    <a:cubicBezTo>
                      <a:pt x="819" y="10700"/>
                      <a:pt x="999" y="11088"/>
                      <a:pt x="1210" y="11459"/>
                    </a:cubicBezTo>
                    <a:lnTo>
                      <a:pt x="1442" y="11897"/>
                    </a:lnTo>
                    <a:cubicBezTo>
                      <a:pt x="1442" y="11433"/>
                      <a:pt x="1622" y="11021"/>
                      <a:pt x="1674" y="10686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706" name="Google Shape;706;p7"/>
              <p:cNvSpPr/>
              <p:nvPr/>
            </p:nvSpPr>
            <p:spPr>
              <a:xfrm>
                <a:off x="939085" y="1949727"/>
                <a:ext cx="2549" cy="2575"/>
              </a:xfrm>
              <a:custGeom>
                <a:rect b="b" l="l" r="r" t="t"/>
                <a:pathLst>
                  <a:path extrusionOk="0" h="2575" w="2549">
                    <a:moveTo>
                      <a:pt x="129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54" y="155"/>
                    </a:lnTo>
                    <a:lnTo>
                      <a:pt x="2395" y="2575"/>
                    </a:lnTo>
                    <a:lnTo>
                      <a:pt x="2549" y="1777"/>
                    </a:lnTo>
                    <a:cubicBezTo>
                      <a:pt x="1796" y="1115"/>
                      <a:pt x="986" y="520"/>
                      <a:pt x="129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707" name="Google Shape;707;p7"/>
              <p:cNvSpPr/>
              <p:nvPr/>
            </p:nvSpPr>
            <p:spPr>
              <a:xfrm>
                <a:off x="931373" y="1951298"/>
                <a:ext cx="7274" cy="15836"/>
              </a:xfrm>
              <a:custGeom>
                <a:rect b="b" l="l" r="r" t="t"/>
                <a:pathLst>
                  <a:path extrusionOk="0" h="15836" w="7274">
                    <a:moveTo>
                      <a:pt x="7274" y="0"/>
                    </a:moveTo>
                    <a:lnTo>
                      <a:pt x="7274" y="0"/>
                    </a:lnTo>
                    <a:lnTo>
                      <a:pt x="5446" y="1210"/>
                    </a:lnTo>
                    <a:cubicBezTo>
                      <a:pt x="4799" y="1622"/>
                      <a:pt x="4187" y="2087"/>
                      <a:pt x="3618" y="2601"/>
                    </a:cubicBezTo>
                    <a:cubicBezTo>
                      <a:pt x="3066" y="3127"/>
                      <a:pt x="2566" y="3705"/>
                      <a:pt x="2124" y="4326"/>
                    </a:cubicBezTo>
                    <a:cubicBezTo>
                      <a:pt x="1989" y="4500"/>
                      <a:pt x="1876" y="4690"/>
                      <a:pt x="1790" y="4893"/>
                    </a:cubicBezTo>
                    <a:cubicBezTo>
                      <a:pt x="1496" y="5339"/>
                      <a:pt x="1245" y="5814"/>
                      <a:pt x="1043" y="6309"/>
                    </a:cubicBezTo>
                    <a:cubicBezTo>
                      <a:pt x="766" y="7003"/>
                      <a:pt x="542" y="7718"/>
                      <a:pt x="373" y="8446"/>
                    </a:cubicBezTo>
                    <a:cubicBezTo>
                      <a:pt x="199" y="9199"/>
                      <a:pt x="87" y="9966"/>
                      <a:pt x="39" y="10738"/>
                    </a:cubicBezTo>
                    <a:cubicBezTo>
                      <a:pt x="39" y="10738"/>
                      <a:pt x="39" y="10995"/>
                      <a:pt x="39" y="11098"/>
                    </a:cubicBezTo>
                    <a:cubicBezTo>
                      <a:pt x="-13" y="11819"/>
                      <a:pt x="-13" y="12541"/>
                      <a:pt x="39" y="13261"/>
                    </a:cubicBezTo>
                    <a:cubicBezTo>
                      <a:pt x="39" y="14085"/>
                      <a:pt x="193" y="14909"/>
                      <a:pt x="322" y="15836"/>
                    </a:cubicBezTo>
                    <a:lnTo>
                      <a:pt x="322" y="15836"/>
                    </a:lnTo>
                    <a:cubicBezTo>
                      <a:pt x="322" y="14317"/>
                      <a:pt x="322" y="12824"/>
                      <a:pt x="631" y="11330"/>
                    </a:cubicBezTo>
                    <a:cubicBezTo>
                      <a:pt x="631" y="11330"/>
                      <a:pt x="631" y="11124"/>
                      <a:pt x="631" y="11021"/>
                    </a:cubicBezTo>
                    <a:cubicBezTo>
                      <a:pt x="631" y="10377"/>
                      <a:pt x="811" y="9734"/>
                      <a:pt x="940" y="9116"/>
                    </a:cubicBezTo>
                    <a:cubicBezTo>
                      <a:pt x="1048" y="8510"/>
                      <a:pt x="1212" y="7915"/>
                      <a:pt x="1429" y="7339"/>
                    </a:cubicBezTo>
                    <a:cubicBezTo>
                      <a:pt x="1534" y="7041"/>
                      <a:pt x="1654" y="6749"/>
                      <a:pt x="1790" y="6463"/>
                    </a:cubicBezTo>
                    <a:cubicBezTo>
                      <a:pt x="1966" y="6092"/>
                      <a:pt x="2164" y="5731"/>
                      <a:pt x="2382" y="5382"/>
                    </a:cubicBezTo>
                    <a:lnTo>
                      <a:pt x="2382" y="5382"/>
                    </a:lnTo>
                    <a:lnTo>
                      <a:pt x="2382" y="5382"/>
                    </a:lnTo>
                    <a:cubicBezTo>
                      <a:pt x="2513" y="5157"/>
                      <a:pt x="2659" y="4942"/>
                      <a:pt x="2820" y="4738"/>
                    </a:cubicBezTo>
                    <a:lnTo>
                      <a:pt x="3541" y="3914"/>
                    </a:lnTo>
                    <a:cubicBezTo>
                      <a:pt x="3927" y="3502"/>
                      <a:pt x="4365" y="3090"/>
                      <a:pt x="4777" y="2678"/>
                    </a:cubicBezTo>
                    <a:lnTo>
                      <a:pt x="4777" y="2678"/>
                    </a:lnTo>
                    <a:cubicBezTo>
                      <a:pt x="5549" y="1931"/>
                      <a:pt x="6347" y="1210"/>
                      <a:pt x="7068" y="386"/>
                    </a:cubicBezTo>
                    <a:lnTo>
                      <a:pt x="7223" y="232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708" name="Google Shape;708;p7"/>
              <p:cNvSpPr/>
              <p:nvPr/>
            </p:nvSpPr>
            <p:spPr>
              <a:xfrm>
                <a:off x="931643" y="1962628"/>
                <a:ext cx="7802" cy="4403"/>
              </a:xfrm>
              <a:custGeom>
                <a:rect b="b" l="l" r="r" t="t"/>
                <a:pathLst>
                  <a:path extrusionOk="0" h="4403" w="7802">
                    <a:moveTo>
                      <a:pt x="7210" y="618"/>
                    </a:moveTo>
                    <a:cubicBezTo>
                      <a:pt x="7024" y="859"/>
                      <a:pt x="6817" y="1083"/>
                      <a:pt x="6592" y="1288"/>
                    </a:cubicBezTo>
                    <a:lnTo>
                      <a:pt x="6592" y="1288"/>
                    </a:lnTo>
                    <a:cubicBezTo>
                      <a:pt x="6373" y="1492"/>
                      <a:pt x="6141" y="1681"/>
                      <a:pt x="5897" y="1854"/>
                    </a:cubicBezTo>
                    <a:cubicBezTo>
                      <a:pt x="5638" y="2050"/>
                      <a:pt x="5362" y="2222"/>
                      <a:pt x="5073" y="2369"/>
                    </a:cubicBezTo>
                    <a:cubicBezTo>
                      <a:pt x="4612" y="2584"/>
                      <a:pt x="4139" y="2773"/>
                      <a:pt x="3657" y="2936"/>
                    </a:cubicBezTo>
                    <a:lnTo>
                      <a:pt x="2910" y="3167"/>
                    </a:lnTo>
                    <a:lnTo>
                      <a:pt x="2060" y="3451"/>
                    </a:lnTo>
                    <a:cubicBezTo>
                      <a:pt x="1656" y="3561"/>
                      <a:pt x="1261" y="3698"/>
                      <a:pt x="876" y="3863"/>
                    </a:cubicBezTo>
                    <a:cubicBezTo>
                      <a:pt x="730" y="3924"/>
                      <a:pt x="592" y="4002"/>
                      <a:pt x="463" y="4094"/>
                    </a:cubicBezTo>
                    <a:cubicBezTo>
                      <a:pt x="289" y="4164"/>
                      <a:pt x="131" y="4269"/>
                      <a:pt x="0" y="4403"/>
                    </a:cubicBezTo>
                    <a:lnTo>
                      <a:pt x="0" y="4403"/>
                    </a:lnTo>
                    <a:cubicBezTo>
                      <a:pt x="0" y="4403"/>
                      <a:pt x="0" y="4403"/>
                      <a:pt x="0" y="4403"/>
                    </a:cubicBezTo>
                    <a:cubicBezTo>
                      <a:pt x="107" y="4326"/>
                      <a:pt x="230" y="4273"/>
                      <a:pt x="361" y="4249"/>
                    </a:cubicBezTo>
                    <a:cubicBezTo>
                      <a:pt x="480" y="4234"/>
                      <a:pt x="601" y="4234"/>
                      <a:pt x="721" y="4249"/>
                    </a:cubicBezTo>
                    <a:cubicBezTo>
                      <a:pt x="857" y="4224"/>
                      <a:pt x="997" y="4224"/>
                      <a:pt x="1133" y="4249"/>
                    </a:cubicBezTo>
                    <a:lnTo>
                      <a:pt x="2112" y="4249"/>
                    </a:lnTo>
                    <a:cubicBezTo>
                      <a:pt x="2433" y="4222"/>
                      <a:pt x="2751" y="4171"/>
                      <a:pt x="3064" y="4094"/>
                    </a:cubicBezTo>
                    <a:cubicBezTo>
                      <a:pt x="3490" y="4022"/>
                      <a:pt x="3911" y="3927"/>
                      <a:pt x="4326" y="3811"/>
                    </a:cubicBezTo>
                    <a:cubicBezTo>
                      <a:pt x="4685" y="3695"/>
                      <a:pt x="5031" y="3539"/>
                      <a:pt x="5356" y="3348"/>
                    </a:cubicBezTo>
                    <a:cubicBezTo>
                      <a:pt x="5685" y="3155"/>
                      <a:pt x="5988" y="2922"/>
                      <a:pt x="6257" y="2652"/>
                    </a:cubicBezTo>
                    <a:cubicBezTo>
                      <a:pt x="6552" y="2361"/>
                      <a:pt x="6827" y="2052"/>
                      <a:pt x="7081" y="1725"/>
                    </a:cubicBezTo>
                    <a:cubicBezTo>
                      <a:pt x="7292" y="1444"/>
                      <a:pt x="7473" y="1142"/>
                      <a:pt x="7622" y="824"/>
                    </a:cubicBezTo>
                    <a:lnTo>
                      <a:pt x="7622" y="824"/>
                    </a:lnTo>
                    <a:cubicBezTo>
                      <a:pt x="7622" y="541"/>
                      <a:pt x="7751" y="258"/>
                      <a:pt x="7802" y="0"/>
                    </a:cubicBezTo>
                    <a:cubicBezTo>
                      <a:pt x="7615" y="216"/>
                      <a:pt x="7418" y="422"/>
                      <a:pt x="7210" y="618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709" name="Google Shape;709;p7"/>
              <p:cNvSpPr/>
              <p:nvPr/>
            </p:nvSpPr>
            <p:spPr>
              <a:xfrm>
                <a:off x="934553" y="1956397"/>
                <a:ext cx="3682" cy="6720"/>
              </a:xfrm>
              <a:custGeom>
                <a:rect b="b" l="l" r="r" t="t"/>
                <a:pathLst>
                  <a:path extrusionOk="0" h="6720" w="3682">
                    <a:moveTo>
                      <a:pt x="3682" y="26"/>
                    </a:moveTo>
                    <a:cubicBezTo>
                      <a:pt x="3682" y="309"/>
                      <a:pt x="3476" y="567"/>
                      <a:pt x="3348" y="850"/>
                    </a:cubicBezTo>
                    <a:lnTo>
                      <a:pt x="3348" y="850"/>
                    </a:lnTo>
                    <a:lnTo>
                      <a:pt x="3348" y="850"/>
                    </a:lnTo>
                    <a:cubicBezTo>
                      <a:pt x="3193" y="1262"/>
                      <a:pt x="3013" y="1648"/>
                      <a:pt x="2833" y="2060"/>
                    </a:cubicBezTo>
                    <a:lnTo>
                      <a:pt x="2549" y="2601"/>
                    </a:lnTo>
                    <a:lnTo>
                      <a:pt x="2369" y="2987"/>
                    </a:lnTo>
                    <a:lnTo>
                      <a:pt x="1931" y="3785"/>
                    </a:lnTo>
                    <a:cubicBezTo>
                      <a:pt x="1313" y="4815"/>
                      <a:pt x="669" y="5768"/>
                      <a:pt x="0" y="6721"/>
                    </a:cubicBezTo>
                    <a:cubicBezTo>
                      <a:pt x="0" y="6721"/>
                      <a:pt x="0" y="6721"/>
                      <a:pt x="0" y="6721"/>
                    </a:cubicBezTo>
                    <a:cubicBezTo>
                      <a:pt x="245" y="5985"/>
                      <a:pt x="529" y="5263"/>
                      <a:pt x="850" y="4558"/>
                    </a:cubicBezTo>
                    <a:lnTo>
                      <a:pt x="1288" y="3631"/>
                    </a:lnTo>
                    <a:cubicBezTo>
                      <a:pt x="1416" y="3348"/>
                      <a:pt x="1571" y="3090"/>
                      <a:pt x="1725" y="2807"/>
                    </a:cubicBezTo>
                    <a:lnTo>
                      <a:pt x="1725" y="2807"/>
                    </a:lnTo>
                    <a:cubicBezTo>
                      <a:pt x="2060" y="2266"/>
                      <a:pt x="2421" y="1725"/>
                      <a:pt x="2781" y="1210"/>
                    </a:cubicBezTo>
                    <a:cubicBezTo>
                      <a:pt x="2869" y="1085"/>
                      <a:pt x="2964" y="965"/>
                      <a:pt x="3064" y="850"/>
                    </a:cubicBezTo>
                    <a:lnTo>
                      <a:pt x="3322" y="463"/>
                    </a:lnTo>
                    <a:lnTo>
                      <a:pt x="3682" y="0"/>
                    </a:lnTo>
                    <a:lnTo>
                      <a:pt x="3682" y="0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710" name="Google Shape;710;p7"/>
              <p:cNvSpPr/>
              <p:nvPr/>
            </p:nvSpPr>
            <p:spPr>
              <a:xfrm>
                <a:off x="939034" y="1950294"/>
                <a:ext cx="1699" cy="7338"/>
              </a:xfrm>
              <a:custGeom>
                <a:rect b="b" l="l" r="r" t="t"/>
                <a:pathLst>
                  <a:path extrusionOk="0" h="7338" w="1699">
                    <a:moveTo>
                      <a:pt x="1700" y="5614"/>
                    </a:moveTo>
                    <a:cubicBezTo>
                      <a:pt x="1700" y="5614"/>
                      <a:pt x="1700" y="5742"/>
                      <a:pt x="1700" y="5794"/>
                    </a:cubicBezTo>
                    <a:lnTo>
                      <a:pt x="1700" y="5794"/>
                    </a:lnTo>
                    <a:cubicBezTo>
                      <a:pt x="1571" y="6360"/>
                      <a:pt x="1468" y="6875"/>
                      <a:pt x="1365" y="7339"/>
                    </a:cubicBezTo>
                    <a:cubicBezTo>
                      <a:pt x="1236" y="7004"/>
                      <a:pt x="1107" y="6644"/>
                      <a:pt x="1004" y="6283"/>
                    </a:cubicBezTo>
                    <a:cubicBezTo>
                      <a:pt x="901" y="5923"/>
                      <a:pt x="721" y="5356"/>
                      <a:pt x="592" y="4867"/>
                    </a:cubicBezTo>
                    <a:lnTo>
                      <a:pt x="438" y="4120"/>
                    </a:lnTo>
                    <a:cubicBezTo>
                      <a:pt x="438" y="3734"/>
                      <a:pt x="283" y="3348"/>
                      <a:pt x="206" y="2936"/>
                    </a:cubicBezTo>
                    <a:cubicBezTo>
                      <a:pt x="98" y="2202"/>
                      <a:pt x="29" y="1462"/>
                      <a:pt x="0" y="721"/>
                    </a:cubicBezTo>
                    <a:cubicBezTo>
                      <a:pt x="0" y="489"/>
                      <a:pt x="0" y="232"/>
                      <a:pt x="0" y="0"/>
                    </a:cubicBez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lnTo>
                      <a:pt x="0" y="0"/>
                    </a:lnTo>
                    <a:cubicBezTo>
                      <a:pt x="0" y="257"/>
                      <a:pt x="0" y="489"/>
                      <a:pt x="206" y="747"/>
                    </a:cubicBezTo>
                    <a:lnTo>
                      <a:pt x="592" y="2034"/>
                    </a:lnTo>
                    <a:cubicBezTo>
                      <a:pt x="578" y="2102"/>
                      <a:pt x="578" y="2172"/>
                      <a:pt x="592" y="2240"/>
                    </a:cubicBezTo>
                    <a:cubicBezTo>
                      <a:pt x="592" y="2549"/>
                      <a:pt x="773" y="2858"/>
                      <a:pt x="876" y="3167"/>
                    </a:cubicBezTo>
                    <a:cubicBezTo>
                      <a:pt x="1056" y="3863"/>
                      <a:pt x="1262" y="4532"/>
                      <a:pt x="1468" y="5227"/>
                    </a:cubicBezTo>
                    <a:cubicBezTo>
                      <a:pt x="1468" y="5227"/>
                      <a:pt x="1468" y="5227"/>
                      <a:pt x="1468" y="5408"/>
                    </a:cubicBezTo>
                    <a:cubicBezTo>
                      <a:pt x="1539" y="5482"/>
                      <a:pt x="1617" y="5551"/>
                      <a:pt x="1700" y="5614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711" name="Google Shape;711;p7"/>
              <p:cNvSpPr/>
              <p:nvPr/>
            </p:nvSpPr>
            <p:spPr>
              <a:xfrm>
                <a:off x="933523" y="1958889"/>
                <a:ext cx="3630" cy="2528"/>
              </a:xfrm>
              <a:custGeom>
                <a:rect b="b" l="l" r="r" t="t"/>
                <a:pathLst>
                  <a:path extrusionOk="0" h="2528" w="3630">
                    <a:moveTo>
                      <a:pt x="3631" y="5"/>
                    </a:moveTo>
                    <a:lnTo>
                      <a:pt x="3631" y="5"/>
                    </a:lnTo>
                    <a:lnTo>
                      <a:pt x="3476" y="134"/>
                    </a:lnTo>
                    <a:cubicBezTo>
                      <a:pt x="3221" y="403"/>
                      <a:pt x="2945" y="653"/>
                      <a:pt x="2652" y="881"/>
                    </a:cubicBezTo>
                    <a:lnTo>
                      <a:pt x="2369" y="1113"/>
                    </a:lnTo>
                    <a:lnTo>
                      <a:pt x="1725" y="1576"/>
                    </a:lnTo>
                    <a:cubicBezTo>
                      <a:pt x="1167" y="1923"/>
                      <a:pt x="591" y="2241"/>
                      <a:pt x="0" y="2529"/>
                    </a:cubicBezTo>
                    <a:cubicBezTo>
                      <a:pt x="0" y="2529"/>
                      <a:pt x="0" y="2529"/>
                      <a:pt x="0" y="2529"/>
                    </a:cubicBezTo>
                    <a:cubicBezTo>
                      <a:pt x="263" y="2218"/>
                      <a:pt x="547" y="1926"/>
                      <a:pt x="850" y="1653"/>
                    </a:cubicBezTo>
                    <a:cubicBezTo>
                      <a:pt x="1125" y="1376"/>
                      <a:pt x="1427" y="1126"/>
                      <a:pt x="1751" y="907"/>
                    </a:cubicBezTo>
                    <a:cubicBezTo>
                      <a:pt x="2068" y="681"/>
                      <a:pt x="2404" y="483"/>
                      <a:pt x="2755" y="314"/>
                    </a:cubicBezTo>
                    <a:lnTo>
                      <a:pt x="2755" y="314"/>
                    </a:lnTo>
                    <a:lnTo>
                      <a:pt x="3399" y="57"/>
                    </a:lnTo>
                    <a:lnTo>
                      <a:pt x="3528" y="57"/>
                    </a:lnTo>
                    <a:lnTo>
                      <a:pt x="3528" y="57"/>
                    </a:lnTo>
                    <a:cubicBezTo>
                      <a:pt x="3528" y="57"/>
                      <a:pt x="3631" y="-21"/>
                      <a:pt x="3631" y="5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712" name="Google Shape;712;p7"/>
              <p:cNvSpPr/>
              <p:nvPr/>
            </p:nvSpPr>
            <p:spPr>
              <a:xfrm>
                <a:off x="933987" y="1957294"/>
                <a:ext cx="4197" cy="1574"/>
              </a:xfrm>
              <a:custGeom>
                <a:rect b="b" l="l" r="r" t="t"/>
                <a:pathLst>
                  <a:path extrusionOk="0" h="1574" w="4197">
                    <a:moveTo>
                      <a:pt x="4043" y="4"/>
                    </a:moveTo>
                    <a:lnTo>
                      <a:pt x="4043" y="4"/>
                    </a:lnTo>
                    <a:lnTo>
                      <a:pt x="4043" y="4"/>
                    </a:lnTo>
                    <a:lnTo>
                      <a:pt x="3502" y="262"/>
                    </a:lnTo>
                    <a:lnTo>
                      <a:pt x="2961" y="493"/>
                    </a:lnTo>
                    <a:cubicBezTo>
                      <a:pt x="2654" y="661"/>
                      <a:pt x="2336" y="807"/>
                      <a:pt x="2009" y="931"/>
                    </a:cubicBezTo>
                    <a:cubicBezTo>
                      <a:pt x="1355" y="1192"/>
                      <a:pt x="684" y="1407"/>
                      <a:pt x="0" y="1575"/>
                    </a:cubicBezTo>
                    <a:cubicBezTo>
                      <a:pt x="0" y="1575"/>
                      <a:pt x="0" y="1575"/>
                      <a:pt x="0" y="1575"/>
                    </a:cubicBezTo>
                    <a:cubicBezTo>
                      <a:pt x="356" y="1272"/>
                      <a:pt x="735" y="996"/>
                      <a:pt x="1133" y="751"/>
                    </a:cubicBezTo>
                    <a:cubicBezTo>
                      <a:pt x="1445" y="554"/>
                      <a:pt x="1772" y="382"/>
                      <a:pt x="2112" y="236"/>
                    </a:cubicBezTo>
                    <a:lnTo>
                      <a:pt x="2678" y="81"/>
                    </a:lnTo>
                    <a:lnTo>
                      <a:pt x="3167" y="81"/>
                    </a:lnTo>
                    <a:lnTo>
                      <a:pt x="3682" y="81"/>
                    </a:lnTo>
                    <a:lnTo>
                      <a:pt x="4197" y="81"/>
                    </a:lnTo>
                    <a:cubicBezTo>
                      <a:pt x="4197" y="81"/>
                      <a:pt x="4043" y="-22"/>
                      <a:pt x="4043" y="4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713" name="Google Shape;713;p7"/>
              <p:cNvSpPr/>
              <p:nvPr/>
            </p:nvSpPr>
            <p:spPr>
              <a:xfrm>
                <a:off x="934630" y="1956521"/>
                <a:ext cx="1854" cy="548"/>
              </a:xfrm>
              <a:custGeom>
                <a:rect b="b" l="l" r="r" t="t"/>
                <a:pathLst>
                  <a:path extrusionOk="0" h="548" w="1854">
                    <a:moveTo>
                      <a:pt x="1854" y="81"/>
                    </a:moveTo>
                    <a:lnTo>
                      <a:pt x="1339" y="287"/>
                    </a:lnTo>
                    <a:lnTo>
                      <a:pt x="824" y="519"/>
                    </a:lnTo>
                    <a:cubicBezTo>
                      <a:pt x="722" y="542"/>
                      <a:pt x="617" y="542"/>
                      <a:pt x="515" y="519"/>
                    </a:cubicBezTo>
                    <a:cubicBezTo>
                      <a:pt x="346" y="558"/>
                      <a:pt x="169" y="558"/>
                      <a:pt x="0" y="519"/>
                    </a:cubicBezTo>
                    <a:lnTo>
                      <a:pt x="0" y="519"/>
                    </a:lnTo>
                    <a:cubicBezTo>
                      <a:pt x="195" y="297"/>
                      <a:pt x="443" y="128"/>
                      <a:pt x="721" y="30"/>
                    </a:cubicBezTo>
                    <a:lnTo>
                      <a:pt x="721" y="30"/>
                    </a:lnTo>
                    <a:cubicBezTo>
                      <a:pt x="908" y="-10"/>
                      <a:pt x="1101" y="-10"/>
                      <a:pt x="1288" y="30"/>
                    </a:cubicBezTo>
                    <a:lnTo>
                      <a:pt x="1828" y="30"/>
                    </a:lnTo>
                    <a:lnTo>
                      <a:pt x="1854" y="81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714" name="Google Shape;714;p7"/>
              <p:cNvSpPr/>
              <p:nvPr/>
            </p:nvSpPr>
            <p:spPr>
              <a:xfrm>
                <a:off x="935789" y="1954749"/>
                <a:ext cx="2354" cy="360"/>
              </a:xfrm>
              <a:custGeom>
                <a:rect b="b" l="l" r="r" t="t"/>
                <a:pathLst>
                  <a:path extrusionOk="0" h="360" w="2354">
                    <a:moveTo>
                      <a:pt x="2343" y="361"/>
                    </a:moveTo>
                    <a:lnTo>
                      <a:pt x="2060" y="361"/>
                    </a:lnTo>
                    <a:lnTo>
                      <a:pt x="1159" y="361"/>
                    </a:lnTo>
                    <a:lnTo>
                      <a:pt x="0" y="361"/>
                    </a:lnTo>
                    <a:cubicBezTo>
                      <a:pt x="0" y="361"/>
                      <a:pt x="0" y="361"/>
                      <a:pt x="0" y="361"/>
                    </a:cubicBezTo>
                    <a:cubicBezTo>
                      <a:pt x="196" y="210"/>
                      <a:pt x="413" y="89"/>
                      <a:pt x="644" y="0"/>
                    </a:cubicBezTo>
                    <a:lnTo>
                      <a:pt x="901" y="0"/>
                    </a:lnTo>
                    <a:lnTo>
                      <a:pt x="1648" y="0"/>
                    </a:lnTo>
                    <a:lnTo>
                      <a:pt x="1880" y="0"/>
                    </a:lnTo>
                    <a:lnTo>
                      <a:pt x="2060" y="0"/>
                    </a:lnTo>
                    <a:lnTo>
                      <a:pt x="2343" y="0"/>
                    </a:lnTo>
                    <a:cubicBezTo>
                      <a:pt x="2343" y="0"/>
                      <a:pt x="2369" y="361"/>
                      <a:pt x="2343" y="36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715" name="Google Shape;715;p7"/>
              <p:cNvSpPr/>
              <p:nvPr/>
            </p:nvSpPr>
            <p:spPr>
              <a:xfrm>
                <a:off x="936768" y="1958791"/>
                <a:ext cx="841" cy="5845"/>
              </a:xfrm>
              <a:custGeom>
                <a:rect b="b" l="l" r="r" t="t"/>
                <a:pathLst>
                  <a:path extrusionOk="0" h="5845" w="841">
                    <a:moveTo>
                      <a:pt x="438" y="1262"/>
                    </a:moveTo>
                    <a:cubicBezTo>
                      <a:pt x="411" y="941"/>
                      <a:pt x="360" y="622"/>
                      <a:pt x="283" y="309"/>
                    </a:cubicBezTo>
                    <a:cubicBezTo>
                      <a:pt x="283" y="309"/>
                      <a:pt x="283" y="309"/>
                      <a:pt x="283" y="309"/>
                    </a:cubicBezTo>
                    <a:lnTo>
                      <a:pt x="283" y="309"/>
                    </a:lnTo>
                    <a:lnTo>
                      <a:pt x="283" y="0"/>
                    </a:lnTo>
                    <a:lnTo>
                      <a:pt x="283" y="0"/>
                    </a:lnTo>
                    <a:cubicBezTo>
                      <a:pt x="283" y="0"/>
                      <a:pt x="283" y="232"/>
                      <a:pt x="283" y="335"/>
                    </a:cubicBezTo>
                    <a:cubicBezTo>
                      <a:pt x="296" y="394"/>
                      <a:pt x="296" y="456"/>
                      <a:pt x="283" y="515"/>
                    </a:cubicBezTo>
                    <a:lnTo>
                      <a:pt x="283" y="876"/>
                    </a:lnTo>
                    <a:cubicBezTo>
                      <a:pt x="283" y="1365"/>
                      <a:pt x="283" y="1854"/>
                      <a:pt x="154" y="2343"/>
                    </a:cubicBezTo>
                    <a:lnTo>
                      <a:pt x="0" y="4249"/>
                    </a:lnTo>
                    <a:lnTo>
                      <a:pt x="0" y="4996"/>
                    </a:lnTo>
                    <a:lnTo>
                      <a:pt x="0" y="4996"/>
                    </a:lnTo>
                    <a:lnTo>
                      <a:pt x="0" y="4996"/>
                    </a:lnTo>
                    <a:cubicBezTo>
                      <a:pt x="0" y="5279"/>
                      <a:pt x="0" y="5562"/>
                      <a:pt x="0" y="5845"/>
                    </a:cubicBezTo>
                    <a:lnTo>
                      <a:pt x="0" y="5845"/>
                    </a:lnTo>
                    <a:cubicBezTo>
                      <a:pt x="263" y="5319"/>
                      <a:pt x="471" y="4767"/>
                      <a:pt x="618" y="4197"/>
                    </a:cubicBezTo>
                    <a:cubicBezTo>
                      <a:pt x="618" y="3888"/>
                      <a:pt x="618" y="3579"/>
                      <a:pt x="773" y="3270"/>
                    </a:cubicBezTo>
                    <a:cubicBezTo>
                      <a:pt x="927" y="2961"/>
                      <a:pt x="773" y="3064"/>
                      <a:pt x="773" y="2961"/>
                    </a:cubicBezTo>
                    <a:cubicBezTo>
                      <a:pt x="785" y="2756"/>
                      <a:pt x="785" y="2549"/>
                      <a:pt x="773" y="2343"/>
                    </a:cubicBezTo>
                    <a:cubicBezTo>
                      <a:pt x="698" y="1972"/>
                      <a:pt x="586" y="1610"/>
                      <a:pt x="438" y="1262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716" name="Google Shape;716;p7"/>
              <p:cNvSpPr/>
              <p:nvPr/>
            </p:nvSpPr>
            <p:spPr>
              <a:xfrm>
                <a:off x="937386" y="1961572"/>
                <a:ext cx="540" cy="2291"/>
              </a:xfrm>
              <a:custGeom>
                <a:rect b="b" l="l" r="r" t="t"/>
                <a:pathLst>
                  <a:path extrusionOk="0" h="2291" w="540">
                    <a:moveTo>
                      <a:pt x="438" y="0"/>
                    </a:moveTo>
                    <a:cubicBezTo>
                      <a:pt x="464" y="197"/>
                      <a:pt x="464" y="396"/>
                      <a:pt x="438" y="592"/>
                    </a:cubicBezTo>
                    <a:cubicBezTo>
                      <a:pt x="438" y="592"/>
                      <a:pt x="438" y="773"/>
                      <a:pt x="438" y="876"/>
                    </a:cubicBezTo>
                    <a:lnTo>
                      <a:pt x="438" y="1210"/>
                    </a:lnTo>
                    <a:cubicBezTo>
                      <a:pt x="393" y="1412"/>
                      <a:pt x="333" y="1610"/>
                      <a:pt x="258" y="1803"/>
                    </a:cubicBezTo>
                    <a:cubicBezTo>
                      <a:pt x="182" y="1971"/>
                      <a:pt x="96" y="2134"/>
                      <a:pt x="0" y="2292"/>
                    </a:cubicBezTo>
                    <a:lnTo>
                      <a:pt x="0" y="2292"/>
                    </a:lnTo>
                    <a:cubicBezTo>
                      <a:pt x="0" y="1906"/>
                      <a:pt x="0" y="1519"/>
                      <a:pt x="232" y="1133"/>
                    </a:cubicBezTo>
                    <a:cubicBezTo>
                      <a:pt x="464" y="747"/>
                      <a:pt x="438" y="386"/>
                      <a:pt x="541" y="26"/>
                    </a:cubicBezTo>
                    <a:lnTo>
                      <a:pt x="541" y="26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717" name="Google Shape;717;p7"/>
              <p:cNvSpPr/>
              <p:nvPr/>
            </p:nvSpPr>
            <p:spPr>
              <a:xfrm>
                <a:off x="933729" y="1962989"/>
                <a:ext cx="1828" cy="2446"/>
              </a:xfrm>
              <a:custGeom>
                <a:rect b="b" l="l" r="r" t="t"/>
                <a:pathLst>
                  <a:path extrusionOk="0" h="2446" w="1828">
                    <a:moveTo>
                      <a:pt x="1828" y="0"/>
                    </a:moveTo>
                    <a:cubicBezTo>
                      <a:pt x="1677" y="353"/>
                      <a:pt x="1505" y="697"/>
                      <a:pt x="1313" y="1030"/>
                    </a:cubicBezTo>
                    <a:cubicBezTo>
                      <a:pt x="1226" y="1208"/>
                      <a:pt x="1113" y="1373"/>
                      <a:pt x="979" y="1519"/>
                    </a:cubicBezTo>
                    <a:cubicBezTo>
                      <a:pt x="873" y="1676"/>
                      <a:pt x="752" y="1823"/>
                      <a:pt x="618" y="1957"/>
                    </a:cubicBezTo>
                    <a:lnTo>
                      <a:pt x="206" y="2292"/>
                    </a:lnTo>
                    <a:lnTo>
                      <a:pt x="0" y="2446"/>
                    </a:lnTo>
                    <a:cubicBezTo>
                      <a:pt x="0" y="2446"/>
                      <a:pt x="0" y="2446"/>
                      <a:pt x="0" y="2446"/>
                    </a:cubicBezTo>
                    <a:lnTo>
                      <a:pt x="489" y="1751"/>
                    </a:lnTo>
                    <a:cubicBezTo>
                      <a:pt x="629" y="1510"/>
                      <a:pt x="784" y="1277"/>
                      <a:pt x="953" y="1056"/>
                    </a:cubicBezTo>
                    <a:cubicBezTo>
                      <a:pt x="1101" y="830"/>
                      <a:pt x="1265" y="615"/>
                      <a:pt x="1442" y="412"/>
                    </a:cubicBezTo>
                    <a:lnTo>
                      <a:pt x="1828" y="26"/>
                    </a:lnTo>
                    <a:lnTo>
                      <a:pt x="1828" y="26"/>
                    </a:lnTo>
                    <a:cubicBezTo>
                      <a:pt x="1828" y="26"/>
                      <a:pt x="1828" y="0"/>
                      <a:pt x="1828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718" name="Google Shape;718;p7"/>
              <p:cNvSpPr/>
              <p:nvPr/>
            </p:nvSpPr>
            <p:spPr>
              <a:xfrm>
                <a:off x="931695" y="1951633"/>
                <a:ext cx="7776" cy="15450"/>
              </a:xfrm>
              <a:custGeom>
                <a:rect b="b" l="l" r="r" t="t"/>
                <a:pathLst>
                  <a:path extrusionOk="0" h="15450" w="7776">
                    <a:moveTo>
                      <a:pt x="7751" y="10712"/>
                    </a:moveTo>
                    <a:lnTo>
                      <a:pt x="7519" y="10274"/>
                    </a:lnTo>
                    <a:cubicBezTo>
                      <a:pt x="7308" y="9903"/>
                      <a:pt x="7127" y="9516"/>
                      <a:pt x="6978" y="9116"/>
                    </a:cubicBezTo>
                    <a:cubicBezTo>
                      <a:pt x="6744" y="8515"/>
                      <a:pt x="6563" y="7894"/>
                      <a:pt x="6438" y="7262"/>
                    </a:cubicBezTo>
                    <a:cubicBezTo>
                      <a:pt x="6382" y="7032"/>
                      <a:pt x="6339" y="6800"/>
                      <a:pt x="6309" y="6566"/>
                    </a:cubicBezTo>
                    <a:cubicBezTo>
                      <a:pt x="6309" y="6283"/>
                      <a:pt x="6309" y="6000"/>
                      <a:pt x="6309" y="5717"/>
                    </a:cubicBezTo>
                    <a:lnTo>
                      <a:pt x="6309" y="5717"/>
                    </a:lnTo>
                    <a:cubicBezTo>
                      <a:pt x="6154" y="6103"/>
                      <a:pt x="6000" y="6463"/>
                      <a:pt x="5820" y="6850"/>
                    </a:cubicBezTo>
                    <a:lnTo>
                      <a:pt x="5820" y="6850"/>
                    </a:lnTo>
                    <a:lnTo>
                      <a:pt x="5639" y="7184"/>
                    </a:lnTo>
                    <a:cubicBezTo>
                      <a:pt x="5649" y="7253"/>
                      <a:pt x="5649" y="7322"/>
                      <a:pt x="5639" y="7390"/>
                    </a:cubicBezTo>
                    <a:cubicBezTo>
                      <a:pt x="5716" y="7703"/>
                      <a:pt x="5767" y="8022"/>
                      <a:pt x="5794" y="8343"/>
                    </a:cubicBezTo>
                    <a:cubicBezTo>
                      <a:pt x="5819" y="8652"/>
                      <a:pt x="5819" y="8962"/>
                      <a:pt x="5794" y="9270"/>
                    </a:cubicBezTo>
                    <a:cubicBezTo>
                      <a:pt x="5807" y="9476"/>
                      <a:pt x="5807" y="9682"/>
                      <a:pt x="5794" y="9888"/>
                    </a:cubicBezTo>
                    <a:cubicBezTo>
                      <a:pt x="5794" y="9888"/>
                      <a:pt x="5794" y="10094"/>
                      <a:pt x="5794" y="10197"/>
                    </a:cubicBezTo>
                    <a:cubicBezTo>
                      <a:pt x="5794" y="10300"/>
                      <a:pt x="5794" y="10815"/>
                      <a:pt x="5639" y="11124"/>
                    </a:cubicBezTo>
                    <a:cubicBezTo>
                      <a:pt x="5492" y="11694"/>
                      <a:pt x="5285" y="12246"/>
                      <a:pt x="5021" y="12772"/>
                    </a:cubicBezTo>
                    <a:lnTo>
                      <a:pt x="5021" y="12772"/>
                    </a:lnTo>
                    <a:cubicBezTo>
                      <a:pt x="5021" y="12489"/>
                      <a:pt x="5021" y="12206"/>
                      <a:pt x="5021" y="11922"/>
                    </a:cubicBezTo>
                    <a:lnTo>
                      <a:pt x="5021" y="11922"/>
                    </a:lnTo>
                    <a:lnTo>
                      <a:pt x="5021" y="11176"/>
                    </a:lnTo>
                    <a:lnTo>
                      <a:pt x="5176" y="9270"/>
                    </a:lnTo>
                    <a:cubicBezTo>
                      <a:pt x="5176" y="8781"/>
                      <a:pt x="5176" y="8292"/>
                      <a:pt x="5305" y="7802"/>
                    </a:cubicBezTo>
                    <a:lnTo>
                      <a:pt x="4867" y="8601"/>
                    </a:lnTo>
                    <a:cubicBezTo>
                      <a:pt x="4326" y="9502"/>
                      <a:pt x="3760" y="10352"/>
                      <a:pt x="3167" y="11176"/>
                    </a:cubicBezTo>
                    <a:lnTo>
                      <a:pt x="2936" y="11510"/>
                    </a:lnTo>
                    <a:cubicBezTo>
                      <a:pt x="2936" y="11510"/>
                      <a:pt x="2936" y="11510"/>
                      <a:pt x="2936" y="11510"/>
                    </a:cubicBezTo>
                    <a:cubicBezTo>
                      <a:pt x="2936" y="11510"/>
                      <a:pt x="2936" y="11279"/>
                      <a:pt x="3064" y="11176"/>
                    </a:cubicBezTo>
                    <a:cubicBezTo>
                      <a:pt x="3267" y="10552"/>
                      <a:pt x="3507" y="9941"/>
                      <a:pt x="3785" y="9347"/>
                    </a:cubicBezTo>
                    <a:lnTo>
                      <a:pt x="4223" y="8420"/>
                    </a:lnTo>
                    <a:lnTo>
                      <a:pt x="3579" y="8884"/>
                    </a:lnTo>
                    <a:cubicBezTo>
                      <a:pt x="3021" y="9231"/>
                      <a:pt x="2445" y="9549"/>
                      <a:pt x="1854" y="9837"/>
                    </a:cubicBezTo>
                    <a:lnTo>
                      <a:pt x="1854" y="9837"/>
                    </a:lnTo>
                    <a:cubicBezTo>
                      <a:pt x="2117" y="9526"/>
                      <a:pt x="2401" y="9234"/>
                      <a:pt x="2704" y="8961"/>
                    </a:cubicBezTo>
                    <a:cubicBezTo>
                      <a:pt x="2979" y="8684"/>
                      <a:pt x="3281" y="8433"/>
                      <a:pt x="3605" y="8214"/>
                    </a:cubicBezTo>
                    <a:cubicBezTo>
                      <a:pt x="3922" y="7989"/>
                      <a:pt x="4258" y="7791"/>
                      <a:pt x="4609" y="7622"/>
                    </a:cubicBezTo>
                    <a:lnTo>
                      <a:pt x="4609" y="7622"/>
                    </a:lnTo>
                    <a:cubicBezTo>
                      <a:pt x="4815" y="7287"/>
                      <a:pt x="5021" y="6978"/>
                      <a:pt x="5253" y="6669"/>
                    </a:cubicBezTo>
                    <a:cubicBezTo>
                      <a:pt x="5375" y="6445"/>
                      <a:pt x="5513" y="6230"/>
                      <a:pt x="5665" y="6026"/>
                    </a:cubicBezTo>
                    <a:lnTo>
                      <a:pt x="5124" y="6257"/>
                    </a:lnTo>
                    <a:lnTo>
                      <a:pt x="4790" y="6412"/>
                    </a:lnTo>
                    <a:lnTo>
                      <a:pt x="4172" y="6695"/>
                    </a:lnTo>
                    <a:cubicBezTo>
                      <a:pt x="3518" y="6956"/>
                      <a:pt x="2847" y="7171"/>
                      <a:pt x="2163" y="7339"/>
                    </a:cubicBezTo>
                    <a:lnTo>
                      <a:pt x="2163" y="7339"/>
                    </a:lnTo>
                    <a:cubicBezTo>
                      <a:pt x="2513" y="7027"/>
                      <a:pt x="2892" y="6751"/>
                      <a:pt x="3296" y="6515"/>
                    </a:cubicBezTo>
                    <a:cubicBezTo>
                      <a:pt x="3553" y="6354"/>
                      <a:pt x="3820" y="6208"/>
                      <a:pt x="4094" y="6077"/>
                    </a:cubicBezTo>
                    <a:lnTo>
                      <a:pt x="4275" y="6077"/>
                    </a:lnTo>
                    <a:lnTo>
                      <a:pt x="4841" y="5923"/>
                    </a:lnTo>
                    <a:lnTo>
                      <a:pt x="5330" y="5923"/>
                    </a:lnTo>
                    <a:lnTo>
                      <a:pt x="5845" y="5923"/>
                    </a:lnTo>
                    <a:lnTo>
                      <a:pt x="5845" y="5923"/>
                    </a:lnTo>
                    <a:lnTo>
                      <a:pt x="6103" y="5536"/>
                    </a:lnTo>
                    <a:lnTo>
                      <a:pt x="6103" y="5536"/>
                    </a:lnTo>
                    <a:cubicBezTo>
                      <a:pt x="6103" y="5099"/>
                      <a:pt x="6103" y="4687"/>
                      <a:pt x="6103" y="4249"/>
                    </a:cubicBezTo>
                    <a:cubicBezTo>
                      <a:pt x="6103" y="3811"/>
                      <a:pt x="6103" y="4017"/>
                      <a:pt x="6103" y="3914"/>
                    </a:cubicBezTo>
                    <a:lnTo>
                      <a:pt x="5202" y="3914"/>
                    </a:lnTo>
                    <a:lnTo>
                      <a:pt x="4043" y="3914"/>
                    </a:lnTo>
                    <a:cubicBezTo>
                      <a:pt x="4043" y="3914"/>
                      <a:pt x="4043" y="3914"/>
                      <a:pt x="4043" y="3914"/>
                    </a:cubicBezTo>
                    <a:cubicBezTo>
                      <a:pt x="4239" y="3764"/>
                      <a:pt x="4456" y="3642"/>
                      <a:pt x="4687" y="3554"/>
                    </a:cubicBezTo>
                    <a:lnTo>
                      <a:pt x="4944" y="3554"/>
                    </a:lnTo>
                    <a:lnTo>
                      <a:pt x="5691" y="3554"/>
                    </a:lnTo>
                    <a:lnTo>
                      <a:pt x="5923" y="3554"/>
                    </a:lnTo>
                    <a:lnTo>
                      <a:pt x="6103" y="3554"/>
                    </a:lnTo>
                    <a:cubicBezTo>
                      <a:pt x="6154" y="2687"/>
                      <a:pt x="6274" y="1826"/>
                      <a:pt x="6463" y="979"/>
                    </a:cubicBezTo>
                    <a:cubicBezTo>
                      <a:pt x="6463" y="644"/>
                      <a:pt x="6644" y="309"/>
                      <a:pt x="6747" y="0"/>
                    </a:cubicBezTo>
                    <a:cubicBezTo>
                      <a:pt x="6026" y="824"/>
                      <a:pt x="5227" y="1545"/>
                      <a:pt x="4455" y="2292"/>
                    </a:cubicBezTo>
                    <a:lnTo>
                      <a:pt x="4455" y="2292"/>
                    </a:lnTo>
                    <a:cubicBezTo>
                      <a:pt x="4043" y="2704"/>
                      <a:pt x="3605" y="3116"/>
                      <a:pt x="3219" y="3528"/>
                    </a:cubicBezTo>
                    <a:lnTo>
                      <a:pt x="2498" y="4352"/>
                    </a:lnTo>
                    <a:cubicBezTo>
                      <a:pt x="2337" y="4556"/>
                      <a:pt x="2191" y="4771"/>
                      <a:pt x="2060" y="4996"/>
                    </a:cubicBezTo>
                    <a:lnTo>
                      <a:pt x="2060" y="4996"/>
                    </a:lnTo>
                    <a:lnTo>
                      <a:pt x="2060" y="4996"/>
                    </a:lnTo>
                    <a:cubicBezTo>
                      <a:pt x="1842" y="5344"/>
                      <a:pt x="1644" y="5706"/>
                      <a:pt x="1468" y="6077"/>
                    </a:cubicBezTo>
                    <a:cubicBezTo>
                      <a:pt x="1332" y="6362"/>
                      <a:pt x="1212" y="6655"/>
                      <a:pt x="1107" y="6953"/>
                    </a:cubicBezTo>
                    <a:cubicBezTo>
                      <a:pt x="890" y="7529"/>
                      <a:pt x="726" y="8123"/>
                      <a:pt x="618" y="8729"/>
                    </a:cubicBezTo>
                    <a:cubicBezTo>
                      <a:pt x="489" y="9347"/>
                      <a:pt x="386" y="9991"/>
                      <a:pt x="309" y="10635"/>
                    </a:cubicBezTo>
                    <a:cubicBezTo>
                      <a:pt x="309" y="10635"/>
                      <a:pt x="309" y="10841"/>
                      <a:pt x="309" y="10944"/>
                    </a:cubicBezTo>
                    <a:cubicBezTo>
                      <a:pt x="129" y="12437"/>
                      <a:pt x="52" y="13931"/>
                      <a:pt x="0" y="15450"/>
                    </a:cubicBezTo>
                    <a:cubicBezTo>
                      <a:pt x="131" y="15316"/>
                      <a:pt x="289" y="15211"/>
                      <a:pt x="463" y="15141"/>
                    </a:cubicBezTo>
                    <a:cubicBezTo>
                      <a:pt x="592" y="15049"/>
                      <a:pt x="730" y="14971"/>
                      <a:pt x="876" y="14909"/>
                    </a:cubicBezTo>
                    <a:cubicBezTo>
                      <a:pt x="1260" y="14745"/>
                      <a:pt x="1656" y="14608"/>
                      <a:pt x="2060" y="14497"/>
                    </a:cubicBezTo>
                    <a:lnTo>
                      <a:pt x="2910" y="14214"/>
                    </a:lnTo>
                    <a:lnTo>
                      <a:pt x="3657" y="13982"/>
                    </a:lnTo>
                    <a:cubicBezTo>
                      <a:pt x="4139" y="13820"/>
                      <a:pt x="4612" y="13631"/>
                      <a:pt x="5073" y="13416"/>
                    </a:cubicBezTo>
                    <a:cubicBezTo>
                      <a:pt x="5362" y="13269"/>
                      <a:pt x="5638" y="13097"/>
                      <a:pt x="5897" y="12901"/>
                    </a:cubicBezTo>
                    <a:cubicBezTo>
                      <a:pt x="6141" y="12728"/>
                      <a:pt x="6373" y="12539"/>
                      <a:pt x="6592" y="12334"/>
                    </a:cubicBezTo>
                    <a:lnTo>
                      <a:pt x="6592" y="12334"/>
                    </a:lnTo>
                    <a:cubicBezTo>
                      <a:pt x="6817" y="12130"/>
                      <a:pt x="7024" y="11906"/>
                      <a:pt x="7210" y="11665"/>
                    </a:cubicBezTo>
                    <a:cubicBezTo>
                      <a:pt x="7413" y="11418"/>
                      <a:pt x="7602" y="11160"/>
                      <a:pt x="7777" y="10892"/>
                    </a:cubicBezTo>
                    <a:lnTo>
                      <a:pt x="7777" y="10892"/>
                    </a:lnTo>
                    <a:cubicBezTo>
                      <a:pt x="7777" y="10892"/>
                      <a:pt x="7777" y="10892"/>
                      <a:pt x="7777" y="10892"/>
                    </a:cubicBezTo>
                    <a:close/>
                    <a:moveTo>
                      <a:pt x="3657" y="4970"/>
                    </a:moveTo>
                    <a:lnTo>
                      <a:pt x="3657" y="4970"/>
                    </a:lnTo>
                    <a:cubicBezTo>
                      <a:pt x="3843" y="4930"/>
                      <a:pt x="4036" y="4930"/>
                      <a:pt x="4223" y="4970"/>
                    </a:cubicBezTo>
                    <a:lnTo>
                      <a:pt x="4764" y="4970"/>
                    </a:lnTo>
                    <a:lnTo>
                      <a:pt x="4764" y="4970"/>
                    </a:lnTo>
                    <a:lnTo>
                      <a:pt x="4249" y="5176"/>
                    </a:lnTo>
                    <a:lnTo>
                      <a:pt x="3734" y="5408"/>
                    </a:lnTo>
                    <a:cubicBezTo>
                      <a:pt x="3632" y="5431"/>
                      <a:pt x="3526" y="5431"/>
                      <a:pt x="3425" y="5408"/>
                    </a:cubicBezTo>
                    <a:lnTo>
                      <a:pt x="3142" y="5408"/>
                    </a:lnTo>
                    <a:lnTo>
                      <a:pt x="2910" y="5408"/>
                    </a:lnTo>
                    <a:lnTo>
                      <a:pt x="2910" y="5408"/>
                    </a:lnTo>
                    <a:lnTo>
                      <a:pt x="2910" y="5408"/>
                    </a:lnTo>
                    <a:cubicBezTo>
                      <a:pt x="3113" y="5195"/>
                      <a:pt x="3372" y="5043"/>
                      <a:pt x="3657" y="4970"/>
                    </a:cubicBezTo>
                    <a:close/>
                    <a:moveTo>
                      <a:pt x="1803" y="11356"/>
                    </a:moveTo>
                    <a:cubicBezTo>
                      <a:pt x="1654" y="11565"/>
                      <a:pt x="1490" y="11763"/>
                      <a:pt x="1313" y="11948"/>
                    </a:cubicBezTo>
                    <a:cubicBezTo>
                      <a:pt x="1313" y="11948"/>
                      <a:pt x="1313" y="11948"/>
                      <a:pt x="1313" y="11948"/>
                    </a:cubicBezTo>
                    <a:cubicBezTo>
                      <a:pt x="1369" y="11776"/>
                      <a:pt x="1447" y="11611"/>
                      <a:pt x="1545" y="11459"/>
                    </a:cubicBezTo>
                    <a:lnTo>
                      <a:pt x="1545" y="11279"/>
                    </a:lnTo>
                    <a:lnTo>
                      <a:pt x="1545" y="11279"/>
                    </a:lnTo>
                    <a:lnTo>
                      <a:pt x="1700" y="11047"/>
                    </a:lnTo>
                    <a:cubicBezTo>
                      <a:pt x="1762" y="10972"/>
                      <a:pt x="1831" y="10903"/>
                      <a:pt x="1906" y="10841"/>
                    </a:cubicBezTo>
                    <a:cubicBezTo>
                      <a:pt x="2015" y="10722"/>
                      <a:pt x="2146" y="10626"/>
                      <a:pt x="2292" y="10558"/>
                    </a:cubicBezTo>
                    <a:cubicBezTo>
                      <a:pt x="2292" y="10558"/>
                      <a:pt x="2292" y="10558"/>
                      <a:pt x="2292" y="10558"/>
                    </a:cubicBezTo>
                    <a:cubicBezTo>
                      <a:pt x="2118" y="10834"/>
                      <a:pt x="1929" y="11100"/>
                      <a:pt x="1725" y="11356"/>
                    </a:cubicBezTo>
                    <a:cubicBezTo>
                      <a:pt x="1725" y="11356"/>
                      <a:pt x="1803" y="11201"/>
                      <a:pt x="1803" y="11356"/>
                    </a:cubicBezTo>
                    <a:close/>
                    <a:moveTo>
                      <a:pt x="3811" y="11588"/>
                    </a:moveTo>
                    <a:cubicBezTo>
                      <a:pt x="3660" y="11941"/>
                      <a:pt x="3488" y="12285"/>
                      <a:pt x="3296" y="12618"/>
                    </a:cubicBezTo>
                    <a:cubicBezTo>
                      <a:pt x="3209" y="12796"/>
                      <a:pt x="3096" y="12961"/>
                      <a:pt x="2961" y="13107"/>
                    </a:cubicBezTo>
                    <a:cubicBezTo>
                      <a:pt x="2855" y="13264"/>
                      <a:pt x="2735" y="13411"/>
                      <a:pt x="2601" y="13545"/>
                    </a:cubicBezTo>
                    <a:lnTo>
                      <a:pt x="2189" y="13879"/>
                    </a:lnTo>
                    <a:lnTo>
                      <a:pt x="1983" y="14034"/>
                    </a:lnTo>
                    <a:cubicBezTo>
                      <a:pt x="1983" y="14034"/>
                      <a:pt x="1983" y="14034"/>
                      <a:pt x="1983" y="14034"/>
                    </a:cubicBezTo>
                    <a:lnTo>
                      <a:pt x="2472" y="13339"/>
                    </a:lnTo>
                    <a:cubicBezTo>
                      <a:pt x="2611" y="13097"/>
                      <a:pt x="2766" y="12865"/>
                      <a:pt x="2936" y="12643"/>
                    </a:cubicBezTo>
                    <a:cubicBezTo>
                      <a:pt x="3084" y="12418"/>
                      <a:pt x="3248" y="12203"/>
                      <a:pt x="3425" y="12000"/>
                    </a:cubicBezTo>
                    <a:lnTo>
                      <a:pt x="3811" y="11613"/>
                    </a:lnTo>
                    <a:lnTo>
                      <a:pt x="3811" y="11613"/>
                    </a:lnTo>
                    <a:close/>
                    <a:moveTo>
                      <a:pt x="5974" y="11279"/>
                    </a:moveTo>
                    <a:cubicBezTo>
                      <a:pt x="5929" y="11480"/>
                      <a:pt x="5869" y="11678"/>
                      <a:pt x="5794" y="11871"/>
                    </a:cubicBezTo>
                    <a:cubicBezTo>
                      <a:pt x="5718" y="12039"/>
                      <a:pt x="5632" y="12203"/>
                      <a:pt x="5536" y="12360"/>
                    </a:cubicBezTo>
                    <a:lnTo>
                      <a:pt x="5536" y="12360"/>
                    </a:lnTo>
                    <a:cubicBezTo>
                      <a:pt x="5536" y="12000"/>
                      <a:pt x="5536" y="11613"/>
                      <a:pt x="5768" y="11253"/>
                    </a:cubicBezTo>
                    <a:lnTo>
                      <a:pt x="5768" y="11253"/>
                    </a:lnTo>
                    <a:cubicBezTo>
                      <a:pt x="5768" y="10867"/>
                      <a:pt x="5974" y="10506"/>
                      <a:pt x="6077" y="10146"/>
                    </a:cubicBezTo>
                    <a:lnTo>
                      <a:pt x="6077" y="10146"/>
                    </a:lnTo>
                    <a:cubicBezTo>
                      <a:pt x="6103" y="10342"/>
                      <a:pt x="6103" y="10541"/>
                      <a:pt x="6077" y="10738"/>
                    </a:cubicBezTo>
                    <a:cubicBezTo>
                      <a:pt x="6077" y="10738"/>
                      <a:pt x="6077" y="10918"/>
                      <a:pt x="6077" y="11021"/>
                    </a:cubicBezTo>
                    <a:cubicBezTo>
                      <a:pt x="6077" y="11124"/>
                      <a:pt x="6077" y="11176"/>
                      <a:pt x="6077" y="11227"/>
                    </a:cubicBezTo>
                    <a:cubicBezTo>
                      <a:pt x="6077" y="11279"/>
                      <a:pt x="6026" y="11098"/>
                      <a:pt x="6026" y="11150"/>
                    </a:cubicBezTo>
                    <a:close/>
                  </a:path>
                </a:pathLst>
              </a:custGeom>
              <a:solidFill>
                <a:srgbClr val="F7A9A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719" name="Google Shape;719;p7"/>
              <p:cNvSpPr/>
              <p:nvPr/>
            </p:nvSpPr>
            <p:spPr>
              <a:xfrm>
                <a:off x="933060" y="1961985"/>
                <a:ext cx="1118" cy="1467"/>
              </a:xfrm>
              <a:custGeom>
                <a:rect b="b" l="l" r="r" t="t"/>
                <a:pathLst>
                  <a:path extrusionOk="0" h="1467" w="1118">
                    <a:moveTo>
                      <a:pt x="1107" y="0"/>
                    </a:moveTo>
                    <a:cubicBezTo>
                      <a:pt x="916" y="302"/>
                      <a:pt x="710" y="594"/>
                      <a:pt x="489" y="876"/>
                    </a:cubicBezTo>
                    <a:cubicBezTo>
                      <a:pt x="340" y="1084"/>
                      <a:pt x="177" y="1282"/>
                      <a:pt x="0" y="1468"/>
                    </a:cubicBezTo>
                    <a:cubicBezTo>
                      <a:pt x="0" y="1468"/>
                      <a:pt x="0" y="1468"/>
                      <a:pt x="0" y="1468"/>
                    </a:cubicBezTo>
                    <a:cubicBezTo>
                      <a:pt x="56" y="1295"/>
                      <a:pt x="134" y="1131"/>
                      <a:pt x="232" y="978"/>
                    </a:cubicBezTo>
                    <a:cubicBezTo>
                      <a:pt x="264" y="888"/>
                      <a:pt x="308" y="801"/>
                      <a:pt x="361" y="721"/>
                    </a:cubicBezTo>
                    <a:lnTo>
                      <a:pt x="515" y="489"/>
                    </a:lnTo>
                    <a:cubicBezTo>
                      <a:pt x="577" y="414"/>
                      <a:pt x="646" y="345"/>
                      <a:pt x="721" y="283"/>
                    </a:cubicBezTo>
                    <a:cubicBezTo>
                      <a:pt x="830" y="165"/>
                      <a:pt x="961" y="68"/>
                      <a:pt x="1107" y="0"/>
                    </a:cubicBezTo>
                    <a:lnTo>
                      <a:pt x="1107" y="0"/>
                    </a:lnTo>
                    <a:cubicBezTo>
                      <a:pt x="1107" y="0"/>
                      <a:pt x="1133" y="0"/>
                      <a:pt x="1107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720" name="Google Shape;720;p7"/>
              <p:cNvSpPr/>
              <p:nvPr/>
            </p:nvSpPr>
            <p:spPr>
              <a:xfrm>
                <a:off x="939530" y="1953693"/>
                <a:ext cx="405" cy="4583"/>
              </a:xfrm>
              <a:custGeom>
                <a:rect b="b" l="l" r="r" t="t"/>
                <a:pathLst>
                  <a:path extrusionOk="0" h="4583" w="405">
                    <a:moveTo>
                      <a:pt x="174" y="26"/>
                    </a:moveTo>
                    <a:lnTo>
                      <a:pt x="174" y="1365"/>
                    </a:lnTo>
                    <a:cubicBezTo>
                      <a:pt x="174" y="1674"/>
                      <a:pt x="174" y="1983"/>
                      <a:pt x="174" y="2292"/>
                    </a:cubicBezTo>
                    <a:cubicBezTo>
                      <a:pt x="135" y="3055"/>
                      <a:pt x="135" y="3820"/>
                      <a:pt x="174" y="4584"/>
                    </a:cubicBezTo>
                    <a:cubicBezTo>
                      <a:pt x="174" y="4584"/>
                      <a:pt x="174" y="4584"/>
                      <a:pt x="174" y="4584"/>
                    </a:cubicBezTo>
                    <a:cubicBezTo>
                      <a:pt x="107" y="4417"/>
                      <a:pt x="55" y="4244"/>
                      <a:pt x="19" y="4069"/>
                    </a:cubicBezTo>
                    <a:cubicBezTo>
                      <a:pt x="-6" y="3889"/>
                      <a:pt x="-6" y="3707"/>
                      <a:pt x="19" y="3528"/>
                    </a:cubicBezTo>
                    <a:cubicBezTo>
                      <a:pt x="-6" y="3314"/>
                      <a:pt x="-6" y="3098"/>
                      <a:pt x="19" y="2884"/>
                    </a:cubicBezTo>
                    <a:cubicBezTo>
                      <a:pt x="6" y="2678"/>
                      <a:pt x="6" y="2472"/>
                      <a:pt x="19" y="2266"/>
                    </a:cubicBezTo>
                    <a:cubicBezTo>
                      <a:pt x="60" y="1858"/>
                      <a:pt x="129" y="1454"/>
                      <a:pt x="225" y="1056"/>
                    </a:cubicBezTo>
                    <a:cubicBezTo>
                      <a:pt x="214" y="910"/>
                      <a:pt x="214" y="764"/>
                      <a:pt x="225" y="618"/>
                    </a:cubicBezTo>
                    <a:cubicBezTo>
                      <a:pt x="225" y="412"/>
                      <a:pt x="354" y="206"/>
                      <a:pt x="405" y="0"/>
                    </a:cubicBezTo>
                    <a:lnTo>
                      <a:pt x="405" y="0"/>
                    </a:lnTo>
                    <a:lnTo>
                      <a:pt x="174" y="26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721" name="Google Shape;721;p7"/>
              <p:cNvSpPr/>
              <p:nvPr/>
            </p:nvSpPr>
            <p:spPr>
              <a:xfrm>
                <a:off x="940295" y="1955161"/>
                <a:ext cx="498" cy="231"/>
              </a:xfrm>
              <a:custGeom>
                <a:rect b="b" l="l" r="r" t="t"/>
                <a:pathLst>
                  <a:path extrusionOk="0" h="231" w="498">
                    <a:moveTo>
                      <a:pt x="258" y="103"/>
                    </a:moveTo>
                    <a:lnTo>
                      <a:pt x="0" y="103"/>
                    </a:lnTo>
                    <a:lnTo>
                      <a:pt x="0" y="103"/>
                    </a:lnTo>
                    <a:lnTo>
                      <a:pt x="309" y="232"/>
                    </a:lnTo>
                    <a:lnTo>
                      <a:pt x="489" y="232"/>
                    </a:lnTo>
                    <a:cubicBezTo>
                      <a:pt x="501" y="155"/>
                      <a:pt x="501" y="77"/>
                      <a:pt x="489" y="0"/>
                    </a:cubicBezTo>
                    <a:cubicBezTo>
                      <a:pt x="405" y="14"/>
                      <a:pt x="325" y="50"/>
                      <a:pt x="258" y="103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722" name="Google Shape;722;p7"/>
              <p:cNvSpPr/>
              <p:nvPr/>
            </p:nvSpPr>
            <p:spPr>
              <a:xfrm>
                <a:off x="939343" y="1952199"/>
                <a:ext cx="1879" cy="952"/>
              </a:xfrm>
              <a:custGeom>
                <a:rect b="b" l="l" r="r" t="t"/>
                <a:pathLst>
                  <a:path extrusionOk="0" h="952" w="1879">
                    <a:moveTo>
                      <a:pt x="1880" y="953"/>
                    </a:moveTo>
                    <a:lnTo>
                      <a:pt x="1880" y="953"/>
                    </a:lnTo>
                    <a:lnTo>
                      <a:pt x="695" y="309"/>
                    </a:lnTo>
                    <a:lnTo>
                      <a:pt x="335" y="129"/>
                    </a:lnTo>
                    <a:lnTo>
                      <a:pt x="335" y="129"/>
                    </a:ln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lnTo>
                      <a:pt x="180" y="0"/>
                    </a:lnTo>
                    <a:lnTo>
                      <a:pt x="180" y="0"/>
                    </a:lnTo>
                    <a:lnTo>
                      <a:pt x="489" y="0"/>
                    </a:lnTo>
                    <a:cubicBezTo>
                      <a:pt x="651" y="28"/>
                      <a:pt x="807" y="80"/>
                      <a:pt x="953" y="154"/>
                    </a:cubicBezTo>
                    <a:cubicBezTo>
                      <a:pt x="1162" y="293"/>
                      <a:pt x="1360" y="448"/>
                      <a:pt x="1545" y="618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723" name="Google Shape;723;p7"/>
              <p:cNvSpPr/>
              <p:nvPr/>
            </p:nvSpPr>
            <p:spPr>
              <a:xfrm>
                <a:off x="938828" y="1949830"/>
                <a:ext cx="2600" cy="11072"/>
              </a:xfrm>
              <a:custGeom>
                <a:rect b="b" l="l" r="r" t="t"/>
                <a:pathLst>
                  <a:path extrusionOk="0" h="11072" w="2600">
                    <a:moveTo>
                      <a:pt x="1210" y="6644"/>
                    </a:moveTo>
                    <a:cubicBezTo>
                      <a:pt x="1056" y="6180"/>
                      <a:pt x="927" y="5717"/>
                      <a:pt x="798" y="5227"/>
                    </a:cubicBezTo>
                    <a:cubicBezTo>
                      <a:pt x="798" y="5536"/>
                      <a:pt x="798" y="5845"/>
                      <a:pt x="798" y="6154"/>
                    </a:cubicBezTo>
                    <a:cubicBezTo>
                      <a:pt x="760" y="6918"/>
                      <a:pt x="760" y="7683"/>
                      <a:pt x="798" y="8446"/>
                    </a:cubicBezTo>
                    <a:cubicBezTo>
                      <a:pt x="798" y="8446"/>
                      <a:pt x="798" y="8446"/>
                      <a:pt x="798" y="8446"/>
                    </a:cubicBezTo>
                    <a:cubicBezTo>
                      <a:pt x="731" y="8279"/>
                      <a:pt x="680" y="8107"/>
                      <a:pt x="644" y="7931"/>
                    </a:cubicBezTo>
                    <a:cubicBezTo>
                      <a:pt x="619" y="7752"/>
                      <a:pt x="619" y="7570"/>
                      <a:pt x="644" y="7390"/>
                    </a:cubicBezTo>
                    <a:cubicBezTo>
                      <a:pt x="618" y="7177"/>
                      <a:pt x="618" y="6960"/>
                      <a:pt x="644" y="6747"/>
                    </a:cubicBezTo>
                    <a:cubicBezTo>
                      <a:pt x="631" y="6541"/>
                      <a:pt x="631" y="6334"/>
                      <a:pt x="644" y="6129"/>
                    </a:cubicBezTo>
                    <a:cubicBezTo>
                      <a:pt x="685" y="5721"/>
                      <a:pt x="754" y="5317"/>
                      <a:pt x="850" y="4918"/>
                    </a:cubicBezTo>
                    <a:cubicBezTo>
                      <a:pt x="838" y="4773"/>
                      <a:pt x="838" y="4626"/>
                      <a:pt x="850" y="4481"/>
                    </a:cubicBezTo>
                    <a:cubicBezTo>
                      <a:pt x="850" y="4094"/>
                      <a:pt x="695" y="3708"/>
                      <a:pt x="618" y="3296"/>
                    </a:cubicBezTo>
                    <a:cubicBezTo>
                      <a:pt x="510" y="2562"/>
                      <a:pt x="441" y="1823"/>
                      <a:pt x="412" y="1082"/>
                    </a:cubicBezTo>
                    <a:cubicBezTo>
                      <a:pt x="397" y="945"/>
                      <a:pt x="397" y="806"/>
                      <a:pt x="412" y="669"/>
                    </a:cubicBezTo>
                    <a:cubicBezTo>
                      <a:pt x="412" y="1056"/>
                      <a:pt x="283" y="1416"/>
                      <a:pt x="232" y="1777"/>
                    </a:cubicBezTo>
                    <a:lnTo>
                      <a:pt x="232" y="1777"/>
                    </a:lnTo>
                    <a:cubicBezTo>
                      <a:pt x="5" y="3553"/>
                      <a:pt x="-56" y="5346"/>
                      <a:pt x="51" y="7133"/>
                    </a:cubicBezTo>
                    <a:lnTo>
                      <a:pt x="51" y="7133"/>
                    </a:lnTo>
                    <a:cubicBezTo>
                      <a:pt x="95" y="7617"/>
                      <a:pt x="164" y="8098"/>
                      <a:pt x="257" y="8575"/>
                    </a:cubicBezTo>
                    <a:cubicBezTo>
                      <a:pt x="257" y="8807"/>
                      <a:pt x="257" y="9064"/>
                      <a:pt x="438" y="9322"/>
                    </a:cubicBezTo>
                    <a:lnTo>
                      <a:pt x="438" y="9605"/>
                    </a:lnTo>
                    <a:cubicBezTo>
                      <a:pt x="561" y="10011"/>
                      <a:pt x="716" y="10407"/>
                      <a:pt x="901" y="10789"/>
                    </a:cubicBezTo>
                    <a:cubicBezTo>
                      <a:pt x="897" y="10884"/>
                      <a:pt x="897" y="10978"/>
                      <a:pt x="901" y="11073"/>
                    </a:cubicBezTo>
                    <a:lnTo>
                      <a:pt x="901" y="11073"/>
                    </a:lnTo>
                    <a:cubicBezTo>
                      <a:pt x="911" y="10979"/>
                      <a:pt x="911" y="10884"/>
                      <a:pt x="901" y="10789"/>
                    </a:cubicBezTo>
                    <a:cubicBezTo>
                      <a:pt x="913" y="10713"/>
                      <a:pt x="913" y="10634"/>
                      <a:pt x="901" y="10558"/>
                    </a:cubicBezTo>
                    <a:cubicBezTo>
                      <a:pt x="901" y="10403"/>
                      <a:pt x="901" y="10274"/>
                      <a:pt x="901" y="10171"/>
                    </a:cubicBezTo>
                    <a:lnTo>
                      <a:pt x="901" y="9759"/>
                    </a:lnTo>
                    <a:cubicBezTo>
                      <a:pt x="901" y="9553"/>
                      <a:pt x="901" y="9347"/>
                      <a:pt x="1056" y="9090"/>
                    </a:cubicBezTo>
                    <a:cubicBezTo>
                      <a:pt x="1210" y="8832"/>
                      <a:pt x="1262" y="8086"/>
                      <a:pt x="1365" y="7468"/>
                    </a:cubicBezTo>
                    <a:cubicBezTo>
                      <a:pt x="1468" y="6850"/>
                      <a:pt x="1313" y="7004"/>
                      <a:pt x="1210" y="6644"/>
                    </a:cubicBezTo>
                    <a:close/>
                    <a:moveTo>
                      <a:pt x="1777" y="5665"/>
                    </a:moveTo>
                    <a:cubicBezTo>
                      <a:pt x="1804" y="5807"/>
                      <a:pt x="1847" y="5945"/>
                      <a:pt x="1905" y="6077"/>
                    </a:cubicBezTo>
                    <a:cubicBezTo>
                      <a:pt x="1918" y="5974"/>
                      <a:pt x="1918" y="5871"/>
                      <a:pt x="1905" y="5768"/>
                    </a:cubicBezTo>
                    <a:close/>
                    <a:moveTo>
                      <a:pt x="2420" y="3348"/>
                    </a:moveTo>
                    <a:lnTo>
                      <a:pt x="1236" y="2730"/>
                    </a:lnTo>
                    <a:lnTo>
                      <a:pt x="875" y="2524"/>
                    </a:lnTo>
                    <a:lnTo>
                      <a:pt x="875" y="2524"/>
                    </a:lnTo>
                    <a:cubicBezTo>
                      <a:pt x="875" y="2833"/>
                      <a:pt x="1056" y="3142"/>
                      <a:pt x="1159" y="3451"/>
                    </a:cubicBezTo>
                    <a:cubicBezTo>
                      <a:pt x="1339" y="4146"/>
                      <a:pt x="1545" y="4815"/>
                      <a:pt x="1751" y="5511"/>
                    </a:cubicBezTo>
                    <a:cubicBezTo>
                      <a:pt x="1844" y="5484"/>
                      <a:pt x="1942" y="5484"/>
                      <a:pt x="2034" y="5511"/>
                    </a:cubicBezTo>
                    <a:cubicBezTo>
                      <a:pt x="2163" y="4815"/>
                      <a:pt x="2317" y="4094"/>
                      <a:pt x="2472" y="3296"/>
                    </a:cubicBezTo>
                    <a:close/>
                    <a:moveTo>
                      <a:pt x="386" y="0"/>
                    </a:moveTo>
                    <a:cubicBezTo>
                      <a:pt x="386" y="335"/>
                      <a:pt x="386" y="669"/>
                      <a:pt x="386" y="1004"/>
                    </a:cubicBezTo>
                    <a:lnTo>
                      <a:pt x="772" y="2292"/>
                    </a:lnTo>
                    <a:lnTo>
                      <a:pt x="1081" y="2292"/>
                    </a:lnTo>
                    <a:cubicBezTo>
                      <a:pt x="1243" y="2320"/>
                      <a:pt x="1399" y="2372"/>
                      <a:pt x="1545" y="2446"/>
                    </a:cubicBezTo>
                    <a:cubicBezTo>
                      <a:pt x="1755" y="2585"/>
                      <a:pt x="1953" y="2740"/>
                      <a:pt x="2137" y="2910"/>
                    </a:cubicBezTo>
                    <a:lnTo>
                      <a:pt x="2420" y="3270"/>
                    </a:lnTo>
                    <a:cubicBezTo>
                      <a:pt x="2420" y="2987"/>
                      <a:pt x="2420" y="2678"/>
                      <a:pt x="2601" y="2369"/>
                    </a:cubicBezTo>
                    <a:close/>
                  </a:path>
                </a:pathLst>
              </a:custGeom>
              <a:solidFill>
                <a:srgbClr val="F7A9A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724" name="Google Shape;724;p7"/>
              <p:cNvSpPr/>
              <p:nvPr/>
            </p:nvSpPr>
            <p:spPr>
              <a:xfrm>
                <a:off x="939951" y="1934638"/>
                <a:ext cx="3254" cy="10506"/>
              </a:xfrm>
              <a:custGeom>
                <a:rect b="b" l="l" r="r" t="t"/>
                <a:pathLst>
                  <a:path extrusionOk="0" h="10506" w="3254">
                    <a:moveTo>
                      <a:pt x="2070" y="7905"/>
                    </a:moveTo>
                    <a:lnTo>
                      <a:pt x="2070" y="7905"/>
                    </a:lnTo>
                    <a:cubicBezTo>
                      <a:pt x="1864" y="7545"/>
                      <a:pt x="1683" y="7159"/>
                      <a:pt x="1503" y="6772"/>
                    </a:cubicBezTo>
                    <a:cubicBezTo>
                      <a:pt x="1330" y="6353"/>
                      <a:pt x="1184" y="5923"/>
                      <a:pt x="1065" y="5485"/>
                    </a:cubicBezTo>
                    <a:cubicBezTo>
                      <a:pt x="859" y="4790"/>
                      <a:pt x="679" y="4094"/>
                      <a:pt x="525" y="3373"/>
                    </a:cubicBezTo>
                    <a:cubicBezTo>
                      <a:pt x="370" y="2652"/>
                      <a:pt x="267" y="1880"/>
                      <a:pt x="164" y="1107"/>
                    </a:cubicBezTo>
                    <a:lnTo>
                      <a:pt x="164" y="927"/>
                    </a:lnTo>
                    <a:lnTo>
                      <a:pt x="164" y="927"/>
                    </a:lnTo>
                    <a:cubicBezTo>
                      <a:pt x="164" y="747"/>
                      <a:pt x="164" y="541"/>
                      <a:pt x="164" y="361"/>
                    </a:cubicBezTo>
                    <a:cubicBezTo>
                      <a:pt x="164" y="180"/>
                      <a:pt x="164" y="361"/>
                      <a:pt x="164" y="206"/>
                    </a:cubicBezTo>
                    <a:lnTo>
                      <a:pt x="164" y="206"/>
                    </a:lnTo>
                    <a:lnTo>
                      <a:pt x="164" y="206"/>
                    </a:lnTo>
                    <a:lnTo>
                      <a:pt x="164" y="0"/>
                    </a:lnTo>
                    <a:lnTo>
                      <a:pt x="164" y="0"/>
                    </a:lnTo>
                    <a:cubicBezTo>
                      <a:pt x="87" y="356"/>
                      <a:pt x="36" y="718"/>
                      <a:pt x="10" y="1082"/>
                    </a:cubicBezTo>
                    <a:lnTo>
                      <a:pt x="10" y="1236"/>
                    </a:lnTo>
                    <a:cubicBezTo>
                      <a:pt x="-3" y="1373"/>
                      <a:pt x="-3" y="1511"/>
                      <a:pt x="10" y="1648"/>
                    </a:cubicBezTo>
                    <a:lnTo>
                      <a:pt x="10" y="1648"/>
                    </a:lnTo>
                    <a:cubicBezTo>
                      <a:pt x="10" y="1906"/>
                      <a:pt x="10" y="2189"/>
                      <a:pt x="10" y="2446"/>
                    </a:cubicBezTo>
                    <a:cubicBezTo>
                      <a:pt x="33" y="3436"/>
                      <a:pt x="163" y="4420"/>
                      <a:pt x="396" y="5382"/>
                    </a:cubicBezTo>
                    <a:cubicBezTo>
                      <a:pt x="396" y="5794"/>
                      <a:pt x="628" y="6206"/>
                      <a:pt x="731" y="6592"/>
                    </a:cubicBezTo>
                    <a:cubicBezTo>
                      <a:pt x="834" y="6978"/>
                      <a:pt x="1065" y="7442"/>
                      <a:pt x="1246" y="7828"/>
                    </a:cubicBezTo>
                    <a:lnTo>
                      <a:pt x="1786" y="8858"/>
                    </a:lnTo>
                    <a:cubicBezTo>
                      <a:pt x="2057" y="9291"/>
                      <a:pt x="2359" y="9704"/>
                      <a:pt x="2688" y="10094"/>
                    </a:cubicBezTo>
                    <a:cubicBezTo>
                      <a:pt x="2794" y="10243"/>
                      <a:pt x="2915" y="10381"/>
                      <a:pt x="3048" y="10506"/>
                    </a:cubicBezTo>
                    <a:cubicBezTo>
                      <a:pt x="3048" y="10171"/>
                      <a:pt x="3177" y="9837"/>
                      <a:pt x="3254" y="9476"/>
                    </a:cubicBezTo>
                    <a:cubicBezTo>
                      <a:pt x="2806" y="8995"/>
                      <a:pt x="2409" y="8469"/>
                      <a:pt x="2070" y="7905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725" name="Google Shape;725;p7"/>
              <p:cNvSpPr/>
              <p:nvPr/>
            </p:nvSpPr>
            <p:spPr>
              <a:xfrm>
                <a:off x="939755" y="1935166"/>
                <a:ext cx="4995" cy="1016"/>
              </a:xfrm>
              <a:custGeom>
                <a:rect b="b" l="l" r="r" t="t"/>
                <a:pathLst>
                  <a:path extrusionOk="0" h="1016" w="4995">
                    <a:moveTo>
                      <a:pt x="3863" y="167"/>
                    </a:moveTo>
                    <a:cubicBezTo>
                      <a:pt x="3194" y="26"/>
                      <a:pt x="2510" y="-26"/>
                      <a:pt x="1828" y="12"/>
                    </a:cubicBezTo>
                    <a:lnTo>
                      <a:pt x="901" y="167"/>
                    </a:lnTo>
                    <a:lnTo>
                      <a:pt x="618" y="167"/>
                    </a:lnTo>
                    <a:lnTo>
                      <a:pt x="438" y="167"/>
                    </a:lnTo>
                    <a:lnTo>
                      <a:pt x="438" y="167"/>
                    </a:lnTo>
                    <a:lnTo>
                      <a:pt x="258" y="167"/>
                    </a:lnTo>
                    <a:lnTo>
                      <a:pt x="258" y="167"/>
                    </a:lnTo>
                    <a:lnTo>
                      <a:pt x="0" y="167"/>
                    </a:lnTo>
                    <a:lnTo>
                      <a:pt x="0" y="167"/>
                    </a:lnTo>
                    <a:lnTo>
                      <a:pt x="644" y="167"/>
                    </a:lnTo>
                    <a:lnTo>
                      <a:pt x="1288" y="167"/>
                    </a:lnTo>
                    <a:cubicBezTo>
                      <a:pt x="1711" y="193"/>
                      <a:pt x="2132" y="245"/>
                      <a:pt x="2549" y="321"/>
                    </a:cubicBezTo>
                    <a:lnTo>
                      <a:pt x="2549" y="321"/>
                    </a:lnTo>
                    <a:cubicBezTo>
                      <a:pt x="3107" y="434"/>
                      <a:pt x="3657" y="580"/>
                      <a:pt x="4197" y="759"/>
                    </a:cubicBezTo>
                    <a:lnTo>
                      <a:pt x="4815" y="1017"/>
                    </a:lnTo>
                    <a:cubicBezTo>
                      <a:pt x="4815" y="708"/>
                      <a:pt x="4944" y="399"/>
                      <a:pt x="4996" y="115"/>
                    </a:cubicBezTo>
                    <a:cubicBezTo>
                      <a:pt x="4617" y="106"/>
                      <a:pt x="4239" y="124"/>
                      <a:pt x="3863" y="167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726" name="Google Shape;726;p7"/>
              <p:cNvSpPr/>
              <p:nvPr/>
            </p:nvSpPr>
            <p:spPr>
              <a:xfrm>
                <a:off x="940218" y="1935719"/>
                <a:ext cx="3708" cy="4377"/>
              </a:xfrm>
              <a:custGeom>
                <a:rect b="b" l="l" r="r" t="t"/>
                <a:pathLst>
                  <a:path extrusionOk="0" h="4377" w="3708">
                    <a:moveTo>
                      <a:pt x="3579" y="3451"/>
                    </a:moveTo>
                    <a:lnTo>
                      <a:pt x="2549" y="2549"/>
                    </a:lnTo>
                    <a:lnTo>
                      <a:pt x="1880" y="1931"/>
                    </a:lnTo>
                    <a:lnTo>
                      <a:pt x="1880" y="1931"/>
                    </a:lnTo>
                    <a:lnTo>
                      <a:pt x="1622" y="1700"/>
                    </a:lnTo>
                    <a:cubicBezTo>
                      <a:pt x="1288" y="1391"/>
                      <a:pt x="953" y="1082"/>
                      <a:pt x="644" y="747"/>
                    </a:cubicBezTo>
                    <a:lnTo>
                      <a:pt x="644" y="747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541" y="953"/>
                    </a:lnTo>
                    <a:cubicBezTo>
                      <a:pt x="840" y="1441"/>
                      <a:pt x="1175" y="1906"/>
                      <a:pt x="1545" y="2343"/>
                    </a:cubicBezTo>
                    <a:cubicBezTo>
                      <a:pt x="1720" y="2570"/>
                      <a:pt x="1909" y="2785"/>
                      <a:pt x="2112" y="2987"/>
                    </a:cubicBezTo>
                    <a:lnTo>
                      <a:pt x="2343" y="3219"/>
                    </a:lnTo>
                    <a:cubicBezTo>
                      <a:pt x="2343" y="3219"/>
                      <a:pt x="2343" y="3219"/>
                      <a:pt x="2343" y="3219"/>
                    </a:cubicBezTo>
                    <a:lnTo>
                      <a:pt x="3528" y="4378"/>
                    </a:lnTo>
                    <a:lnTo>
                      <a:pt x="3528" y="4378"/>
                    </a:lnTo>
                    <a:cubicBezTo>
                      <a:pt x="3528" y="4043"/>
                      <a:pt x="3528" y="3734"/>
                      <a:pt x="3708" y="3399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727" name="Google Shape;727;p7"/>
              <p:cNvSpPr/>
              <p:nvPr/>
            </p:nvSpPr>
            <p:spPr>
              <a:xfrm>
                <a:off x="942397" y="1938423"/>
                <a:ext cx="527" cy="4506"/>
              </a:xfrm>
              <a:custGeom>
                <a:rect b="b" l="l" r="r" t="t"/>
                <a:pathLst>
                  <a:path extrusionOk="0" h="4506" w="527">
                    <a:moveTo>
                      <a:pt x="499" y="2034"/>
                    </a:moveTo>
                    <a:cubicBezTo>
                      <a:pt x="537" y="2402"/>
                      <a:pt x="537" y="2773"/>
                      <a:pt x="499" y="3142"/>
                    </a:cubicBezTo>
                    <a:lnTo>
                      <a:pt x="344" y="4506"/>
                    </a:lnTo>
                    <a:lnTo>
                      <a:pt x="344" y="4506"/>
                    </a:lnTo>
                    <a:cubicBezTo>
                      <a:pt x="344" y="4069"/>
                      <a:pt x="216" y="3631"/>
                      <a:pt x="164" y="3193"/>
                    </a:cubicBezTo>
                    <a:lnTo>
                      <a:pt x="164" y="2524"/>
                    </a:lnTo>
                    <a:cubicBezTo>
                      <a:pt x="164" y="2292"/>
                      <a:pt x="164" y="2060"/>
                      <a:pt x="164" y="1828"/>
                    </a:cubicBezTo>
                    <a:cubicBezTo>
                      <a:pt x="164" y="1597"/>
                      <a:pt x="35" y="1030"/>
                      <a:pt x="10" y="618"/>
                    </a:cubicBezTo>
                    <a:cubicBezTo>
                      <a:pt x="-3" y="507"/>
                      <a:pt x="-3" y="394"/>
                      <a:pt x="10" y="283"/>
                    </a:cubicBezTo>
                    <a:lnTo>
                      <a:pt x="10" y="0"/>
                    </a:lnTo>
                    <a:lnTo>
                      <a:pt x="10" y="0"/>
                    </a:ln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38" y="335"/>
                      <a:pt x="190" y="515"/>
                    </a:cubicBezTo>
                    <a:cubicBezTo>
                      <a:pt x="241" y="695"/>
                      <a:pt x="190" y="515"/>
                      <a:pt x="190" y="515"/>
                    </a:cubicBezTo>
                    <a:cubicBezTo>
                      <a:pt x="190" y="515"/>
                      <a:pt x="190" y="824"/>
                      <a:pt x="396" y="1004"/>
                    </a:cubicBezTo>
                    <a:cubicBezTo>
                      <a:pt x="385" y="1116"/>
                      <a:pt x="385" y="1228"/>
                      <a:pt x="396" y="1339"/>
                    </a:cubicBezTo>
                    <a:cubicBezTo>
                      <a:pt x="447" y="1568"/>
                      <a:pt x="481" y="1800"/>
                      <a:pt x="499" y="2034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728" name="Google Shape;728;p7"/>
              <p:cNvSpPr/>
              <p:nvPr/>
            </p:nvSpPr>
            <p:spPr>
              <a:xfrm>
                <a:off x="941531" y="1936723"/>
                <a:ext cx="2737" cy="544"/>
              </a:xfrm>
              <a:custGeom>
                <a:rect b="b" l="l" r="r" t="t"/>
                <a:pathLst>
                  <a:path extrusionOk="0" h="544" w="2737">
                    <a:moveTo>
                      <a:pt x="1236" y="515"/>
                    </a:moveTo>
                    <a:cubicBezTo>
                      <a:pt x="1030" y="515"/>
                      <a:pt x="798" y="515"/>
                      <a:pt x="592" y="515"/>
                    </a:cubicBezTo>
                    <a:lnTo>
                      <a:pt x="309" y="515"/>
                    </a:lnTo>
                    <a:lnTo>
                      <a:pt x="180" y="515"/>
                    </a:lnTo>
                    <a:lnTo>
                      <a:pt x="0" y="515"/>
                    </a:lnTo>
                    <a:cubicBezTo>
                      <a:pt x="0" y="515"/>
                      <a:pt x="0" y="515"/>
                      <a:pt x="0" y="515"/>
                    </a:cubicBezTo>
                    <a:lnTo>
                      <a:pt x="180" y="515"/>
                    </a:lnTo>
                    <a:lnTo>
                      <a:pt x="567" y="515"/>
                    </a:lnTo>
                    <a:lnTo>
                      <a:pt x="567" y="515"/>
                    </a:lnTo>
                    <a:lnTo>
                      <a:pt x="979" y="515"/>
                    </a:lnTo>
                    <a:cubicBezTo>
                      <a:pt x="1226" y="554"/>
                      <a:pt x="1478" y="554"/>
                      <a:pt x="1725" y="515"/>
                    </a:cubicBezTo>
                    <a:cubicBezTo>
                      <a:pt x="2074" y="450"/>
                      <a:pt x="2412" y="338"/>
                      <a:pt x="2730" y="180"/>
                    </a:cubicBezTo>
                    <a:cubicBezTo>
                      <a:pt x="2740" y="121"/>
                      <a:pt x="2740" y="60"/>
                      <a:pt x="2730" y="0"/>
                    </a:cubicBezTo>
                    <a:cubicBezTo>
                      <a:pt x="2220" y="134"/>
                      <a:pt x="1720" y="306"/>
                      <a:pt x="1236" y="515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729" name="Google Shape;729;p7"/>
              <p:cNvSpPr/>
              <p:nvPr/>
            </p:nvSpPr>
            <p:spPr>
              <a:xfrm>
                <a:off x="944184" y="1938114"/>
                <a:ext cx="2575" cy="2575"/>
              </a:xfrm>
              <a:custGeom>
                <a:rect b="b" l="l" r="r" t="t"/>
                <a:pathLst>
                  <a:path extrusionOk="0" h="2575" w="2575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730" name="Google Shape;730;p7"/>
              <p:cNvSpPr/>
              <p:nvPr/>
            </p:nvSpPr>
            <p:spPr>
              <a:xfrm>
                <a:off x="940038" y="1935719"/>
                <a:ext cx="4335" cy="8214"/>
              </a:xfrm>
              <a:custGeom>
                <a:rect b="b" l="l" r="r" t="t"/>
                <a:pathLst>
                  <a:path extrusionOk="0" h="8214" w="4335">
                    <a:moveTo>
                      <a:pt x="3760" y="618"/>
                    </a:moveTo>
                    <a:cubicBezTo>
                      <a:pt x="3219" y="439"/>
                      <a:pt x="2669" y="293"/>
                      <a:pt x="2112" y="180"/>
                    </a:cubicBezTo>
                    <a:lnTo>
                      <a:pt x="2112" y="180"/>
                    </a:lnTo>
                    <a:cubicBezTo>
                      <a:pt x="1694" y="103"/>
                      <a:pt x="1273" y="52"/>
                      <a:pt x="850" y="26"/>
                    </a:cubicBezTo>
                    <a:lnTo>
                      <a:pt x="206" y="26"/>
                    </a:lnTo>
                    <a:lnTo>
                      <a:pt x="206" y="26"/>
                    </a:lnTo>
                    <a:lnTo>
                      <a:pt x="850" y="773"/>
                    </a:lnTo>
                    <a:lnTo>
                      <a:pt x="850" y="773"/>
                    </a:lnTo>
                    <a:cubicBezTo>
                      <a:pt x="1159" y="1107"/>
                      <a:pt x="1494" y="1416"/>
                      <a:pt x="1828" y="1725"/>
                    </a:cubicBezTo>
                    <a:lnTo>
                      <a:pt x="2112" y="1725"/>
                    </a:lnTo>
                    <a:cubicBezTo>
                      <a:pt x="2318" y="1725"/>
                      <a:pt x="2549" y="1725"/>
                      <a:pt x="2755" y="1725"/>
                    </a:cubicBezTo>
                    <a:cubicBezTo>
                      <a:pt x="3278" y="1686"/>
                      <a:pt x="3803" y="1686"/>
                      <a:pt x="4326" y="1725"/>
                    </a:cubicBezTo>
                    <a:cubicBezTo>
                      <a:pt x="4338" y="1519"/>
                      <a:pt x="4338" y="1313"/>
                      <a:pt x="4326" y="1107"/>
                    </a:cubicBezTo>
                    <a:close/>
                    <a:moveTo>
                      <a:pt x="4223" y="1674"/>
                    </a:moveTo>
                    <a:cubicBezTo>
                      <a:pt x="3905" y="1831"/>
                      <a:pt x="3567" y="1944"/>
                      <a:pt x="3219" y="2009"/>
                    </a:cubicBezTo>
                    <a:cubicBezTo>
                      <a:pt x="2971" y="2047"/>
                      <a:pt x="2719" y="2047"/>
                      <a:pt x="2472" y="2009"/>
                    </a:cubicBezTo>
                    <a:lnTo>
                      <a:pt x="2060" y="2009"/>
                    </a:lnTo>
                    <a:lnTo>
                      <a:pt x="2730" y="2627"/>
                    </a:lnTo>
                    <a:lnTo>
                      <a:pt x="3760" y="3528"/>
                    </a:lnTo>
                    <a:lnTo>
                      <a:pt x="3760" y="3528"/>
                    </a:lnTo>
                    <a:cubicBezTo>
                      <a:pt x="3760" y="3167"/>
                      <a:pt x="3888" y="2807"/>
                      <a:pt x="3966" y="2446"/>
                    </a:cubicBezTo>
                    <a:cubicBezTo>
                      <a:pt x="4043" y="2086"/>
                      <a:pt x="3966" y="2446"/>
                      <a:pt x="3966" y="2446"/>
                    </a:cubicBezTo>
                    <a:lnTo>
                      <a:pt x="3966" y="2446"/>
                    </a:lnTo>
                    <a:cubicBezTo>
                      <a:pt x="4197" y="2137"/>
                      <a:pt x="4223" y="1906"/>
                      <a:pt x="4275" y="1674"/>
                    </a:cubicBezTo>
                    <a:close/>
                    <a:moveTo>
                      <a:pt x="3579" y="4429"/>
                    </a:moveTo>
                    <a:lnTo>
                      <a:pt x="2395" y="3270"/>
                    </a:lnTo>
                    <a:cubicBezTo>
                      <a:pt x="2395" y="3425"/>
                      <a:pt x="2395" y="3579"/>
                      <a:pt x="2601" y="3760"/>
                    </a:cubicBezTo>
                    <a:cubicBezTo>
                      <a:pt x="2590" y="3871"/>
                      <a:pt x="2590" y="3983"/>
                      <a:pt x="2601" y="4094"/>
                    </a:cubicBezTo>
                    <a:cubicBezTo>
                      <a:pt x="2615" y="4309"/>
                      <a:pt x="2615" y="4524"/>
                      <a:pt x="2601" y="4738"/>
                    </a:cubicBezTo>
                    <a:cubicBezTo>
                      <a:pt x="2639" y="5106"/>
                      <a:pt x="2639" y="5477"/>
                      <a:pt x="2601" y="5845"/>
                    </a:cubicBezTo>
                    <a:lnTo>
                      <a:pt x="2446" y="7210"/>
                    </a:lnTo>
                    <a:lnTo>
                      <a:pt x="2446" y="7210"/>
                    </a:lnTo>
                    <a:cubicBezTo>
                      <a:pt x="2446" y="6772"/>
                      <a:pt x="2318" y="6335"/>
                      <a:pt x="2266" y="5897"/>
                    </a:cubicBezTo>
                    <a:lnTo>
                      <a:pt x="2266" y="5227"/>
                    </a:lnTo>
                    <a:cubicBezTo>
                      <a:pt x="2266" y="4996"/>
                      <a:pt x="2266" y="4764"/>
                      <a:pt x="2266" y="4532"/>
                    </a:cubicBezTo>
                    <a:cubicBezTo>
                      <a:pt x="2266" y="4300"/>
                      <a:pt x="2137" y="3734"/>
                      <a:pt x="2112" y="3322"/>
                    </a:cubicBezTo>
                    <a:cubicBezTo>
                      <a:pt x="2099" y="3211"/>
                      <a:pt x="2099" y="3098"/>
                      <a:pt x="2112" y="2987"/>
                    </a:cubicBezTo>
                    <a:cubicBezTo>
                      <a:pt x="1909" y="2785"/>
                      <a:pt x="1720" y="2570"/>
                      <a:pt x="1545" y="2343"/>
                    </a:cubicBezTo>
                    <a:cubicBezTo>
                      <a:pt x="1175" y="1906"/>
                      <a:pt x="840" y="1441"/>
                      <a:pt x="541" y="953"/>
                    </a:cubicBezTo>
                    <a:lnTo>
                      <a:pt x="0" y="0"/>
                    </a:lnTo>
                    <a:cubicBezTo>
                      <a:pt x="0" y="773"/>
                      <a:pt x="206" y="1519"/>
                      <a:pt x="361" y="2266"/>
                    </a:cubicBezTo>
                    <a:cubicBezTo>
                      <a:pt x="515" y="3013"/>
                      <a:pt x="695" y="3682"/>
                      <a:pt x="901" y="4378"/>
                    </a:cubicBezTo>
                    <a:cubicBezTo>
                      <a:pt x="1020" y="4816"/>
                      <a:pt x="1166" y="5246"/>
                      <a:pt x="1339" y="5665"/>
                    </a:cubicBezTo>
                    <a:cubicBezTo>
                      <a:pt x="1519" y="6051"/>
                      <a:pt x="1700" y="6438"/>
                      <a:pt x="1906" y="6798"/>
                    </a:cubicBezTo>
                    <a:lnTo>
                      <a:pt x="1906" y="6798"/>
                    </a:lnTo>
                    <a:cubicBezTo>
                      <a:pt x="2205" y="7301"/>
                      <a:pt x="2549" y="7775"/>
                      <a:pt x="2936" y="8214"/>
                    </a:cubicBezTo>
                    <a:cubicBezTo>
                      <a:pt x="3167" y="7030"/>
                      <a:pt x="3399" y="5794"/>
                      <a:pt x="3657" y="4506"/>
                    </a:cubicBezTo>
                    <a:close/>
                  </a:path>
                </a:pathLst>
              </a:custGeom>
              <a:solidFill>
                <a:srgbClr val="F7A9A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731" name="Google Shape;731;p7"/>
              <p:cNvSpPr/>
              <p:nvPr/>
            </p:nvSpPr>
            <p:spPr>
              <a:xfrm>
                <a:off x="940192" y="1929900"/>
                <a:ext cx="5433" cy="4944"/>
              </a:xfrm>
              <a:custGeom>
                <a:rect b="b" l="l" r="r" t="t"/>
                <a:pathLst>
                  <a:path extrusionOk="0" h="4944" w="5433">
                    <a:moveTo>
                      <a:pt x="5099" y="26"/>
                    </a:moveTo>
                    <a:lnTo>
                      <a:pt x="4429" y="180"/>
                    </a:lnTo>
                    <a:cubicBezTo>
                      <a:pt x="3971" y="296"/>
                      <a:pt x="3530" y="469"/>
                      <a:pt x="3116" y="695"/>
                    </a:cubicBezTo>
                    <a:cubicBezTo>
                      <a:pt x="2807" y="847"/>
                      <a:pt x="2514" y="1028"/>
                      <a:pt x="2240" y="1236"/>
                    </a:cubicBezTo>
                    <a:cubicBezTo>
                      <a:pt x="1939" y="1464"/>
                      <a:pt x="1655" y="1713"/>
                      <a:pt x="1391" y="1983"/>
                    </a:cubicBezTo>
                    <a:lnTo>
                      <a:pt x="901" y="2549"/>
                    </a:lnTo>
                    <a:lnTo>
                      <a:pt x="361" y="3322"/>
                    </a:lnTo>
                    <a:cubicBezTo>
                      <a:pt x="205" y="3580"/>
                      <a:pt x="84" y="3857"/>
                      <a:pt x="0" y="4146"/>
                    </a:cubicBezTo>
                    <a:cubicBezTo>
                      <a:pt x="0" y="4146"/>
                      <a:pt x="0" y="4146"/>
                      <a:pt x="0" y="4275"/>
                    </a:cubicBezTo>
                    <a:lnTo>
                      <a:pt x="0" y="4532"/>
                    </a:lnTo>
                    <a:cubicBezTo>
                      <a:pt x="0" y="4532"/>
                      <a:pt x="0" y="4661"/>
                      <a:pt x="0" y="4738"/>
                    </a:cubicBezTo>
                    <a:lnTo>
                      <a:pt x="0" y="4738"/>
                    </a:lnTo>
                    <a:lnTo>
                      <a:pt x="0" y="4944"/>
                    </a:lnTo>
                    <a:lnTo>
                      <a:pt x="0" y="4944"/>
                    </a:lnTo>
                    <a:cubicBezTo>
                      <a:pt x="0" y="4944"/>
                      <a:pt x="0" y="4815"/>
                      <a:pt x="0" y="4764"/>
                    </a:cubicBezTo>
                    <a:lnTo>
                      <a:pt x="0" y="4584"/>
                    </a:lnTo>
                    <a:cubicBezTo>
                      <a:pt x="44" y="4456"/>
                      <a:pt x="105" y="4335"/>
                      <a:pt x="180" y="4223"/>
                    </a:cubicBezTo>
                    <a:cubicBezTo>
                      <a:pt x="286" y="4058"/>
                      <a:pt x="407" y="3903"/>
                      <a:pt x="541" y="3760"/>
                    </a:cubicBezTo>
                    <a:cubicBezTo>
                      <a:pt x="673" y="3593"/>
                      <a:pt x="820" y="3438"/>
                      <a:pt x="979" y="3296"/>
                    </a:cubicBezTo>
                    <a:lnTo>
                      <a:pt x="1957" y="2472"/>
                    </a:lnTo>
                    <a:cubicBezTo>
                      <a:pt x="2419" y="2129"/>
                      <a:pt x="2910" y="1827"/>
                      <a:pt x="3425" y="1571"/>
                    </a:cubicBezTo>
                    <a:lnTo>
                      <a:pt x="3425" y="1571"/>
                    </a:lnTo>
                    <a:lnTo>
                      <a:pt x="4300" y="1210"/>
                    </a:lnTo>
                    <a:cubicBezTo>
                      <a:pt x="4612" y="1117"/>
                      <a:pt x="4931" y="1048"/>
                      <a:pt x="5253" y="1004"/>
                    </a:cubicBezTo>
                    <a:lnTo>
                      <a:pt x="5253" y="1004"/>
                    </a:lnTo>
                    <a:cubicBezTo>
                      <a:pt x="5253" y="670"/>
                      <a:pt x="5382" y="335"/>
                      <a:pt x="5433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732" name="Google Shape;732;p7"/>
              <p:cNvSpPr/>
              <p:nvPr/>
            </p:nvSpPr>
            <p:spPr>
              <a:xfrm>
                <a:off x="940218" y="1933144"/>
                <a:ext cx="4866" cy="2111"/>
              </a:xfrm>
              <a:custGeom>
                <a:rect b="b" l="l" r="r" t="t"/>
                <a:pathLst>
                  <a:path extrusionOk="0" h="2111" w="4866">
                    <a:moveTo>
                      <a:pt x="4867" y="26"/>
                    </a:moveTo>
                    <a:cubicBezTo>
                      <a:pt x="4490" y="0"/>
                      <a:pt x="4111" y="0"/>
                      <a:pt x="3734" y="26"/>
                    </a:cubicBezTo>
                    <a:lnTo>
                      <a:pt x="3425" y="26"/>
                    </a:lnTo>
                    <a:lnTo>
                      <a:pt x="2755" y="257"/>
                    </a:lnTo>
                    <a:cubicBezTo>
                      <a:pt x="2400" y="394"/>
                      <a:pt x="2056" y="558"/>
                      <a:pt x="1725" y="747"/>
                    </a:cubicBezTo>
                    <a:cubicBezTo>
                      <a:pt x="1094" y="1125"/>
                      <a:pt x="514" y="1584"/>
                      <a:pt x="0" y="2112"/>
                    </a:cubicBezTo>
                    <a:lnTo>
                      <a:pt x="0" y="2112"/>
                    </a:lnTo>
                    <a:lnTo>
                      <a:pt x="0" y="2112"/>
                    </a:lnTo>
                    <a:lnTo>
                      <a:pt x="154" y="2112"/>
                    </a:lnTo>
                    <a:lnTo>
                      <a:pt x="154" y="2112"/>
                    </a:lnTo>
                    <a:cubicBezTo>
                      <a:pt x="778" y="1806"/>
                      <a:pt x="1423" y="1547"/>
                      <a:pt x="2086" y="1339"/>
                    </a:cubicBezTo>
                    <a:cubicBezTo>
                      <a:pt x="2809" y="1121"/>
                      <a:pt x="3550" y="965"/>
                      <a:pt x="4300" y="876"/>
                    </a:cubicBezTo>
                    <a:lnTo>
                      <a:pt x="4661" y="876"/>
                    </a:lnTo>
                    <a:cubicBezTo>
                      <a:pt x="4661" y="592"/>
                      <a:pt x="4790" y="283"/>
                      <a:pt x="4841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733" name="Google Shape;733;p7"/>
              <p:cNvSpPr/>
              <p:nvPr/>
            </p:nvSpPr>
            <p:spPr>
              <a:xfrm>
                <a:off x="940373" y="1934071"/>
                <a:ext cx="4583" cy="1648"/>
              </a:xfrm>
              <a:custGeom>
                <a:rect b="b" l="l" r="r" t="t"/>
                <a:pathLst>
                  <a:path extrusionOk="0" h="1648" w="4583">
                    <a:moveTo>
                      <a:pt x="4275" y="0"/>
                    </a:moveTo>
                    <a:lnTo>
                      <a:pt x="4584" y="0"/>
                    </a:lnTo>
                    <a:lnTo>
                      <a:pt x="4275" y="1648"/>
                    </a:lnTo>
                    <a:cubicBezTo>
                      <a:pt x="3940" y="1505"/>
                      <a:pt x="3596" y="1385"/>
                      <a:pt x="3245" y="1288"/>
                    </a:cubicBezTo>
                    <a:cubicBezTo>
                      <a:pt x="2576" y="1146"/>
                      <a:pt x="1892" y="1094"/>
                      <a:pt x="1210" y="1133"/>
                    </a:cubicBezTo>
                    <a:lnTo>
                      <a:pt x="283" y="1288"/>
                    </a:lnTo>
                    <a:lnTo>
                      <a:pt x="0" y="1288"/>
                    </a:lnTo>
                    <a:lnTo>
                      <a:pt x="0" y="1288"/>
                    </a:lnTo>
                    <a:cubicBezTo>
                      <a:pt x="623" y="982"/>
                      <a:pt x="1269" y="723"/>
                      <a:pt x="1931" y="515"/>
                    </a:cubicBezTo>
                    <a:cubicBezTo>
                      <a:pt x="2655" y="297"/>
                      <a:pt x="3396" y="141"/>
                      <a:pt x="4146" y="52"/>
                    </a:cubicBezTo>
                    <a:close/>
                  </a:path>
                </a:pathLst>
              </a:custGeom>
              <a:solidFill>
                <a:srgbClr val="F7A9A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734" name="Google Shape;734;p7"/>
              <p:cNvSpPr/>
              <p:nvPr/>
            </p:nvSpPr>
            <p:spPr>
              <a:xfrm>
                <a:off x="940270" y="1930749"/>
                <a:ext cx="5304" cy="4506"/>
              </a:xfrm>
              <a:custGeom>
                <a:rect b="b" l="l" r="r" t="t"/>
                <a:pathLst>
                  <a:path extrusionOk="0" h="4506" w="5304">
                    <a:moveTo>
                      <a:pt x="5305" y="154"/>
                    </a:moveTo>
                    <a:cubicBezTo>
                      <a:pt x="5150" y="927"/>
                      <a:pt x="4996" y="1674"/>
                      <a:pt x="4867" y="2421"/>
                    </a:cubicBezTo>
                    <a:lnTo>
                      <a:pt x="4867" y="2421"/>
                    </a:lnTo>
                    <a:cubicBezTo>
                      <a:pt x="4490" y="2395"/>
                      <a:pt x="4111" y="2395"/>
                      <a:pt x="3734" y="2421"/>
                    </a:cubicBezTo>
                    <a:lnTo>
                      <a:pt x="3425" y="2421"/>
                    </a:lnTo>
                    <a:lnTo>
                      <a:pt x="2755" y="2652"/>
                    </a:lnTo>
                    <a:cubicBezTo>
                      <a:pt x="2400" y="2789"/>
                      <a:pt x="2056" y="2953"/>
                      <a:pt x="1725" y="3142"/>
                    </a:cubicBezTo>
                    <a:cubicBezTo>
                      <a:pt x="1094" y="3520"/>
                      <a:pt x="514" y="3979"/>
                      <a:pt x="0" y="4506"/>
                    </a:cubicBezTo>
                    <a:lnTo>
                      <a:pt x="0" y="4506"/>
                    </a:lnTo>
                    <a:lnTo>
                      <a:pt x="0" y="4506"/>
                    </a:lnTo>
                    <a:cubicBezTo>
                      <a:pt x="0" y="4326"/>
                      <a:pt x="0" y="4120"/>
                      <a:pt x="0" y="3940"/>
                    </a:cubicBezTo>
                    <a:lnTo>
                      <a:pt x="0" y="3940"/>
                    </a:lnTo>
                    <a:cubicBezTo>
                      <a:pt x="0" y="3940"/>
                      <a:pt x="0" y="3811"/>
                      <a:pt x="0" y="3760"/>
                    </a:cubicBezTo>
                    <a:lnTo>
                      <a:pt x="0" y="3579"/>
                    </a:lnTo>
                    <a:cubicBezTo>
                      <a:pt x="44" y="3452"/>
                      <a:pt x="105" y="3331"/>
                      <a:pt x="180" y="3219"/>
                    </a:cubicBezTo>
                    <a:cubicBezTo>
                      <a:pt x="286" y="3054"/>
                      <a:pt x="407" y="2898"/>
                      <a:pt x="541" y="2755"/>
                    </a:cubicBezTo>
                    <a:cubicBezTo>
                      <a:pt x="673" y="2589"/>
                      <a:pt x="820" y="2434"/>
                      <a:pt x="979" y="2292"/>
                    </a:cubicBezTo>
                    <a:lnTo>
                      <a:pt x="1957" y="1468"/>
                    </a:lnTo>
                    <a:cubicBezTo>
                      <a:pt x="2419" y="1125"/>
                      <a:pt x="2910" y="823"/>
                      <a:pt x="3425" y="567"/>
                    </a:cubicBezTo>
                    <a:lnTo>
                      <a:pt x="3425" y="567"/>
                    </a:lnTo>
                    <a:lnTo>
                      <a:pt x="4300" y="206"/>
                    </a:lnTo>
                    <a:cubicBezTo>
                      <a:pt x="4612" y="113"/>
                      <a:pt x="4931" y="44"/>
                      <a:pt x="5253" y="0"/>
                    </a:cubicBezTo>
                    <a:close/>
                  </a:path>
                </a:pathLst>
              </a:custGeom>
              <a:solidFill>
                <a:srgbClr val="F7A9A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735" name="Google Shape;735;p7"/>
              <p:cNvSpPr/>
              <p:nvPr/>
            </p:nvSpPr>
            <p:spPr>
              <a:xfrm>
                <a:off x="942359" y="1918484"/>
                <a:ext cx="732" cy="892"/>
              </a:xfrm>
              <a:custGeom>
                <a:rect b="b" l="l" r="r" t="t"/>
                <a:pathLst>
                  <a:path extrusionOk="0" h="892" w="732">
                    <a:moveTo>
                      <a:pt x="22" y="575"/>
                    </a:moveTo>
                    <a:cubicBezTo>
                      <a:pt x="46" y="773"/>
                      <a:pt x="225" y="914"/>
                      <a:pt x="423" y="890"/>
                    </a:cubicBezTo>
                    <a:cubicBezTo>
                      <a:pt x="435" y="889"/>
                      <a:pt x="448" y="887"/>
                      <a:pt x="460" y="884"/>
                    </a:cubicBezTo>
                    <a:cubicBezTo>
                      <a:pt x="666" y="791"/>
                      <a:pt x="775" y="562"/>
                      <a:pt x="717" y="343"/>
                    </a:cubicBezTo>
                    <a:cubicBezTo>
                      <a:pt x="708" y="144"/>
                      <a:pt x="539" y="-9"/>
                      <a:pt x="340" y="0"/>
                    </a:cubicBezTo>
                    <a:cubicBezTo>
                      <a:pt x="320" y="1"/>
                      <a:pt x="299" y="4"/>
                      <a:pt x="280" y="8"/>
                    </a:cubicBezTo>
                    <a:cubicBezTo>
                      <a:pt x="61" y="103"/>
                      <a:pt x="-50" y="348"/>
                      <a:pt x="22" y="575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736" name="Google Shape;736;p7"/>
              <p:cNvSpPr/>
              <p:nvPr/>
            </p:nvSpPr>
            <p:spPr>
              <a:xfrm>
                <a:off x="926854" y="1918775"/>
                <a:ext cx="15553" cy="16814"/>
              </a:xfrm>
              <a:custGeom>
                <a:rect b="b" l="l" r="r" t="t"/>
                <a:pathLst>
                  <a:path extrusionOk="0" h="16814" w="15553">
                    <a:moveTo>
                      <a:pt x="15553" y="0"/>
                    </a:moveTo>
                    <a:lnTo>
                      <a:pt x="15553" y="0"/>
                    </a:lnTo>
                    <a:lnTo>
                      <a:pt x="15553" y="0"/>
                    </a:lnTo>
                    <a:lnTo>
                      <a:pt x="15553" y="0"/>
                    </a:lnTo>
                    <a:lnTo>
                      <a:pt x="15553" y="0"/>
                    </a:lnTo>
                    <a:lnTo>
                      <a:pt x="15399" y="129"/>
                    </a:lnTo>
                    <a:lnTo>
                      <a:pt x="15270" y="129"/>
                    </a:lnTo>
                    <a:cubicBezTo>
                      <a:pt x="15144" y="267"/>
                      <a:pt x="15040" y="423"/>
                      <a:pt x="14961" y="592"/>
                    </a:cubicBezTo>
                    <a:lnTo>
                      <a:pt x="14961" y="592"/>
                    </a:lnTo>
                    <a:lnTo>
                      <a:pt x="14961" y="592"/>
                    </a:lnTo>
                    <a:lnTo>
                      <a:pt x="14806" y="901"/>
                    </a:lnTo>
                    <a:cubicBezTo>
                      <a:pt x="14654" y="1168"/>
                      <a:pt x="14516" y="1443"/>
                      <a:pt x="14394" y="1725"/>
                    </a:cubicBezTo>
                    <a:lnTo>
                      <a:pt x="14394" y="1725"/>
                    </a:lnTo>
                    <a:lnTo>
                      <a:pt x="14163" y="2137"/>
                    </a:lnTo>
                    <a:lnTo>
                      <a:pt x="13545" y="3167"/>
                    </a:lnTo>
                    <a:cubicBezTo>
                      <a:pt x="12990" y="4063"/>
                      <a:pt x="12379" y="4923"/>
                      <a:pt x="11716" y="5742"/>
                    </a:cubicBezTo>
                    <a:cubicBezTo>
                      <a:pt x="11629" y="5883"/>
                      <a:pt x="11526" y="6013"/>
                      <a:pt x="11407" y="6129"/>
                    </a:cubicBezTo>
                    <a:cubicBezTo>
                      <a:pt x="10610" y="7142"/>
                      <a:pt x="9750" y="8105"/>
                      <a:pt x="8832" y="9013"/>
                    </a:cubicBezTo>
                    <a:lnTo>
                      <a:pt x="8369" y="9476"/>
                    </a:lnTo>
                    <a:lnTo>
                      <a:pt x="8369" y="9476"/>
                    </a:lnTo>
                    <a:cubicBezTo>
                      <a:pt x="8214" y="9605"/>
                      <a:pt x="8086" y="9759"/>
                      <a:pt x="7931" y="9862"/>
                    </a:cubicBezTo>
                    <a:cubicBezTo>
                      <a:pt x="6669" y="11047"/>
                      <a:pt x="5356" y="12103"/>
                      <a:pt x="4069" y="13133"/>
                    </a:cubicBezTo>
                    <a:lnTo>
                      <a:pt x="2961" y="13982"/>
                    </a:lnTo>
                    <a:lnTo>
                      <a:pt x="1854" y="14858"/>
                    </a:lnTo>
                    <a:lnTo>
                      <a:pt x="1519" y="15167"/>
                    </a:lnTo>
                    <a:lnTo>
                      <a:pt x="1288" y="15399"/>
                    </a:lnTo>
                    <a:lnTo>
                      <a:pt x="979" y="15682"/>
                    </a:lnTo>
                    <a:cubicBezTo>
                      <a:pt x="644" y="16042"/>
                      <a:pt x="309" y="16429"/>
                      <a:pt x="0" y="16815"/>
                    </a:cubicBezTo>
                    <a:lnTo>
                      <a:pt x="0" y="16815"/>
                    </a:lnTo>
                    <a:lnTo>
                      <a:pt x="618" y="16532"/>
                    </a:lnTo>
                    <a:lnTo>
                      <a:pt x="618" y="16532"/>
                    </a:lnTo>
                    <a:lnTo>
                      <a:pt x="1262" y="16171"/>
                    </a:lnTo>
                    <a:lnTo>
                      <a:pt x="1751" y="15888"/>
                    </a:lnTo>
                    <a:lnTo>
                      <a:pt x="2137" y="15630"/>
                    </a:lnTo>
                    <a:lnTo>
                      <a:pt x="3270" y="14806"/>
                    </a:lnTo>
                    <a:lnTo>
                      <a:pt x="4609" y="13751"/>
                    </a:lnTo>
                    <a:cubicBezTo>
                      <a:pt x="6075" y="12628"/>
                      <a:pt x="7476" y="11425"/>
                      <a:pt x="8807" y="10146"/>
                    </a:cubicBezTo>
                    <a:lnTo>
                      <a:pt x="9193" y="9811"/>
                    </a:lnTo>
                    <a:cubicBezTo>
                      <a:pt x="9436" y="9590"/>
                      <a:pt x="9660" y="9349"/>
                      <a:pt x="9862" y="9090"/>
                    </a:cubicBezTo>
                    <a:lnTo>
                      <a:pt x="9862" y="9090"/>
                    </a:lnTo>
                    <a:cubicBezTo>
                      <a:pt x="10446" y="8503"/>
                      <a:pt x="10996" y="7884"/>
                      <a:pt x="11510" y="7236"/>
                    </a:cubicBezTo>
                    <a:lnTo>
                      <a:pt x="11691" y="7030"/>
                    </a:lnTo>
                    <a:cubicBezTo>
                      <a:pt x="12231" y="6412"/>
                      <a:pt x="12721" y="5742"/>
                      <a:pt x="13210" y="5073"/>
                    </a:cubicBezTo>
                    <a:cubicBezTo>
                      <a:pt x="13842" y="4214"/>
                      <a:pt x="14410" y="3311"/>
                      <a:pt x="14909" y="2369"/>
                    </a:cubicBezTo>
                    <a:lnTo>
                      <a:pt x="14909" y="2369"/>
                    </a:lnTo>
                    <a:lnTo>
                      <a:pt x="14909" y="2369"/>
                    </a:lnTo>
                    <a:cubicBezTo>
                      <a:pt x="14964" y="2253"/>
                      <a:pt x="15007" y="2133"/>
                      <a:pt x="15038" y="2009"/>
                    </a:cubicBezTo>
                    <a:lnTo>
                      <a:pt x="15038" y="2009"/>
                    </a:lnTo>
                    <a:cubicBezTo>
                      <a:pt x="15049" y="1958"/>
                      <a:pt x="15049" y="1905"/>
                      <a:pt x="15038" y="1854"/>
                    </a:cubicBezTo>
                    <a:lnTo>
                      <a:pt x="15038" y="1854"/>
                    </a:lnTo>
                    <a:lnTo>
                      <a:pt x="15038" y="1854"/>
                    </a:lnTo>
                    <a:lnTo>
                      <a:pt x="15038" y="1854"/>
                    </a:lnTo>
                    <a:lnTo>
                      <a:pt x="15193" y="1416"/>
                    </a:lnTo>
                    <a:cubicBezTo>
                      <a:pt x="15193" y="1416"/>
                      <a:pt x="15193" y="1184"/>
                      <a:pt x="15193" y="1056"/>
                    </a:cubicBezTo>
                    <a:lnTo>
                      <a:pt x="15193" y="1056"/>
                    </a:lnTo>
                    <a:lnTo>
                      <a:pt x="15193" y="1056"/>
                    </a:lnTo>
                    <a:cubicBezTo>
                      <a:pt x="15196" y="996"/>
                      <a:pt x="15196" y="936"/>
                      <a:pt x="15193" y="876"/>
                    </a:cubicBezTo>
                    <a:lnTo>
                      <a:pt x="15193" y="876"/>
                    </a:lnTo>
                    <a:lnTo>
                      <a:pt x="15193" y="876"/>
                    </a:lnTo>
                    <a:cubicBezTo>
                      <a:pt x="15182" y="825"/>
                      <a:pt x="15182" y="772"/>
                      <a:pt x="15193" y="721"/>
                    </a:cubicBezTo>
                    <a:lnTo>
                      <a:pt x="15193" y="721"/>
                    </a:lnTo>
                    <a:cubicBezTo>
                      <a:pt x="15170" y="672"/>
                      <a:pt x="15170" y="615"/>
                      <a:pt x="15193" y="567"/>
                    </a:cubicBezTo>
                    <a:lnTo>
                      <a:pt x="15193" y="567"/>
                    </a:lnTo>
                    <a:lnTo>
                      <a:pt x="15373" y="335"/>
                    </a:lnTo>
                    <a:lnTo>
                      <a:pt x="15373" y="335"/>
                    </a:lnTo>
                    <a:lnTo>
                      <a:pt x="15373" y="335"/>
                    </a:lnTo>
                    <a:lnTo>
                      <a:pt x="15373" y="335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737" name="Google Shape;737;p7"/>
              <p:cNvSpPr/>
              <p:nvPr/>
            </p:nvSpPr>
            <p:spPr>
              <a:xfrm>
                <a:off x="915256" y="1932626"/>
                <a:ext cx="12885" cy="8655"/>
              </a:xfrm>
              <a:custGeom>
                <a:rect b="b" l="l" r="r" t="t"/>
                <a:pathLst>
                  <a:path extrusionOk="0" h="8655" w="12885">
                    <a:moveTo>
                      <a:pt x="12886" y="2269"/>
                    </a:moveTo>
                    <a:lnTo>
                      <a:pt x="12886" y="2115"/>
                    </a:lnTo>
                    <a:lnTo>
                      <a:pt x="12886" y="2115"/>
                    </a:lnTo>
                    <a:lnTo>
                      <a:pt x="12886" y="2115"/>
                    </a:lnTo>
                    <a:lnTo>
                      <a:pt x="12731" y="1909"/>
                    </a:lnTo>
                    <a:lnTo>
                      <a:pt x="12474" y="1651"/>
                    </a:lnTo>
                    <a:cubicBezTo>
                      <a:pt x="12214" y="1392"/>
                      <a:pt x="11929" y="1159"/>
                      <a:pt x="11624" y="956"/>
                    </a:cubicBezTo>
                    <a:cubicBezTo>
                      <a:pt x="11019" y="554"/>
                      <a:pt x="10333" y="290"/>
                      <a:pt x="9615" y="183"/>
                    </a:cubicBezTo>
                    <a:cubicBezTo>
                      <a:pt x="9259" y="106"/>
                      <a:pt x="8897" y="55"/>
                      <a:pt x="8534" y="29"/>
                    </a:cubicBezTo>
                    <a:cubicBezTo>
                      <a:pt x="8123" y="-10"/>
                      <a:pt x="7709" y="-10"/>
                      <a:pt x="7298" y="29"/>
                    </a:cubicBezTo>
                    <a:lnTo>
                      <a:pt x="6422" y="183"/>
                    </a:lnTo>
                    <a:lnTo>
                      <a:pt x="6422" y="183"/>
                    </a:lnTo>
                    <a:cubicBezTo>
                      <a:pt x="6039" y="291"/>
                      <a:pt x="5668" y="438"/>
                      <a:pt x="5315" y="621"/>
                    </a:cubicBezTo>
                    <a:cubicBezTo>
                      <a:pt x="3911" y="1394"/>
                      <a:pt x="2717" y="2499"/>
                      <a:pt x="1839" y="3840"/>
                    </a:cubicBezTo>
                    <a:cubicBezTo>
                      <a:pt x="1607" y="4149"/>
                      <a:pt x="1401" y="4484"/>
                      <a:pt x="1195" y="4818"/>
                    </a:cubicBezTo>
                    <a:lnTo>
                      <a:pt x="809" y="5514"/>
                    </a:lnTo>
                    <a:cubicBezTo>
                      <a:pt x="690" y="5756"/>
                      <a:pt x="587" y="6005"/>
                      <a:pt x="500" y="6260"/>
                    </a:cubicBezTo>
                    <a:cubicBezTo>
                      <a:pt x="243" y="6975"/>
                      <a:pt x="79" y="7719"/>
                      <a:pt x="10" y="8475"/>
                    </a:cubicBezTo>
                    <a:cubicBezTo>
                      <a:pt x="23" y="8534"/>
                      <a:pt x="23" y="8596"/>
                      <a:pt x="10" y="8655"/>
                    </a:cubicBezTo>
                    <a:lnTo>
                      <a:pt x="10" y="8655"/>
                    </a:lnTo>
                    <a:cubicBezTo>
                      <a:pt x="-3" y="8587"/>
                      <a:pt x="-3" y="8517"/>
                      <a:pt x="10" y="8449"/>
                    </a:cubicBezTo>
                    <a:cubicBezTo>
                      <a:pt x="242" y="7909"/>
                      <a:pt x="500" y="7394"/>
                      <a:pt x="783" y="6879"/>
                    </a:cubicBezTo>
                    <a:cubicBezTo>
                      <a:pt x="1066" y="6363"/>
                      <a:pt x="1452" y="5668"/>
                      <a:pt x="1787" y="5076"/>
                    </a:cubicBezTo>
                    <a:cubicBezTo>
                      <a:pt x="2122" y="4484"/>
                      <a:pt x="2354" y="4252"/>
                      <a:pt x="2663" y="3866"/>
                    </a:cubicBezTo>
                    <a:cubicBezTo>
                      <a:pt x="2963" y="3467"/>
                      <a:pt x="3300" y="3097"/>
                      <a:pt x="3667" y="2758"/>
                    </a:cubicBezTo>
                    <a:cubicBezTo>
                      <a:pt x="3950" y="2501"/>
                      <a:pt x="4208" y="2269"/>
                      <a:pt x="4517" y="2037"/>
                    </a:cubicBezTo>
                    <a:cubicBezTo>
                      <a:pt x="4795" y="1816"/>
                      <a:pt x="5097" y="1626"/>
                      <a:pt x="5418" y="1471"/>
                    </a:cubicBezTo>
                    <a:lnTo>
                      <a:pt x="6139" y="1162"/>
                    </a:lnTo>
                    <a:cubicBezTo>
                      <a:pt x="6419" y="1046"/>
                      <a:pt x="6714" y="968"/>
                      <a:pt x="7015" y="930"/>
                    </a:cubicBezTo>
                    <a:lnTo>
                      <a:pt x="7015" y="930"/>
                    </a:lnTo>
                    <a:lnTo>
                      <a:pt x="8173" y="930"/>
                    </a:lnTo>
                    <a:cubicBezTo>
                      <a:pt x="8562" y="956"/>
                      <a:pt x="8950" y="1008"/>
                      <a:pt x="9332" y="1085"/>
                    </a:cubicBezTo>
                    <a:lnTo>
                      <a:pt x="9332" y="1085"/>
                    </a:lnTo>
                    <a:cubicBezTo>
                      <a:pt x="9944" y="1226"/>
                      <a:pt x="10546" y="1406"/>
                      <a:pt x="11135" y="1625"/>
                    </a:cubicBezTo>
                    <a:cubicBezTo>
                      <a:pt x="11521" y="1767"/>
                      <a:pt x="11900" y="1930"/>
                      <a:pt x="12268" y="2115"/>
                    </a:cubicBezTo>
                    <a:cubicBezTo>
                      <a:pt x="12318" y="2097"/>
                      <a:pt x="12372" y="2097"/>
                      <a:pt x="12422" y="2115"/>
                    </a:cubicBezTo>
                    <a:lnTo>
                      <a:pt x="12577" y="2115"/>
                    </a:lnTo>
                    <a:lnTo>
                      <a:pt x="12577" y="2115"/>
                    </a:lnTo>
                    <a:lnTo>
                      <a:pt x="12757" y="2115"/>
                    </a:lnTo>
                    <a:lnTo>
                      <a:pt x="12757" y="2115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738" name="Google Shape;738;p7"/>
              <p:cNvSpPr/>
              <p:nvPr/>
            </p:nvSpPr>
            <p:spPr>
              <a:xfrm>
                <a:off x="915086" y="1934483"/>
                <a:ext cx="13106" cy="7647"/>
              </a:xfrm>
              <a:custGeom>
                <a:rect b="b" l="l" r="r" t="t"/>
                <a:pathLst>
                  <a:path extrusionOk="0" h="7647" w="13106">
                    <a:moveTo>
                      <a:pt x="13107" y="0"/>
                    </a:moveTo>
                    <a:lnTo>
                      <a:pt x="12952" y="258"/>
                    </a:lnTo>
                    <a:lnTo>
                      <a:pt x="12952" y="258"/>
                    </a:lnTo>
                    <a:lnTo>
                      <a:pt x="12592" y="850"/>
                    </a:lnTo>
                    <a:lnTo>
                      <a:pt x="12128" y="1648"/>
                    </a:lnTo>
                    <a:cubicBezTo>
                      <a:pt x="11768" y="2266"/>
                      <a:pt x="11459" y="2884"/>
                      <a:pt x="11098" y="3476"/>
                    </a:cubicBezTo>
                    <a:cubicBezTo>
                      <a:pt x="10738" y="4069"/>
                      <a:pt x="10609" y="4172"/>
                      <a:pt x="10326" y="4506"/>
                    </a:cubicBezTo>
                    <a:cubicBezTo>
                      <a:pt x="10097" y="4799"/>
                      <a:pt x="9848" y="5074"/>
                      <a:pt x="9579" y="5330"/>
                    </a:cubicBezTo>
                    <a:lnTo>
                      <a:pt x="8858" y="5923"/>
                    </a:lnTo>
                    <a:lnTo>
                      <a:pt x="8163" y="6335"/>
                    </a:lnTo>
                    <a:cubicBezTo>
                      <a:pt x="7898" y="6468"/>
                      <a:pt x="7622" y="6580"/>
                      <a:pt x="7339" y="6669"/>
                    </a:cubicBezTo>
                    <a:cubicBezTo>
                      <a:pt x="7080" y="6765"/>
                      <a:pt x="6813" y="6834"/>
                      <a:pt x="6541" y="6875"/>
                    </a:cubicBezTo>
                    <a:cubicBezTo>
                      <a:pt x="5462" y="6939"/>
                      <a:pt x="4380" y="6862"/>
                      <a:pt x="3322" y="6644"/>
                    </a:cubicBezTo>
                    <a:lnTo>
                      <a:pt x="2575" y="6489"/>
                    </a:lnTo>
                    <a:cubicBezTo>
                      <a:pt x="2233" y="6451"/>
                      <a:pt x="1887" y="6451"/>
                      <a:pt x="1545" y="6489"/>
                    </a:cubicBezTo>
                    <a:cubicBezTo>
                      <a:pt x="1084" y="6426"/>
                      <a:pt x="616" y="6426"/>
                      <a:pt x="155" y="6489"/>
                    </a:cubicBezTo>
                    <a:lnTo>
                      <a:pt x="0" y="6489"/>
                    </a:lnTo>
                    <a:cubicBezTo>
                      <a:pt x="0" y="6489"/>
                      <a:pt x="0" y="6489"/>
                      <a:pt x="0" y="6489"/>
                    </a:cubicBezTo>
                    <a:lnTo>
                      <a:pt x="0" y="6489"/>
                    </a:lnTo>
                    <a:lnTo>
                      <a:pt x="0" y="6489"/>
                    </a:lnTo>
                    <a:cubicBezTo>
                      <a:pt x="0" y="6489"/>
                      <a:pt x="0" y="6489"/>
                      <a:pt x="0" y="6489"/>
                    </a:cubicBezTo>
                    <a:cubicBezTo>
                      <a:pt x="0" y="6489"/>
                      <a:pt x="0" y="6489"/>
                      <a:pt x="0" y="6489"/>
                    </a:cubicBezTo>
                    <a:cubicBezTo>
                      <a:pt x="695" y="6721"/>
                      <a:pt x="1391" y="6978"/>
                      <a:pt x="2086" y="7184"/>
                    </a:cubicBezTo>
                    <a:lnTo>
                      <a:pt x="2961" y="7365"/>
                    </a:lnTo>
                    <a:lnTo>
                      <a:pt x="4197" y="7571"/>
                    </a:lnTo>
                    <a:cubicBezTo>
                      <a:pt x="4940" y="7674"/>
                      <a:pt x="5694" y="7674"/>
                      <a:pt x="6438" y="7571"/>
                    </a:cubicBezTo>
                    <a:lnTo>
                      <a:pt x="6438" y="7571"/>
                    </a:lnTo>
                    <a:lnTo>
                      <a:pt x="6721" y="7571"/>
                    </a:lnTo>
                    <a:cubicBezTo>
                      <a:pt x="7212" y="7470"/>
                      <a:pt x="7688" y="7305"/>
                      <a:pt x="8137" y="7081"/>
                    </a:cubicBezTo>
                    <a:lnTo>
                      <a:pt x="8317" y="7081"/>
                    </a:lnTo>
                    <a:cubicBezTo>
                      <a:pt x="8771" y="6840"/>
                      <a:pt x="9194" y="6546"/>
                      <a:pt x="9579" y="6206"/>
                    </a:cubicBezTo>
                    <a:lnTo>
                      <a:pt x="9837" y="5974"/>
                    </a:lnTo>
                    <a:lnTo>
                      <a:pt x="10146" y="5665"/>
                    </a:lnTo>
                    <a:lnTo>
                      <a:pt x="10146" y="5665"/>
                    </a:lnTo>
                    <a:lnTo>
                      <a:pt x="10146" y="5665"/>
                    </a:lnTo>
                    <a:cubicBezTo>
                      <a:pt x="10432" y="5356"/>
                      <a:pt x="10698" y="5029"/>
                      <a:pt x="10944" y="4687"/>
                    </a:cubicBezTo>
                    <a:lnTo>
                      <a:pt x="11433" y="3940"/>
                    </a:lnTo>
                    <a:cubicBezTo>
                      <a:pt x="11670" y="3562"/>
                      <a:pt x="11876" y="3166"/>
                      <a:pt x="12051" y="2755"/>
                    </a:cubicBezTo>
                    <a:cubicBezTo>
                      <a:pt x="12037" y="2687"/>
                      <a:pt x="12037" y="2617"/>
                      <a:pt x="12051" y="2549"/>
                    </a:cubicBezTo>
                    <a:cubicBezTo>
                      <a:pt x="12041" y="2455"/>
                      <a:pt x="12041" y="2360"/>
                      <a:pt x="12051" y="2266"/>
                    </a:cubicBezTo>
                    <a:lnTo>
                      <a:pt x="12283" y="1519"/>
                    </a:lnTo>
                    <a:cubicBezTo>
                      <a:pt x="12375" y="1249"/>
                      <a:pt x="12453" y="974"/>
                      <a:pt x="12515" y="695"/>
                    </a:cubicBezTo>
                    <a:cubicBezTo>
                      <a:pt x="12503" y="618"/>
                      <a:pt x="12503" y="540"/>
                      <a:pt x="12515" y="464"/>
                    </a:cubicBezTo>
                    <a:lnTo>
                      <a:pt x="12515" y="464"/>
                    </a:lnTo>
                    <a:lnTo>
                      <a:pt x="12515" y="52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739" name="Google Shape;739;p7"/>
              <p:cNvSpPr/>
              <p:nvPr/>
            </p:nvSpPr>
            <p:spPr>
              <a:xfrm>
                <a:off x="917893" y="1934663"/>
                <a:ext cx="10068" cy="4403"/>
              </a:xfrm>
              <a:custGeom>
                <a:rect b="b" l="l" r="r" t="t"/>
                <a:pathLst>
                  <a:path extrusionOk="0" h="4403" w="10068">
                    <a:moveTo>
                      <a:pt x="10068" y="0"/>
                    </a:moveTo>
                    <a:lnTo>
                      <a:pt x="9837" y="0"/>
                    </a:lnTo>
                    <a:lnTo>
                      <a:pt x="9373" y="206"/>
                    </a:lnTo>
                    <a:lnTo>
                      <a:pt x="8549" y="644"/>
                    </a:lnTo>
                    <a:lnTo>
                      <a:pt x="8163" y="850"/>
                    </a:lnTo>
                    <a:lnTo>
                      <a:pt x="8163" y="850"/>
                    </a:lnTo>
                    <a:lnTo>
                      <a:pt x="6669" y="1674"/>
                    </a:lnTo>
                    <a:lnTo>
                      <a:pt x="6669" y="1674"/>
                    </a:lnTo>
                    <a:lnTo>
                      <a:pt x="6669" y="1674"/>
                    </a:lnTo>
                    <a:cubicBezTo>
                      <a:pt x="6179" y="1925"/>
                      <a:pt x="5672" y="2141"/>
                      <a:pt x="5150" y="2318"/>
                    </a:cubicBezTo>
                    <a:lnTo>
                      <a:pt x="4532" y="2549"/>
                    </a:lnTo>
                    <a:lnTo>
                      <a:pt x="3888" y="2755"/>
                    </a:lnTo>
                    <a:lnTo>
                      <a:pt x="3245" y="2936"/>
                    </a:lnTo>
                    <a:lnTo>
                      <a:pt x="2421" y="3193"/>
                    </a:lnTo>
                    <a:cubicBezTo>
                      <a:pt x="2140" y="3280"/>
                      <a:pt x="1865" y="3384"/>
                      <a:pt x="1597" y="3502"/>
                    </a:cubicBezTo>
                    <a:cubicBezTo>
                      <a:pt x="1035" y="3747"/>
                      <a:pt x="500" y="4049"/>
                      <a:pt x="0" y="4403"/>
                    </a:cubicBezTo>
                    <a:lnTo>
                      <a:pt x="0" y="4403"/>
                    </a:lnTo>
                    <a:cubicBezTo>
                      <a:pt x="867" y="4361"/>
                      <a:pt x="1729" y="4240"/>
                      <a:pt x="2575" y="4043"/>
                    </a:cubicBezTo>
                    <a:lnTo>
                      <a:pt x="3142" y="3888"/>
                    </a:lnTo>
                    <a:lnTo>
                      <a:pt x="3966" y="3657"/>
                    </a:lnTo>
                    <a:cubicBezTo>
                      <a:pt x="4506" y="3502"/>
                      <a:pt x="5047" y="3296"/>
                      <a:pt x="5588" y="3090"/>
                    </a:cubicBezTo>
                    <a:cubicBezTo>
                      <a:pt x="5880" y="2992"/>
                      <a:pt x="6164" y="2871"/>
                      <a:pt x="6438" y="2730"/>
                    </a:cubicBezTo>
                    <a:lnTo>
                      <a:pt x="7056" y="2446"/>
                    </a:lnTo>
                    <a:lnTo>
                      <a:pt x="8008" y="1906"/>
                    </a:lnTo>
                    <a:lnTo>
                      <a:pt x="8008" y="1906"/>
                    </a:lnTo>
                    <a:lnTo>
                      <a:pt x="8189" y="1906"/>
                    </a:lnTo>
                    <a:lnTo>
                      <a:pt x="9090" y="1159"/>
                    </a:lnTo>
                    <a:lnTo>
                      <a:pt x="9090" y="1159"/>
                    </a:lnTo>
                    <a:lnTo>
                      <a:pt x="10017" y="154"/>
                    </a:lnTo>
                    <a:lnTo>
                      <a:pt x="10017" y="26"/>
                    </a:lnTo>
                    <a:lnTo>
                      <a:pt x="10017" y="26"/>
                    </a:lnTo>
                    <a:cubicBezTo>
                      <a:pt x="10017" y="26"/>
                      <a:pt x="10068" y="0"/>
                      <a:pt x="10068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740" name="Google Shape;740;p7"/>
              <p:cNvSpPr/>
              <p:nvPr/>
            </p:nvSpPr>
            <p:spPr>
              <a:xfrm>
                <a:off x="925386" y="1936852"/>
                <a:ext cx="4396" cy="16789"/>
              </a:xfrm>
              <a:custGeom>
                <a:rect b="b" l="l" r="r" t="t"/>
                <a:pathLst>
                  <a:path extrusionOk="0" h="16789" w="4396">
                    <a:moveTo>
                      <a:pt x="4378" y="3888"/>
                    </a:moveTo>
                    <a:cubicBezTo>
                      <a:pt x="4403" y="4291"/>
                      <a:pt x="4403" y="4696"/>
                      <a:pt x="4378" y="5099"/>
                    </a:cubicBezTo>
                    <a:cubicBezTo>
                      <a:pt x="4383" y="5883"/>
                      <a:pt x="4322" y="6667"/>
                      <a:pt x="4197" y="7442"/>
                    </a:cubicBezTo>
                    <a:lnTo>
                      <a:pt x="4197" y="7442"/>
                    </a:lnTo>
                    <a:lnTo>
                      <a:pt x="4197" y="7802"/>
                    </a:lnTo>
                    <a:cubicBezTo>
                      <a:pt x="4061" y="8676"/>
                      <a:pt x="3854" y="9537"/>
                      <a:pt x="3579" y="10377"/>
                    </a:cubicBezTo>
                    <a:cubicBezTo>
                      <a:pt x="3322" y="11150"/>
                      <a:pt x="3039" y="11922"/>
                      <a:pt x="2704" y="12669"/>
                    </a:cubicBezTo>
                    <a:cubicBezTo>
                      <a:pt x="2351" y="13493"/>
                      <a:pt x="1929" y="14286"/>
                      <a:pt x="1442" y="15038"/>
                    </a:cubicBezTo>
                    <a:cubicBezTo>
                      <a:pt x="1214" y="15411"/>
                      <a:pt x="956" y="15764"/>
                      <a:pt x="669" y="16094"/>
                    </a:cubicBezTo>
                    <a:lnTo>
                      <a:pt x="180" y="16609"/>
                    </a:lnTo>
                    <a:lnTo>
                      <a:pt x="180" y="16609"/>
                    </a:lnTo>
                    <a:cubicBezTo>
                      <a:pt x="134" y="16681"/>
                      <a:pt x="72" y="16743"/>
                      <a:pt x="0" y="16789"/>
                    </a:cubicBezTo>
                    <a:lnTo>
                      <a:pt x="0" y="16789"/>
                    </a:lnTo>
                    <a:lnTo>
                      <a:pt x="0" y="16583"/>
                    </a:lnTo>
                    <a:cubicBezTo>
                      <a:pt x="0" y="16583"/>
                      <a:pt x="0" y="16583"/>
                      <a:pt x="0" y="16583"/>
                    </a:cubicBezTo>
                    <a:cubicBezTo>
                      <a:pt x="386" y="15682"/>
                      <a:pt x="773" y="14755"/>
                      <a:pt x="1236" y="13879"/>
                    </a:cubicBezTo>
                    <a:cubicBezTo>
                      <a:pt x="1759" y="12881"/>
                      <a:pt x="2214" y="11848"/>
                      <a:pt x="2601" y="10789"/>
                    </a:cubicBezTo>
                    <a:lnTo>
                      <a:pt x="2601" y="10789"/>
                    </a:lnTo>
                    <a:cubicBezTo>
                      <a:pt x="2828" y="10175"/>
                      <a:pt x="3018" y="9547"/>
                      <a:pt x="3167" y="8910"/>
                    </a:cubicBezTo>
                    <a:cubicBezTo>
                      <a:pt x="3327" y="8283"/>
                      <a:pt x="3448" y="7646"/>
                      <a:pt x="3528" y="7004"/>
                    </a:cubicBezTo>
                    <a:cubicBezTo>
                      <a:pt x="3528" y="6644"/>
                      <a:pt x="3528" y="6283"/>
                      <a:pt x="3528" y="5923"/>
                    </a:cubicBezTo>
                    <a:cubicBezTo>
                      <a:pt x="3528" y="5562"/>
                      <a:pt x="3528" y="5202"/>
                      <a:pt x="3528" y="4841"/>
                    </a:cubicBezTo>
                    <a:lnTo>
                      <a:pt x="3528" y="4841"/>
                    </a:lnTo>
                    <a:cubicBezTo>
                      <a:pt x="3528" y="4481"/>
                      <a:pt x="3528" y="4120"/>
                      <a:pt x="3399" y="3785"/>
                    </a:cubicBezTo>
                    <a:cubicBezTo>
                      <a:pt x="3270" y="3451"/>
                      <a:pt x="3270" y="3270"/>
                      <a:pt x="3219" y="3013"/>
                    </a:cubicBezTo>
                    <a:cubicBezTo>
                      <a:pt x="2989" y="2322"/>
                      <a:pt x="2705" y="1650"/>
                      <a:pt x="2369" y="1004"/>
                    </a:cubicBezTo>
                    <a:lnTo>
                      <a:pt x="2009" y="438"/>
                    </a:lnTo>
                    <a:lnTo>
                      <a:pt x="2009" y="438"/>
                    </a:lnTo>
                    <a:cubicBezTo>
                      <a:pt x="1880" y="283"/>
                      <a:pt x="1777" y="129"/>
                      <a:pt x="1648" y="0"/>
                    </a:cubicBezTo>
                    <a:lnTo>
                      <a:pt x="1648" y="0"/>
                    </a:lnTo>
                    <a:lnTo>
                      <a:pt x="1648" y="0"/>
                    </a:lnTo>
                    <a:lnTo>
                      <a:pt x="2086" y="206"/>
                    </a:lnTo>
                    <a:lnTo>
                      <a:pt x="2421" y="463"/>
                    </a:lnTo>
                    <a:cubicBezTo>
                      <a:pt x="2689" y="655"/>
                      <a:pt x="2924" y="890"/>
                      <a:pt x="3116" y="1159"/>
                    </a:cubicBezTo>
                    <a:cubicBezTo>
                      <a:pt x="3317" y="1455"/>
                      <a:pt x="3497" y="1765"/>
                      <a:pt x="3657" y="2086"/>
                    </a:cubicBezTo>
                    <a:lnTo>
                      <a:pt x="3888" y="2730"/>
                    </a:lnTo>
                    <a:cubicBezTo>
                      <a:pt x="3900" y="2798"/>
                      <a:pt x="3900" y="2867"/>
                      <a:pt x="3888" y="2936"/>
                    </a:cubicBezTo>
                    <a:cubicBezTo>
                      <a:pt x="3946" y="3103"/>
                      <a:pt x="3989" y="3275"/>
                      <a:pt x="4017" y="3451"/>
                    </a:cubicBezTo>
                    <a:cubicBezTo>
                      <a:pt x="4147" y="3588"/>
                      <a:pt x="4268" y="3734"/>
                      <a:pt x="4378" y="3888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741" name="Google Shape;741;p7"/>
              <p:cNvSpPr/>
              <p:nvPr/>
            </p:nvSpPr>
            <p:spPr>
              <a:xfrm>
                <a:off x="921419" y="1941745"/>
                <a:ext cx="4172" cy="11613"/>
              </a:xfrm>
              <a:custGeom>
                <a:rect b="b" l="l" r="r" t="t"/>
                <a:pathLst>
                  <a:path extrusionOk="0" h="11613" w="4172">
                    <a:moveTo>
                      <a:pt x="4173" y="11613"/>
                    </a:moveTo>
                    <a:lnTo>
                      <a:pt x="4173" y="11613"/>
                    </a:lnTo>
                    <a:lnTo>
                      <a:pt x="4173" y="11613"/>
                    </a:lnTo>
                    <a:cubicBezTo>
                      <a:pt x="3757" y="11323"/>
                      <a:pt x="3369" y="10996"/>
                      <a:pt x="3014" y="10635"/>
                    </a:cubicBezTo>
                    <a:cubicBezTo>
                      <a:pt x="2598" y="10198"/>
                      <a:pt x="2235" y="9714"/>
                      <a:pt x="1932" y="9193"/>
                    </a:cubicBezTo>
                    <a:cubicBezTo>
                      <a:pt x="1297" y="8168"/>
                      <a:pt x="812" y="7058"/>
                      <a:pt x="490" y="5897"/>
                    </a:cubicBezTo>
                    <a:cubicBezTo>
                      <a:pt x="331" y="5357"/>
                      <a:pt x="210" y="4806"/>
                      <a:pt x="130" y="4249"/>
                    </a:cubicBezTo>
                    <a:cubicBezTo>
                      <a:pt x="36" y="3696"/>
                      <a:pt x="-7" y="3136"/>
                      <a:pt x="1" y="2575"/>
                    </a:cubicBezTo>
                    <a:cubicBezTo>
                      <a:pt x="20" y="2043"/>
                      <a:pt x="106" y="1515"/>
                      <a:pt x="259" y="1004"/>
                    </a:cubicBezTo>
                    <a:cubicBezTo>
                      <a:pt x="259" y="1004"/>
                      <a:pt x="259" y="773"/>
                      <a:pt x="259" y="644"/>
                    </a:cubicBezTo>
                    <a:cubicBezTo>
                      <a:pt x="254" y="549"/>
                      <a:pt x="254" y="455"/>
                      <a:pt x="259" y="361"/>
                    </a:cubicBezTo>
                    <a:lnTo>
                      <a:pt x="465" y="0"/>
                    </a:lnTo>
                    <a:lnTo>
                      <a:pt x="465" y="0"/>
                    </a:lnTo>
                    <a:cubicBezTo>
                      <a:pt x="440" y="145"/>
                      <a:pt x="440" y="293"/>
                      <a:pt x="465" y="438"/>
                    </a:cubicBezTo>
                    <a:lnTo>
                      <a:pt x="465" y="438"/>
                    </a:lnTo>
                    <a:lnTo>
                      <a:pt x="465" y="644"/>
                    </a:lnTo>
                    <a:cubicBezTo>
                      <a:pt x="413" y="1312"/>
                      <a:pt x="413" y="1984"/>
                      <a:pt x="465" y="2652"/>
                    </a:cubicBezTo>
                    <a:cubicBezTo>
                      <a:pt x="465" y="3193"/>
                      <a:pt x="465" y="3785"/>
                      <a:pt x="671" y="4326"/>
                    </a:cubicBezTo>
                    <a:cubicBezTo>
                      <a:pt x="751" y="4858"/>
                      <a:pt x="872" y="5383"/>
                      <a:pt x="1031" y="5897"/>
                    </a:cubicBezTo>
                    <a:cubicBezTo>
                      <a:pt x="1154" y="6320"/>
                      <a:pt x="1309" y="6733"/>
                      <a:pt x="1495" y="7133"/>
                    </a:cubicBezTo>
                    <a:cubicBezTo>
                      <a:pt x="1701" y="7571"/>
                      <a:pt x="1907" y="8034"/>
                      <a:pt x="2164" y="8472"/>
                    </a:cubicBezTo>
                    <a:cubicBezTo>
                      <a:pt x="2422" y="8910"/>
                      <a:pt x="2834" y="9579"/>
                      <a:pt x="3143" y="10146"/>
                    </a:cubicBezTo>
                    <a:cubicBezTo>
                      <a:pt x="3452" y="10712"/>
                      <a:pt x="3709" y="11098"/>
                      <a:pt x="4018" y="11562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742" name="Google Shape;742;p7"/>
              <p:cNvSpPr/>
              <p:nvPr/>
            </p:nvSpPr>
            <p:spPr>
              <a:xfrm>
                <a:off x="924723" y="1939273"/>
                <a:ext cx="611" cy="7853"/>
              </a:xfrm>
              <a:custGeom>
                <a:rect b="b" l="l" r="r" t="t"/>
                <a:pathLst>
                  <a:path extrusionOk="0" h="7853" w="611">
                    <a:moveTo>
                      <a:pt x="611" y="129"/>
                    </a:moveTo>
                    <a:cubicBezTo>
                      <a:pt x="611" y="386"/>
                      <a:pt x="611" y="618"/>
                      <a:pt x="611" y="850"/>
                    </a:cubicBezTo>
                    <a:lnTo>
                      <a:pt x="611" y="850"/>
                    </a:lnTo>
                    <a:lnTo>
                      <a:pt x="611" y="2009"/>
                    </a:lnTo>
                    <a:cubicBezTo>
                      <a:pt x="611" y="2343"/>
                      <a:pt x="611" y="2704"/>
                      <a:pt x="611" y="3039"/>
                    </a:cubicBezTo>
                    <a:lnTo>
                      <a:pt x="611" y="4069"/>
                    </a:lnTo>
                    <a:cubicBezTo>
                      <a:pt x="586" y="5335"/>
                      <a:pt x="483" y="6600"/>
                      <a:pt x="302" y="7854"/>
                    </a:cubicBezTo>
                    <a:cubicBezTo>
                      <a:pt x="302" y="7854"/>
                      <a:pt x="302" y="7854"/>
                      <a:pt x="302" y="7854"/>
                    </a:cubicBezTo>
                    <a:cubicBezTo>
                      <a:pt x="170" y="7164"/>
                      <a:pt x="76" y="6468"/>
                      <a:pt x="19" y="5768"/>
                    </a:cubicBezTo>
                    <a:cubicBezTo>
                      <a:pt x="-6" y="5442"/>
                      <a:pt x="-6" y="5115"/>
                      <a:pt x="19" y="4790"/>
                    </a:cubicBezTo>
                    <a:lnTo>
                      <a:pt x="19" y="3554"/>
                    </a:lnTo>
                    <a:cubicBezTo>
                      <a:pt x="19" y="2987"/>
                      <a:pt x="19" y="2446"/>
                      <a:pt x="19" y="1906"/>
                    </a:cubicBezTo>
                    <a:cubicBezTo>
                      <a:pt x="19" y="1365"/>
                      <a:pt x="19" y="1391"/>
                      <a:pt x="148" y="1133"/>
                    </a:cubicBezTo>
                    <a:cubicBezTo>
                      <a:pt x="277" y="876"/>
                      <a:pt x="148" y="1004"/>
                      <a:pt x="148" y="927"/>
                    </a:cubicBezTo>
                    <a:cubicBezTo>
                      <a:pt x="148" y="850"/>
                      <a:pt x="148" y="927"/>
                      <a:pt x="148" y="773"/>
                    </a:cubicBezTo>
                    <a:lnTo>
                      <a:pt x="148" y="773"/>
                    </a:lnTo>
                    <a:lnTo>
                      <a:pt x="148" y="773"/>
                    </a:lnTo>
                    <a:lnTo>
                      <a:pt x="302" y="0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743" name="Google Shape;743;p7"/>
              <p:cNvSpPr/>
              <p:nvPr/>
            </p:nvSpPr>
            <p:spPr>
              <a:xfrm>
                <a:off x="925187" y="1948054"/>
                <a:ext cx="261" cy="3296"/>
              </a:xfrm>
              <a:custGeom>
                <a:rect b="b" l="l" r="r" t="t"/>
                <a:pathLst>
                  <a:path extrusionOk="0" h="3296" w="261">
                    <a:moveTo>
                      <a:pt x="251" y="953"/>
                    </a:moveTo>
                    <a:cubicBezTo>
                      <a:pt x="265" y="1193"/>
                      <a:pt x="265" y="1434"/>
                      <a:pt x="251" y="1674"/>
                    </a:cubicBezTo>
                    <a:cubicBezTo>
                      <a:pt x="251" y="2009"/>
                      <a:pt x="251" y="2318"/>
                      <a:pt x="251" y="2652"/>
                    </a:cubicBezTo>
                    <a:cubicBezTo>
                      <a:pt x="263" y="2867"/>
                      <a:pt x="263" y="3082"/>
                      <a:pt x="251" y="3296"/>
                    </a:cubicBezTo>
                    <a:lnTo>
                      <a:pt x="251" y="3296"/>
                    </a:lnTo>
                    <a:cubicBezTo>
                      <a:pt x="137" y="2997"/>
                      <a:pt x="60" y="2686"/>
                      <a:pt x="19" y="2369"/>
                    </a:cubicBezTo>
                    <a:cubicBezTo>
                      <a:pt x="-6" y="2121"/>
                      <a:pt x="-6" y="1871"/>
                      <a:pt x="19" y="1622"/>
                    </a:cubicBezTo>
                    <a:cubicBezTo>
                      <a:pt x="6" y="1408"/>
                      <a:pt x="6" y="1193"/>
                      <a:pt x="19" y="979"/>
                    </a:cubicBezTo>
                    <a:cubicBezTo>
                      <a:pt x="31" y="867"/>
                      <a:pt x="31" y="755"/>
                      <a:pt x="19" y="644"/>
                    </a:cubicBezTo>
                    <a:cubicBezTo>
                      <a:pt x="7" y="429"/>
                      <a:pt x="7" y="214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lnTo>
                      <a:pt x="19" y="0"/>
                    </a:lnTo>
                    <a:cubicBezTo>
                      <a:pt x="123" y="310"/>
                      <a:pt x="201" y="629"/>
                      <a:pt x="251" y="953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744" name="Google Shape;744;p7"/>
              <p:cNvSpPr/>
              <p:nvPr/>
            </p:nvSpPr>
            <p:spPr>
              <a:xfrm>
                <a:off x="929399" y="1933160"/>
                <a:ext cx="9969" cy="7477"/>
              </a:xfrm>
              <a:custGeom>
                <a:rect b="b" l="l" r="r" t="t"/>
                <a:pathLst>
                  <a:path extrusionOk="0" h="7477" w="9969">
                    <a:moveTo>
                      <a:pt x="9969" y="1194"/>
                    </a:moveTo>
                    <a:lnTo>
                      <a:pt x="9841" y="1040"/>
                    </a:lnTo>
                    <a:lnTo>
                      <a:pt x="9635" y="859"/>
                    </a:lnTo>
                    <a:cubicBezTo>
                      <a:pt x="9358" y="615"/>
                      <a:pt x="9046" y="415"/>
                      <a:pt x="8708" y="267"/>
                    </a:cubicBezTo>
                    <a:cubicBezTo>
                      <a:pt x="8442" y="133"/>
                      <a:pt x="8154" y="46"/>
                      <a:pt x="7858" y="10"/>
                    </a:cubicBezTo>
                    <a:cubicBezTo>
                      <a:pt x="7652" y="-3"/>
                      <a:pt x="7446" y="-3"/>
                      <a:pt x="7240" y="10"/>
                    </a:cubicBezTo>
                    <a:lnTo>
                      <a:pt x="6622" y="10"/>
                    </a:lnTo>
                    <a:cubicBezTo>
                      <a:pt x="6282" y="32"/>
                      <a:pt x="5945" y="93"/>
                      <a:pt x="5618" y="190"/>
                    </a:cubicBezTo>
                    <a:cubicBezTo>
                      <a:pt x="5255" y="275"/>
                      <a:pt x="4901" y="396"/>
                      <a:pt x="4562" y="550"/>
                    </a:cubicBezTo>
                    <a:cubicBezTo>
                      <a:pt x="3810" y="876"/>
                      <a:pt x="3115" y="1319"/>
                      <a:pt x="2502" y="1864"/>
                    </a:cubicBezTo>
                    <a:cubicBezTo>
                      <a:pt x="1604" y="2671"/>
                      <a:pt x="892" y="3664"/>
                      <a:pt x="416" y="4773"/>
                    </a:cubicBezTo>
                    <a:cubicBezTo>
                      <a:pt x="312" y="5013"/>
                      <a:pt x="234" y="5264"/>
                      <a:pt x="184" y="5520"/>
                    </a:cubicBezTo>
                    <a:cubicBezTo>
                      <a:pt x="106" y="5701"/>
                      <a:pt x="54" y="5891"/>
                      <a:pt x="30" y="6087"/>
                    </a:cubicBezTo>
                    <a:cubicBezTo>
                      <a:pt x="-10" y="6455"/>
                      <a:pt x="-10" y="6826"/>
                      <a:pt x="30" y="7194"/>
                    </a:cubicBezTo>
                    <a:cubicBezTo>
                      <a:pt x="15" y="7288"/>
                      <a:pt x="15" y="7383"/>
                      <a:pt x="30" y="7477"/>
                    </a:cubicBezTo>
                    <a:lnTo>
                      <a:pt x="30" y="7477"/>
                    </a:lnTo>
                    <a:lnTo>
                      <a:pt x="30" y="7477"/>
                    </a:lnTo>
                    <a:lnTo>
                      <a:pt x="30" y="7323"/>
                    </a:lnTo>
                    <a:lnTo>
                      <a:pt x="30" y="7323"/>
                    </a:lnTo>
                    <a:cubicBezTo>
                      <a:pt x="33" y="7263"/>
                      <a:pt x="33" y="7202"/>
                      <a:pt x="30" y="7142"/>
                    </a:cubicBezTo>
                    <a:lnTo>
                      <a:pt x="30" y="7142"/>
                    </a:lnTo>
                    <a:cubicBezTo>
                      <a:pt x="68" y="7046"/>
                      <a:pt x="111" y="6951"/>
                      <a:pt x="159" y="6859"/>
                    </a:cubicBezTo>
                    <a:lnTo>
                      <a:pt x="622" y="5881"/>
                    </a:lnTo>
                    <a:lnTo>
                      <a:pt x="931" y="5263"/>
                    </a:lnTo>
                    <a:lnTo>
                      <a:pt x="1420" y="4439"/>
                    </a:lnTo>
                    <a:cubicBezTo>
                      <a:pt x="1802" y="3802"/>
                      <a:pt x="2270" y="3221"/>
                      <a:pt x="2811" y="2713"/>
                    </a:cubicBezTo>
                    <a:cubicBezTo>
                      <a:pt x="3066" y="2493"/>
                      <a:pt x="3332" y="2287"/>
                      <a:pt x="3609" y="2095"/>
                    </a:cubicBezTo>
                    <a:cubicBezTo>
                      <a:pt x="3840" y="1934"/>
                      <a:pt x="4081" y="1788"/>
                      <a:pt x="4330" y="1658"/>
                    </a:cubicBezTo>
                    <a:cubicBezTo>
                      <a:pt x="4630" y="1507"/>
                      <a:pt x="4939" y="1378"/>
                      <a:pt x="5257" y="1271"/>
                    </a:cubicBezTo>
                    <a:cubicBezTo>
                      <a:pt x="5616" y="1146"/>
                      <a:pt x="5987" y="1060"/>
                      <a:pt x="6364" y="1014"/>
                    </a:cubicBezTo>
                    <a:lnTo>
                      <a:pt x="6364" y="1014"/>
                    </a:lnTo>
                    <a:cubicBezTo>
                      <a:pt x="6742" y="988"/>
                      <a:pt x="7120" y="988"/>
                      <a:pt x="7497" y="1014"/>
                    </a:cubicBezTo>
                    <a:cubicBezTo>
                      <a:pt x="7866" y="989"/>
                      <a:pt x="8236" y="989"/>
                      <a:pt x="8605" y="1014"/>
                    </a:cubicBezTo>
                    <a:lnTo>
                      <a:pt x="9197" y="1168"/>
                    </a:lnTo>
                    <a:lnTo>
                      <a:pt x="9377" y="1168"/>
                    </a:lnTo>
                    <a:lnTo>
                      <a:pt x="9377" y="1168"/>
                    </a:lnTo>
                    <a:lnTo>
                      <a:pt x="9532" y="1168"/>
                    </a:lnTo>
                    <a:lnTo>
                      <a:pt x="9969" y="1374"/>
                    </a:lnTo>
                    <a:lnTo>
                      <a:pt x="9969" y="1374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745" name="Google Shape;745;p7"/>
              <p:cNvSpPr/>
              <p:nvPr/>
            </p:nvSpPr>
            <p:spPr>
              <a:xfrm>
                <a:off x="923995" y="1942672"/>
                <a:ext cx="1236" cy="4223"/>
              </a:xfrm>
              <a:custGeom>
                <a:rect b="b" l="l" r="r" t="t"/>
                <a:pathLst>
                  <a:path extrusionOk="0" h="4223" w="1236">
                    <a:moveTo>
                      <a:pt x="1056" y="26"/>
                    </a:moveTo>
                    <a:cubicBezTo>
                      <a:pt x="964" y="132"/>
                      <a:pt x="878" y="244"/>
                      <a:pt x="798" y="361"/>
                    </a:cubicBezTo>
                    <a:cubicBezTo>
                      <a:pt x="798" y="361"/>
                      <a:pt x="798" y="361"/>
                      <a:pt x="798" y="361"/>
                    </a:cubicBezTo>
                    <a:cubicBezTo>
                      <a:pt x="729" y="434"/>
                      <a:pt x="676" y="522"/>
                      <a:pt x="644" y="618"/>
                    </a:cubicBezTo>
                    <a:cubicBezTo>
                      <a:pt x="493" y="878"/>
                      <a:pt x="372" y="1155"/>
                      <a:pt x="283" y="1442"/>
                    </a:cubicBezTo>
                    <a:lnTo>
                      <a:pt x="129" y="1983"/>
                    </a:lnTo>
                    <a:cubicBezTo>
                      <a:pt x="129" y="2189"/>
                      <a:pt x="129" y="2369"/>
                      <a:pt x="129" y="2549"/>
                    </a:cubicBezTo>
                    <a:cubicBezTo>
                      <a:pt x="129" y="2730"/>
                      <a:pt x="129" y="3322"/>
                      <a:pt x="0" y="3682"/>
                    </a:cubicBezTo>
                    <a:lnTo>
                      <a:pt x="0" y="3682"/>
                    </a:lnTo>
                    <a:lnTo>
                      <a:pt x="0" y="4223"/>
                    </a:lnTo>
                    <a:lnTo>
                      <a:pt x="0" y="4223"/>
                    </a:lnTo>
                    <a:cubicBezTo>
                      <a:pt x="153" y="4006"/>
                      <a:pt x="283" y="3773"/>
                      <a:pt x="386" y="3528"/>
                    </a:cubicBezTo>
                    <a:cubicBezTo>
                      <a:pt x="561" y="3183"/>
                      <a:pt x="699" y="2820"/>
                      <a:pt x="798" y="2446"/>
                    </a:cubicBezTo>
                    <a:cubicBezTo>
                      <a:pt x="798" y="2137"/>
                      <a:pt x="798" y="1803"/>
                      <a:pt x="979" y="1494"/>
                    </a:cubicBezTo>
                    <a:lnTo>
                      <a:pt x="979" y="1494"/>
                    </a:lnTo>
                    <a:cubicBezTo>
                      <a:pt x="988" y="1451"/>
                      <a:pt x="988" y="1407"/>
                      <a:pt x="979" y="1365"/>
                    </a:cubicBezTo>
                    <a:cubicBezTo>
                      <a:pt x="979" y="901"/>
                      <a:pt x="1133" y="438"/>
                      <a:pt x="1236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746" name="Google Shape;746;p7"/>
              <p:cNvSpPr/>
              <p:nvPr/>
            </p:nvSpPr>
            <p:spPr>
              <a:xfrm>
                <a:off x="925942" y="1944114"/>
                <a:ext cx="739" cy="4429"/>
              </a:xfrm>
              <a:custGeom>
                <a:rect b="b" l="l" r="r" t="t"/>
                <a:pathLst>
                  <a:path extrusionOk="0" h="4429" w="739">
                    <a:moveTo>
                      <a:pt x="732" y="2730"/>
                    </a:moveTo>
                    <a:cubicBezTo>
                      <a:pt x="690" y="2313"/>
                      <a:pt x="621" y="1901"/>
                      <a:pt x="526" y="1494"/>
                    </a:cubicBezTo>
                    <a:cubicBezTo>
                      <a:pt x="526" y="1313"/>
                      <a:pt x="526" y="1159"/>
                      <a:pt x="526" y="1004"/>
                    </a:cubicBezTo>
                    <a:lnTo>
                      <a:pt x="294" y="489"/>
                    </a:lnTo>
                    <a:cubicBezTo>
                      <a:pt x="302" y="421"/>
                      <a:pt x="302" y="352"/>
                      <a:pt x="294" y="283"/>
                    </a:cubicBezTo>
                    <a:cubicBezTo>
                      <a:pt x="220" y="170"/>
                      <a:pt x="124" y="74"/>
                      <a:pt x="11" y="0"/>
                    </a:cubicBezTo>
                    <a:lnTo>
                      <a:pt x="11" y="0"/>
                    </a:lnTo>
                    <a:cubicBezTo>
                      <a:pt x="20" y="68"/>
                      <a:pt x="20" y="138"/>
                      <a:pt x="11" y="206"/>
                    </a:cubicBezTo>
                    <a:cubicBezTo>
                      <a:pt x="0" y="266"/>
                      <a:pt x="0" y="327"/>
                      <a:pt x="11" y="386"/>
                    </a:cubicBezTo>
                    <a:cubicBezTo>
                      <a:pt x="23" y="541"/>
                      <a:pt x="23" y="696"/>
                      <a:pt x="11" y="850"/>
                    </a:cubicBezTo>
                    <a:cubicBezTo>
                      <a:pt x="23" y="1081"/>
                      <a:pt x="23" y="1313"/>
                      <a:pt x="11" y="1545"/>
                    </a:cubicBezTo>
                    <a:cubicBezTo>
                      <a:pt x="11" y="1545"/>
                      <a:pt x="11" y="1751"/>
                      <a:pt x="11" y="1880"/>
                    </a:cubicBezTo>
                    <a:cubicBezTo>
                      <a:pt x="-4" y="2060"/>
                      <a:pt x="-4" y="2241"/>
                      <a:pt x="11" y="2421"/>
                    </a:cubicBezTo>
                    <a:cubicBezTo>
                      <a:pt x="11" y="2781"/>
                      <a:pt x="191" y="3116"/>
                      <a:pt x="268" y="3451"/>
                    </a:cubicBezTo>
                    <a:cubicBezTo>
                      <a:pt x="345" y="3785"/>
                      <a:pt x="500" y="4094"/>
                      <a:pt x="629" y="4429"/>
                    </a:cubicBezTo>
                    <a:lnTo>
                      <a:pt x="629" y="4429"/>
                    </a:lnTo>
                    <a:lnTo>
                      <a:pt x="629" y="3734"/>
                    </a:lnTo>
                    <a:cubicBezTo>
                      <a:pt x="783" y="3425"/>
                      <a:pt x="732" y="3064"/>
                      <a:pt x="732" y="273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747" name="Google Shape;747;p7"/>
              <p:cNvSpPr/>
              <p:nvPr/>
            </p:nvSpPr>
            <p:spPr>
              <a:xfrm>
                <a:off x="925798" y="1941616"/>
                <a:ext cx="2163" cy="4712"/>
              </a:xfrm>
              <a:custGeom>
                <a:rect b="b" l="l" r="r" t="t"/>
                <a:pathLst>
                  <a:path extrusionOk="0" h="4712" w="2163">
                    <a:moveTo>
                      <a:pt x="1931" y="3167"/>
                    </a:moveTo>
                    <a:cubicBezTo>
                      <a:pt x="1931" y="3682"/>
                      <a:pt x="2086" y="4197"/>
                      <a:pt x="2163" y="4712"/>
                    </a:cubicBezTo>
                    <a:cubicBezTo>
                      <a:pt x="2163" y="4712"/>
                      <a:pt x="2163" y="4712"/>
                      <a:pt x="2163" y="4712"/>
                    </a:cubicBezTo>
                    <a:cubicBezTo>
                      <a:pt x="1949" y="4374"/>
                      <a:pt x="1760" y="4022"/>
                      <a:pt x="1597" y="3657"/>
                    </a:cubicBezTo>
                    <a:lnTo>
                      <a:pt x="1004" y="2266"/>
                    </a:lnTo>
                    <a:cubicBezTo>
                      <a:pt x="1004" y="2009"/>
                      <a:pt x="798" y="1725"/>
                      <a:pt x="670" y="1468"/>
                    </a:cubicBezTo>
                    <a:lnTo>
                      <a:pt x="438" y="979"/>
                    </a:lnTo>
                    <a:cubicBezTo>
                      <a:pt x="266" y="665"/>
                      <a:pt x="119" y="337"/>
                      <a:pt x="0" y="0"/>
                    </a:cubicBezTo>
                    <a:lnTo>
                      <a:pt x="0" y="0"/>
                    </a:lnTo>
                    <a:lnTo>
                      <a:pt x="0" y="0"/>
                    </a:lnTo>
                    <a:lnTo>
                      <a:pt x="567" y="515"/>
                    </a:lnTo>
                    <a:lnTo>
                      <a:pt x="953" y="901"/>
                    </a:lnTo>
                    <a:cubicBezTo>
                      <a:pt x="1078" y="1027"/>
                      <a:pt x="1190" y="1165"/>
                      <a:pt x="1288" y="1313"/>
                    </a:cubicBezTo>
                    <a:cubicBezTo>
                      <a:pt x="1315" y="1398"/>
                      <a:pt x="1358" y="1477"/>
                      <a:pt x="1416" y="1545"/>
                    </a:cubicBezTo>
                    <a:lnTo>
                      <a:pt x="1597" y="1906"/>
                    </a:lnTo>
                    <a:cubicBezTo>
                      <a:pt x="1745" y="2315"/>
                      <a:pt x="1857" y="2738"/>
                      <a:pt x="1931" y="3167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748" name="Google Shape;748;p7"/>
              <p:cNvSpPr/>
              <p:nvPr/>
            </p:nvSpPr>
            <p:spPr>
              <a:xfrm>
                <a:off x="925103" y="1940122"/>
                <a:ext cx="3371" cy="3579"/>
              </a:xfrm>
              <a:custGeom>
                <a:rect b="b" l="l" r="r" t="t"/>
                <a:pathLst>
                  <a:path extrusionOk="0" h="3579" w="3371">
                    <a:moveTo>
                      <a:pt x="3245" y="2961"/>
                    </a:moveTo>
                    <a:cubicBezTo>
                      <a:pt x="3245" y="2652"/>
                      <a:pt x="2987" y="2395"/>
                      <a:pt x="2858" y="2112"/>
                    </a:cubicBezTo>
                    <a:cubicBezTo>
                      <a:pt x="2730" y="1828"/>
                      <a:pt x="2652" y="1700"/>
                      <a:pt x="2524" y="1494"/>
                    </a:cubicBezTo>
                    <a:cubicBezTo>
                      <a:pt x="2390" y="1250"/>
                      <a:pt x="2226" y="1025"/>
                      <a:pt x="2034" y="824"/>
                    </a:cubicBezTo>
                    <a:cubicBezTo>
                      <a:pt x="1901" y="682"/>
                      <a:pt x="1754" y="553"/>
                      <a:pt x="1597" y="438"/>
                    </a:cubicBezTo>
                    <a:lnTo>
                      <a:pt x="1133" y="154"/>
                    </a:lnTo>
                    <a:cubicBezTo>
                      <a:pt x="984" y="88"/>
                      <a:pt x="829" y="37"/>
                      <a:pt x="669" y="0"/>
                    </a:cubicBezTo>
                    <a:lnTo>
                      <a:pt x="232" y="0"/>
                    </a:lnTo>
                    <a:lnTo>
                      <a:pt x="0" y="0"/>
                    </a:lnTo>
                    <a:lnTo>
                      <a:pt x="129" y="0"/>
                    </a:lnTo>
                    <a:lnTo>
                      <a:pt x="129" y="0"/>
                    </a:lnTo>
                    <a:lnTo>
                      <a:pt x="129" y="0"/>
                    </a:lnTo>
                    <a:lnTo>
                      <a:pt x="129" y="0"/>
                    </a:lnTo>
                    <a:lnTo>
                      <a:pt x="515" y="283"/>
                    </a:lnTo>
                    <a:lnTo>
                      <a:pt x="798" y="592"/>
                    </a:lnTo>
                    <a:cubicBezTo>
                      <a:pt x="1210" y="1056"/>
                      <a:pt x="1571" y="1571"/>
                      <a:pt x="1957" y="2060"/>
                    </a:cubicBezTo>
                    <a:cubicBezTo>
                      <a:pt x="2343" y="2549"/>
                      <a:pt x="2807" y="3090"/>
                      <a:pt x="3245" y="3579"/>
                    </a:cubicBezTo>
                    <a:lnTo>
                      <a:pt x="3245" y="3579"/>
                    </a:lnTo>
                    <a:cubicBezTo>
                      <a:pt x="3451" y="3502"/>
                      <a:pt x="3373" y="3245"/>
                      <a:pt x="3245" y="296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749" name="Google Shape;749;p7"/>
              <p:cNvSpPr/>
              <p:nvPr/>
            </p:nvSpPr>
            <p:spPr>
              <a:xfrm>
                <a:off x="922447" y="1940225"/>
                <a:ext cx="2784" cy="5201"/>
              </a:xfrm>
              <a:custGeom>
                <a:rect b="b" l="l" r="r" t="t"/>
                <a:pathLst>
                  <a:path extrusionOk="0" h="5201" w="2784">
                    <a:moveTo>
                      <a:pt x="2784" y="0"/>
                    </a:moveTo>
                    <a:lnTo>
                      <a:pt x="2604" y="0"/>
                    </a:lnTo>
                    <a:lnTo>
                      <a:pt x="2424" y="0"/>
                    </a:lnTo>
                    <a:cubicBezTo>
                      <a:pt x="2222" y="117"/>
                      <a:pt x="2039" y="265"/>
                      <a:pt x="1883" y="438"/>
                    </a:cubicBezTo>
                    <a:cubicBezTo>
                      <a:pt x="1591" y="733"/>
                      <a:pt x="1324" y="1051"/>
                      <a:pt x="1085" y="1391"/>
                    </a:cubicBezTo>
                    <a:lnTo>
                      <a:pt x="879" y="1700"/>
                    </a:lnTo>
                    <a:cubicBezTo>
                      <a:pt x="576" y="2143"/>
                      <a:pt x="342" y="2629"/>
                      <a:pt x="183" y="3142"/>
                    </a:cubicBezTo>
                    <a:lnTo>
                      <a:pt x="29" y="3708"/>
                    </a:lnTo>
                    <a:lnTo>
                      <a:pt x="29" y="4300"/>
                    </a:lnTo>
                    <a:cubicBezTo>
                      <a:pt x="-10" y="4599"/>
                      <a:pt x="-10" y="4902"/>
                      <a:pt x="29" y="5202"/>
                    </a:cubicBezTo>
                    <a:lnTo>
                      <a:pt x="29" y="5202"/>
                    </a:lnTo>
                    <a:lnTo>
                      <a:pt x="183" y="4712"/>
                    </a:lnTo>
                    <a:cubicBezTo>
                      <a:pt x="317" y="4368"/>
                      <a:pt x="472" y="4033"/>
                      <a:pt x="647" y="3708"/>
                    </a:cubicBezTo>
                    <a:cubicBezTo>
                      <a:pt x="853" y="3296"/>
                      <a:pt x="1110" y="2884"/>
                      <a:pt x="1342" y="2498"/>
                    </a:cubicBezTo>
                    <a:lnTo>
                      <a:pt x="1934" y="1416"/>
                    </a:lnTo>
                    <a:cubicBezTo>
                      <a:pt x="2063" y="1103"/>
                      <a:pt x="2218" y="802"/>
                      <a:pt x="2398" y="515"/>
                    </a:cubicBezTo>
                    <a:cubicBezTo>
                      <a:pt x="2398" y="515"/>
                      <a:pt x="2398" y="515"/>
                      <a:pt x="2398" y="361"/>
                    </a:cubicBezTo>
                    <a:lnTo>
                      <a:pt x="2604" y="77"/>
                    </a:lnTo>
                    <a:lnTo>
                      <a:pt x="2604" y="77"/>
                    </a:lnTo>
                    <a:lnTo>
                      <a:pt x="2604" y="77"/>
                    </a:lnTo>
                    <a:lnTo>
                      <a:pt x="2604" y="77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750" name="Google Shape;750;p7"/>
              <p:cNvSpPr/>
              <p:nvPr/>
            </p:nvSpPr>
            <p:spPr>
              <a:xfrm>
                <a:off x="923014" y="1945221"/>
                <a:ext cx="337" cy="1390"/>
              </a:xfrm>
              <a:custGeom>
                <a:rect b="b" l="l" r="r" t="t"/>
                <a:pathLst>
                  <a:path extrusionOk="0" h="1390" w="337">
                    <a:moveTo>
                      <a:pt x="183" y="0"/>
                    </a:moveTo>
                    <a:cubicBezTo>
                      <a:pt x="195" y="197"/>
                      <a:pt x="195" y="395"/>
                      <a:pt x="183" y="592"/>
                    </a:cubicBezTo>
                    <a:cubicBezTo>
                      <a:pt x="156" y="779"/>
                      <a:pt x="104" y="960"/>
                      <a:pt x="29" y="1133"/>
                    </a:cubicBezTo>
                    <a:lnTo>
                      <a:pt x="29" y="1391"/>
                    </a:lnTo>
                    <a:cubicBezTo>
                      <a:pt x="29" y="1391"/>
                      <a:pt x="29" y="1391"/>
                      <a:pt x="29" y="1391"/>
                    </a:cubicBezTo>
                    <a:cubicBezTo>
                      <a:pt x="-10" y="1204"/>
                      <a:pt x="-10" y="1011"/>
                      <a:pt x="29" y="824"/>
                    </a:cubicBezTo>
                    <a:lnTo>
                      <a:pt x="29" y="489"/>
                    </a:lnTo>
                    <a:cubicBezTo>
                      <a:pt x="101" y="309"/>
                      <a:pt x="206" y="143"/>
                      <a:pt x="338" y="0"/>
                    </a:cubicBezTo>
                    <a:lnTo>
                      <a:pt x="338" y="0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751" name="Google Shape;751;p7"/>
              <p:cNvSpPr/>
              <p:nvPr/>
            </p:nvSpPr>
            <p:spPr>
              <a:xfrm>
                <a:off x="927169" y="1945865"/>
                <a:ext cx="277" cy="1673"/>
              </a:xfrm>
              <a:custGeom>
                <a:rect b="b" l="l" r="r" t="t"/>
                <a:pathLst>
                  <a:path extrusionOk="0" h="1673" w="277">
                    <a:moveTo>
                      <a:pt x="277" y="824"/>
                    </a:moveTo>
                    <a:cubicBezTo>
                      <a:pt x="277" y="953"/>
                      <a:pt x="277" y="1082"/>
                      <a:pt x="277" y="1210"/>
                    </a:cubicBezTo>
                    <a:lnTo>
                      <a:pt x="277" y="1674"/>
                    </a:lnTo>
                    <a:cubicBezTo>
                      <a:pt x="277" y="1674"/>
                      <a:pt x="277" y="1674"/>
                      <a:pt x="277" y="1674"/>
                    </a:cubicBezTo>
                    <a:cubicBezTo>
                      <a:pt x="171" y="1486"/>
                      <a:pt x="85" y="1287"/>
                      <a:pt x="20" y="1082"/>
                    </a:cubicBezTo>
                    <a:cubicBezTo>
                      <a:pt x="-7" y="963"/>
                      <a:pt x="-7" y="840"/>
                      <a:pt x="20" y="721"/>
                    </a:cubicBezTo>
                    <a:cubicBezTo>
                      <a:pt x="7" y="593"/>
                      <a:pt x="7" y="463"/>
                      <a:pt x="20" y="335"/>
                    </a:cubicBezTo>
                    <a:cubicBezTo>
                      <a:pt x="8" y="223"/>
                      <a:pt x="8" y="111"/>
                      <a:pt x="20" y="0"/>
                    </a:cubicBezTo>
                    <a:lnTo>
                      <a:pt x="20" y="0"/>
                    </a:lnTo>
                    <a:lnTo>
                      <a:pt x="252" y="592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752" name="Google Shape;752;p7"/>
              <p:cNvSpPr/>
              <p:nvPr/>
            </p:nvSpPr>
            <p:spPr>
              <a:xfrm>
                <a:off x="921665" y="1937110"/>
                <a:ext cx="7455" cy="16248"/>
              </a:xfrm>
              <a:custGeom>
                <a:rect b="b" l="l" r="r" t="t"/>
                <a:pathLst>
                  <a:path extrusionOk="0" h="16248" w="7455">
                    <a:moveTo>
                      <a:pt x="7455" y="4403"/>
                    </a:moveTo>
                    <a:cubicBezTo>
                      <a:pt x="7455" y="4043"/>
                      <a:pt x="7455" y="3682"/>
                      <a:pt x="7326" y="3348"/>
                    </a:cubicBezTo>
                    <a:cubicBezTo>
                      <a:pt x="7197" y="3013"/>
                      <a:pt x="7197" y="2833"/>
                      <a:pt x="7146" y="2575"/>
                    </a:cubicBezTo>
                    <a:cubicBezTo>
                      <a:pt x="6916" y="1884"/>
                      <a:pt x="6632" y="1213"/>
                      <a:pt x="6296" y="567"/>
                    </a:cubicBezTo>
                    <a:lnTo>
                      <a:pt x="5935" y="0"/>
                    </a:lnTo>
                    <a:lnTo>
                      <a:pt x="5935" y="0"/>
                    </a:lnTo>
                    <a:cubicBezTo>
                      <a:pt x="5922" y="68"/>
                      <a:pt x="5922" y="138"/>
                      <a:pt x="5935" y="206"/>
                    </a:cubicBezTo>
                    <a:cubicBezTo>
                      <a:pt x="5761" y="616"/>
                      <a:pt x="5554" y="1012"/>
                      <a:pt x="5317" y="1391"/>
                    </a:cubicBezTo>
                    <a:lnTo>
                      <a:pt x="4828" y="2137"/>
                    </a:lnTo>
                    <a:cubicBezTo>
                      <a:pt x="4583" y="2480"/>
                      <a:pt x="4316" y="2807"/>
                      <a:pt x="4030" y="3116"/>
                    </a:cubicBezTo>
                    <a:lnTo>
                      <a:pt x="4107" y="3116"/>
                    </a:lnTo>
                    <a:cubicBezTo>
                      <a:pt x="4266" y="3153"/>
                      <a:pt x="4421" y="3204"/>
                      <a:pt x="4571" y="3270"/>
                    </a:cubicBezTo>
                    <a:lnTo>
                      <a:pt x="5034" y="3554"/>
                    </a:lnTo>
                    <a:cubicBezTo>
                      <a:pt x="5192" y="3668"/>
                      <a:pt x="5338" y="3798"/>
                      <a:pt x="5472" y="3940"/>
                    </a:cubicBezTo>
                    <a:cubicBezTo>
                      <a:pt x="5663" y="4141"/>
                      <a:pt x="5828" y="4366"/>
                      <a:pt x="5961" y="4609"/>
                    </a:cubicBezTo>
                    <a:cubicBezTo>
                      <a:pt x="6090" y="4815"/>
                      <a:pt x="6193" y="5021"/>
                      <a:pt x="6296" y="5227"/>
                    </a:cubicBezTo>
                    <a:cubicBezTo>
                      <a:pt x="6399" y="5433"/>
                      <a:pt x="6553" y="5768"/>
                      <a:pt x="6682" y="6077"/>
                    </a:cubicBezTo>
                    <a:cubicBezTo>
                      <a:pt x="6811" y="6386"/>
                      <a:pt x="6862" y="6618"/>
                      <a:pt x="6965" y="6927"/>
                    </a:cubicBezTo>
                    <a:lnTo>
                      <a:pt x="6965" y="6927"/>
                    </a:lnTo>
                    <a:cubicBezTo>
                      <a:pt x="6528" y="6438"/>
                      <a:pt x="6090" y="5923"/>
                      <a:pt x="5678" y="5408"/>
                    </a:cubicBezTo>
                    <a:cubicBezTo>
                      <a:pt x="5266" y="4893"/>
                      <a:pt x="4931" y="4403"/>
                      <a:pt x="4519" y="3940"/>
                    </a:cubicBezTo>
                    <a:lnTo>
                      <a:pt x="4236" y="3631"/>
                    </a:lnTo>
                    <a:lnTo>
                      <a:pt x="3850" y="3348"/>
                    </a:lnTo>
                    <a:lnTo>
                      <a:pt x="3850" y="3348"/>
                    </a:lnTo>
                    <a:lnTo>
                      <a:pt x="3850" y="4506"/>
                    </a:lnTo>
                    <a:cubicBezTo>
                      <a:pt x="3850" y="4841"/>
                      <a:pt x="3850" y="5202"/>
                      <a:pt x="3850" y="5536"/>
                    </a:cubicBezTo>
                    <a:lnTo>
                      <a:pt x="3850" y="6566"/>
                    </a:lnTo>
                    <a:cubicBezTo>
                      <a:pt x="3824" y="7833"/>
                      <a:pt x="3721" y="9097"/>
                      <a:pt x="3541" y="10352"/>
                    </a:cubicBezTo>
                    <a:cubicBezTo>
                      <a:pt x="3541" y="10352"/>
                      <a:pt x="3541" y="10352"/>
                      <a:pt x="3541" y="10352"/>
                    </a:cubicBezTo>
                    <a:cubicBezTo>
                      <a:pt x="3408" y="9662"/>
                      <a:pt x="3314" y="8966"/>
                      <a:pt x="3257" y="8266"/>
                    </a:cubicBezTo>
                    <a:cubicBezTo>
                      <a:pt x="3232" y="7940"/>
                      <a:pt x="3232" y="7613"/>
                      <a:pt x="3257" y="7287"/>
                    </a:cubicBezTo>
                    <a:cubicBezTo>
                      <a:pt x="3257" y="7596"/>
                      <a:pt x="3257" y="7931"/>
                      <a:pt x="3077" y="8240"/>
                    </a:cubicBezTo>
                    <a:cubicBezTo>
                      <a:pt x="2978" y="8614"/>
                      <a:pt x="2840" y="8977"/>
                      <a:pt x="2665" y="9322"/>
                    </a:cubicBezTo>
                    <a:cubicBezTo>
                      <a:pt x="2562" y="9567"/>
                      <a:pt x="2432" y="9800"/>
                      <a:pt x="2279" y="10017"/>
                    </a:cubicBezTo>
                    <a:lnTo>
                      <a:pt x="2279" y="10017"/>
                    </a:lnTo>
                    <a:lnTo>
                      <a:pt x="2279" y="9476"/>
                    </a:lnTo>
                    <a:lnTo>
                      <a:pt x="2279" y="9476"/>
                    </a:lnTo>
                    <a:cubicBezTo>
                      <a:pt x="2279" y="9116"/>
                      <a:pt x="2279" y="8729"/>
                      <a:pt x="2408" y="8343"/>
                    </a:cubicBezTo>
                    <a:cubicBezTo>
                      <a:pt x="2536" y="7957"/>
                      <a:pt x="2408" y="7983"/>
                      <a:pt x="2408" y="7777"/>
                    </a:cubicBezTo>
                    <a:lnTo>
                      <a:pt x="2562" y="7236"/>
                    </a:lnTo>
                    <a:cubicBezTo>
                      <a:pt x="2651" y="6948"/>
                      <a:pt x="2772" y="6672"/>
                      <a:pt x="2923" y="6412"/>
                    </a:cubicBezTo>
                    <a:cubicBezTo>
                      <a:pt x="2955" y="6316"/>
                      <a:pt x="3008" y="6228"/>
                      <a:pt x="3077" y="6154"/>
                    </a:cubicBezTo>
                    <a:cubicBezTo>
                      <a:pt x="3077" y="6154"/>
                      <a:pt x="3077" y="6154"/>
                      <a:pt x="3077" y="6154"/>
                    </a:cubicBezTo>
                    <a:cubicBezTo>
                      <a:pt x="3077" y="5588"/>
                      <a:pt x="3077" y="5047"/>
                      <a:pt x="3077" y="4506"/>
                    </a:cubicBezTo>
                    <a:cubicBezTo>
                      <a:pt x="3077" y="3966"/>
                      <a:pt x="3077" y="3991"/>
                      <a:pt x="3206" y="3734"/>
                    </a:cubicBezTo>
                    <a:lnTo>
                      <a:pt x="2948" y="3966"/>
                    </a:lnTo>
                    <a:cubicBezTo>
                      <a:pt x="2769" y="4252"/>
                      <a:pt x="2613" y="4554"/>
                      <a:pt x="2485" y="4867"/>
                    </a:cubicBezTo>
                    <a:lnTo>
                      <a:pt x="1893" y="5948"/>
                    </a:lnTo>
                    <a:cubicBezTo>
                      <a:pt x="1661" y="6335"/>
                      <a:pt x="1403" y="6747"/>
                      <a:pt x="1197" y="7159"/>
                    </a:cubicBezTo>
                    <a:cubicBezTo>
                      <a:pt x="1023" y="7484"/>
                      <a:pt x="868" y="7819"/>
                      <a:pt x="734" y="8163"/>
                    </a:cubicBezTo>
                    <a:lnTo>
                      <a:pt x="579" y="8652"/>
                    </a:lnTo>
                    <a:lnTo>
                      <a:pt x="579" y="8652"/>
                    </a:lnTo>
                    <a:cubicBezTo>
                      <a:pt x="541" y="8353"/>
                      <a:pt x="541" y="8050"/>
                      <a:pt x="579" y="7751"/>
                    </a:cubicBezTo>
                    <a:lnTo>
                      <a:pt x="579" y="7159"/>
                    </a:lnTo>
                    <a:lnTo>
                      <a:pt x="734" y="6592"/>
                    </a:lnTo>
                    <a:cubicBezTo>
                      <a:pt x="892" y="6079"/>
                      <a:pt x="1126" y="5593"/>
                      <a:pt x="1429" y="5150"/>
                    </a:cubicBezTo>
                    <a:lnTo>
                      <a:pt x="1635" y="4841"/>
                    </a:lnTo>
                    <a:lnTo>
                      <a:pt x="1455" y="4841"/>
                    </a:lnTo>
                    <a:cubicBezTo>
                      <a:pt x="1006" y="5065"/>
                      <a:pt x="530" y="5230"/>
                      <a:pt x="39" y="5330"/>
                    </a:cubicBezTo>
                    <a:cubicBezTo>
                      <a:pt x="-13" y="5999"/>
                      <a:pt x="-13" y="6670"/>
                      <a:pt x="39" y="7339"/>
                    </a:cubicBezTo>
                    <a:cubicBezTo>
                      <a:pt x="39" y="7880"/>
                      <a:pt x="39" y="8472"/>
                      <a:pt x="245" y="9013"/>
                    </a:cubicBezTo>
                    <a:cubicBezTo>
                      <a:pt x="325" y="9545"/>
                      <a:pt x="446" y="10070"/>
                      <a:pt x="605" y="10583"/>
                    </a:cubicBezTo>
                    <a:cubicBezTo>
                      <a:pt x="728" y="11006"/>
                      <a:pt x="883" y="11420"/>
                      <a:pt x="1069" y="11819"/>
                    </a:cubicBezTo>
                    <a:cubicBezTo>
                      <a:pt x="1275" y="12257"/>
                      <a:pt x="1481" y="12721"/>
                      <a:pt x="1738" y="13158"/>
                    </a:cubicBezTo>
                    <a:cubicBezTo>
                      <a:pt x="1996" y="13596"/>
                      <a:pt x="2408" y="14266"/>
                      <a:pt x="2717" y="14832"/>
                    </a:cubicBezTo>
                    <a:lnTo>
                      <a:pt x="2717" y="15012"/>
                    </a:lnTo>
                    <a:lnTo>
                      <a:pt x="3489" y="16248"/>
                    </a:lnTo>
                    <a:lnTo>
                      <a:pt x="3798" y="15553"/>
                    </a:lnTo>
                    <a:cubicBezTo>
                      <a:pt x="4081" y="14884"/>
                      <a:pt x="4390" y="14188"/>
                      <a:pt x="4725" y="13545"/>
                    </a:cubicBezTo>
                    <a:cubicBezTo>
                      <a:pt x="5248" y="12546"/>
                      <a:pt x="5704" y="11514"/>
                      <a:pt x="6090" y="10455"/>
                    </a:cubicBezTo>
                    <a:cubicBezTo>
                      <a:pt x="6090" y="10455"/>
                      <a:pt x="6090" y="10455"/>
                      <a:pt x="6090" y="10455"/>
                    </a:cubicBezTo>
                    <a:cubicBezTo>
                      <a:pt x="6318" y="9840"/>
                      <a:pt x="6507" y="9213"/>
                      <a:pt x="6656" y="8575"/>
                    </a:cubicBezTo>
                    <a:cubicBezTo>
                      <a:pt x="6816" y="7948"/>
                      <a:pt x="6937" y="7311"/>
                      <a:pt x="7017" y="6669"/>
                    </a:cubicBezTo>
                    <a:cubicBezTo>
                      <a:pt x="7017" y="6309"/>
                      <a:pt x="7017" y="5948"/>
                      <a:pt x="7017" y="5588"/>
                    </a:cubicBezTo>
                    <a:cubicBezTo>
                      <a:pt x="7017" y="5227"/>
                      <a:pt x="7480" y="4712"/>
                      <a:pt x="7455" y="4403"/>
                    </a:cubicBezTo>
                    <a:close/>
                    <a:moveTo>
                      <a:pt x="6682" y="5279"/>
                    </a:moveTo>
                    <a:lnTo>
                      <a:pt x="6682" y="5047"/>
                    </a:lnTo>
                    <a:lnTo>
                      <a:pt x="6270" y="4403"/>
                    </a:lnTo>
                    <a:cubicBezTo>
                      <a:pt x="6166" y="4229"/>
                      <a:pt x="6071" y="4048"/>
                      <a:pt x="5987" y="3863"/>
                    </a:cubicBezTo>
                    <a:cubicBezTo>
                      <a:pt x="5907" y="3704"/>
                      <a:pt x="5839" y="3541"/>
                      <a:pt x="5781" y="3373"/>
                    </a:cubicBezTo>
                    <a:cubicBezTo>
                      <a:pt x="5770" y="3279"/>
                      <a:pt x="5770" y="3184"/>
                      <a:pt x="5781" y="3090"/>
                    </a:cubicBezTo>
                    <a:cubicBezTo>
                      <a:pt x="5781" y="2910"/>
                      <a:pt x="5781" y="2704"/>
                      <a:pt x="5652" y="2498"/>
                    </a:cubicBezTo>
                    <a:lnTo>
                      <a:pt x="5652" y="2498"/>
                    </a:lnTo>
                    <a:cubicBezTo>
                      <a:pt x="5883" y="2760"/>
                      <a:pt x="6098" y="3035"/>
                      <a:pt x="6296" y="3322"/>
                    </a:cubicBezTo>
                    <a:cubicBezTo>
                      <a:pt x="6414" y="3484"/>
                      <a:pt x="6517" y="3656"/>
                      <a:pt x="6605" y="3837"/>
                    </a:cubicBezTo>
                    <a:cubicBezTo>
                      <a:pt x="6676" y="4004"/>
                      <a:pt x="6737" y="4176"/>
                      <a:pt x="6785" y="4352"/>
                    </a:cubicBezTo>
                    <a:lnTo>
                      <a:pt x="6785" y="4687"/>
                    </a:lnTo>
                    <a:cubicBezTo>
                      <a:pt x="6798" y="4892"/>
                      <a:pt x="6798" y="5099"/>
                      <a:pt x="6785" y="5305"/>
                    </a:cubicBezTo>
                    <a:cubicBezTo>
                      <a:pt x="6785" y="5305"/>
                      <a:pt x="6682" y="5279"/>
                      <a:pt x="6682" y="5279"/>
                    </a:cubicBezTo>
                    <a:close/>
                    <a:moveTo>
                      <a:pt x="1532" y="8832"/>
                    </a:moveTo>
                    <a:cubicBezTo>
                      <a:pt x="1505" y="9019"/>
                      <a:pt x="1453" y="9200"/>
                      <a:pt x="1378" y="9373"/>
                    </a:cubicBezTo>
                    <a:lnTo>
                      <a:pt x="1378" y="9631"/>
                    </a:lnTo>
                    <a:cubicBezTo>
                      <a:pt x="1378" y="9631"/>
                      <a:pt x="1378" y="9631"/>
                      <a:pt x="1378" y="9631"/>
                    </a:cubicBezTo>
                    <a:cubicBezTo>
                      <a:pt x="1339" y="9444"/>
                      <a:pt x="1339" y="9251"/>
                      <a:pt x="1378" y="9064"/>
                    </a:cubicBezTo>
                    <a:lnTo>
                      <a:pt x="1378" y="8729"/>
                    </a:lnTo>
                    <a:cubicBezTo>
                      <a:pt x="1450" y="8549"/>
                      <a:pt x="1555" y="8383"/>
                      <a:pt x="1687" y="8240"/>
                    </a:cubicBezTo>
                    <a:lnTo>
                      <a:pt x="1687" y="8240"/>
                    </a:lnTo>
                    <a:cubicBezTo>
                      <a:pt x="1643" y="8397"/>
                      <a:pt x="1592" y="8552"/>
                      <a:pt x="1532" y="8704"/>
                    </a:cubicBezTo>
                    <a:close/>
                    <a:moveTo>
                      <a:pt x="3463" y="12077"/>
                    </a:moveTo>
                    <a:cubicBezTo>
                      <a:pt x="3476" y="11966"/>
                      <a:pt x="3476" y="11853"/>
                      <a:pt x="3463" y="11742"/>
                    </a:cubicBezTo>
                    <a:cubicBezTo>
                      <a:pt x="3451" y="11528"/>
                      <a:pt x="3451" y="11313"/>
                      <a:pt x="3463" y="11098"/>
                    </a:cubicBezTo>
                    <a:cubicBezTo>
                      <a:pt x="3463" y="11098"/>
                      <a:pt x="3463" y="11098"/>
                      <a:pt x="3463" y="11098"/>
                    </a:cubicBezTo>
                    <a:cubicBezTo>
                      <a:pt x="3568" y="11409"/>
                      <a:pt x="3645" y="11728"/>
                      <a:pt x="3695" y="12051"/>
                    </a:cubicBezTo>
                    <a:cubicBezTo>
                      <a:pt x="3709" y="12291"/>
                      <a:pt x="3709" y="12532"/>
                      <a:pt x="3695" y="12772"/>
                    </a:cubicBezTo>
                    <a:cubicBezTo>
                      <a:pt x="3695" y="13107"/>
                      <a:pt x="3695" y="13416"/>
                      <a:pt x="3695" y="13751"/>
                    </a:cubicBezTo>
                    <a:cubicBezTo>
                      <a:pt x="3708" y="13965"/>
                      <a:pt x="3708" y="14180"/>
                      <a:pt x="3695" y="14394"/>
                    </a:cubicBezTo>
                    <a:lnTo>
                      <a:pt x="3695" y="14394"/>
                    </a:lnTo>
                    <a:cubicBezTo>
                      <a:pt x="3582" y="14096"/>
                      <a:pt x="3504" y="13784"/>
                      <a:pt x="3463" y="13467"/>
                    </a:cubicBezTo>
                    <a:cubicBezTo>
                      <a:pt x="3438" y="13219"/>
                      <a:pt x="3438" y="12969"/>
                      <a:pt x="3463" y="12721"/>
                    </a:cubicBezTo>
                    <a:cubicBezTo>
                      <a:pt x="3410" y="12466"/>
                      <a:pt x="3376" y="12208"/>
                      <a:pt x="3360" y="11948"/>
                    </a:cubicBezTo>
                    <a:close/>
                    <a:moveTo>
                      <a:pt x="5137" y="11588"/>
                    </a:moveTo>
                    <a:lnTo>
                      <a:pt x="5137" y="11588"/>
                    </a:lnTo>
                    <a:cubicBezTo>
                      <a:pt x="5008" y="11253"/>
                      <a:pt x="4880" y="10944"/>
                      <a:pt x="4777" y="10609"/>
                    </a:cubicBezTo>
                    <a:cubicBezTo>
                      <a:pt x="4674" y="10274"/>
                      <a:pt x="4571" y="9940"/>
                      <a:pt x="4519" y="9579"/>
                    </a:cubicBezTo>
                    <a:cubicBezTo>
                      <a:pt x="4505" y="9399"/>
                      <a:pt x="4505" y="9218"/>
                      <a:pt x="4519" y="9038"/>
                    </a:cubicBezTo>
                    <a:cubicBezTo>
                      <a:pt x="4519" y="9038"/>
                      <a:pt x="4519" y="8807"/>
                      <a:pt x="4519" y="8704"/>
                    </a:cubicBezTo>
                    <a:cubicBezTo>
                      <a:pt x="4532" y="8472"/>
                      <a:pt x="4532" y="8240"/>
                      <a:pt x="4519" y="8008"/>
                    </a:cubicBezTo>
                    <a:cubicBezTo>
                      <a:pt x="4532" y="7854"/>
                      <a:pt x="4532" y="7699"/>
                      <a:pt x="4519" y="7545"/>
                    </a:cubicBezTo>
                    <a:cubicBezTo>
                      <a:pt x="4508" y="7485"/>
                      <a:pt x="4508" y="7424"/>
                      <a:pt x="4519" y="7365"/>
                    </a:cubicBezTo>
                    <a:cubicBezTo>
                      <a:pt x="4528" y="7296"/>
                      <a:pt x="4528" y="7227"/>
                      <a:pt x="4519" y="7159"/>
                    </a:cubicBezTo>
                    <a:lnTo>
                      <a:pt x="4519" y="7159"/>
                    </a:lnTo>
                    <a:cubicBezTo>
                      <a:pt x="4632" y="7232"/>
                      <a:pt x="4729" y="7329"/>
                      <a:pt x="4802" y="7442"/>
                    </a:cubicBezTo>
                    <a:cubicBezTo>
                      <a:pt x="4810" y="7510"/>
                      <a:pt x="4810" y="7579"/>
                      <a:pt x="4802" y="7648"/>
                    </a:cubicBezTo>
                    <a:lnTo>
                      <a:pt x="5034" y="8163"/>
                    </a:lnTo>
                    <a:cubicBezTo>
                      <a:pt x="5034" y="8317"/>
                      <a:pt x="5034" y="8472"/>
                      <a:pt x="5034" y="8652"/>
                    </a:cubicBezTo>
                    <a:cubicBezTo>
                      <a:pt x="5130" y="9059"/>
                      <a:pt x="5199" y="9472"/>
                      <a:pt x="5240" y="9888"/>
                    </a:cubicBezTo>
                    <a:cubicBezTo>
                      <a:pt x="5240" y="10223"/>
                      <a:pt x="5240" y="10558"/>
                      <a:pt x="5240" y="10918"/>
                    </a:cubicBezTo>
                    <a:close/>
                    <a:moveTo>
                      <a:pt x="5910" y="10429"/>
                    </a:moveTo>
                    <a:cubicBezTo>
                      <a:pt x="5910" y="10429"/>
                      <a:pt x="5910" y="10429"/>
                      <a:pt x="5910" y="10429"/>
                    </a:cubicBezTo>
                    <a:cubicBezTo>
                      <a:pt x="5804" y="10241"/>
                      <a:pt x="5717" y="10042"/>
                      <a:pt x="5652" y="9837"/>
                    </a:cubicBezTo>
                    <a:cubicBezTo>
                      <a:pt x="5626" y="9718"/>
                      <a:pt x="5626" y="9595"/>
                      <a:pt x="5652" y="9476"/>
                    </a:cubicBezTo>
                    <a:cubicBezTo>
                      <a:pt x="5639" y="9348"/>
                      <a:pt x="5639" y="9218"/>
                      <a:pt x="5652" y="9090"/>
                    </a:cubicBezTo>
                    <a:cubicBezTo>
                      <a:pt x="5640" y="8979"/>
                      <a:pt x="5640" y="8866"/>
                      <a:pt x="5652" y="8755"/>
                    </a:cubicBezTo>
                    <a:lnTo>
                      <a:pt x="5652" y="8755"/>
                    </a:lnTo>
                    <a:lnTo>
                      <a:pt x="5884" y="9347"/>
                    </a:lnTo>
                    <a:lnTo>
                      <a:pt x="5884" y="9708"/>
                    </a:lnTo>
                    <a:cubicBezTo>
                      <a:pt x="5884" y="9837"/>
                      <a:pt x="5884" y="9965"/>
                      <a:pt x="5884" y="10094"/>
                    </a:cubicBezTo>
                    <a:close/>
                    <a:moveTo>
                      <a:pt x="6373" y="9373"/>
                    </a:moveTo>
                    <a:cubicBezTo>
                      <a:pt x="6159" y="9035"/>
                      <a:pt x="5970" y="8682"/>
                      <a:pt x="5807" y="8317"/>
                    </a:cubicBezTo>
                    <a:lnTo>
                      <a:pt x="5214" y="6927"/>
                    </a:lnTo>
                    <a:cubicBezTo>
                      <a:pt x="5214" y="6669"/>
                      <a:pt x="5008" y="6386"/>
                      <a:pt x="4880" y="6129"/>
                    </a:cubicBezTo>
                    <a:lnTo>
                      <a:pt x="4648" y="5639"/>
                    </a:lnTo>
                    <a:cubicBezTo>
                      <a:pt x="4476" y="5325"/>
                      <a:pt x="4330" y="4998"/>
                      <a:pt x="4210" y="4661"/>
                    </a:cubicBezTo>
                    <a:lnTo>
                      <a:pt x="4210" y="4661"/>
                    </a:lnTo>
                    <a:lnTo>
                      <a:pt x="4777" y="5176"/>
                    </a:lnTo>
                    <a:lnTo>
                      <a:pt x="5163" y="5562"/>
                    </a:lnTo>
                    <a:cubicBezTo>
                      <a:pt x="5288" y="5688"/>
                      <a:pt x="5401" y="5826"/>
                      <a:pt x="5498" y="5974"/>
                    </a:cubicBezTo>
                    <a:cubicBezTo>
                      <a:pt x="5525" y="6059"/>
                      <a:pt x="5569" y="6138"/>
                      <a:pt x="5626" y="6206"/>
                    </a:cubicBezTo>
                    <a:lnTo>
                      <a:pt x="5807" y="6566"/>
                    </a:lnTo>
                    <a:cubicBezTo>
                      <a:pt x="5966" y="6984"/>
                      <a:pt x="6086" y="7415"/>
                      <a:pt x="6167" y="7854"/>
                    </a:cubicBezTo>
                    <a:cubicBezTo>
                      <a:pt x="6167" y="8369"/>
                      <a:pt x="6322" y="8884"/>
                      <a:pt x="6399" y="9399"/>
                    </a:cubicBezTo>
                    <a:close/>
                  </a:path>
                </a:pathLst>
              </a:custGeom>
              <a:solidFill>
                <a:srgbClr val="F7A9A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753" name="Google Shape;753;p7"/>
              <p:cNvSpPr/>
              <p:nvPr/>
            </p:nvSpPr>
            <p:spPr>
              <a:xfrm>
                <a:off x="927317" y="1939479"/>
                <a:ext cx="1133" cy="2781"/>
              </a:xfrm>
              <a:custGeom>
                <a:rect b="b" l="l" r="r" t="t"/>
                <a:pathLst>
                  <a:path extrusionOk="0" h="2781" w="1133">
                    <a:moveTo>
                      <a:pt x="1030" y="2163"/>
                    </a:moveTo>
                    <a:cubicBezTo>
                      <a:pt x="1043" y="2369"/>
                      <a:pt x="1043" y="2575"/>
                      <a:pt x="1030" y="2781"/>
                    </a:cubicBezTo>
                    <a:cubicBezTo>
                      <a:pt x="1030" y="2781"/>
                      <a:pt x="1030" y="2781"/>
                      <a:pt x="1030" y="2781"/>
                    </a:cubicBezTo>
                    <a:lnTo>
                      <a:pt x="1030" y="2549"/>
                    </a:lnTo>
                    <a:lnTo>
                      <a:pt x="618" y="1906"/>
                    </a:lnTo>
                    <a:cubicBezTo>
                      <a:pt x="514" y="1731"/>
                      <a:pt x="419" y="1550"/>
                      <a:pt x="335" y="1365"/>
                    </a:cubicBezTo>
                    <a:cubicBezTo>
                      <a:pt x="255" y="1206"/>
                      <a:pt x="186" y="1043"/>
                      <a:pt x="129" y="876"/>
                    </a:cubicBezTo>
                    <a:cubicBezTo>
                      <a:pt x="118" y="781"/>
                      <a:pt x="118" y="686"/>
                      <a:pt x="129" y="592"/>
                    </a:cubicBezTo>
                    <a:cubicBezTo>
                      <a:pt x="129" y="412"/>
                      <a:pt x="129" y="206"/>
                      <a:pt x="0" y="0"/>
                    </a:cubicBezTo>
                    <a:lnTo>
                      <a:pt x="0" y="0"/>
                    </a:lnTo>
                    <a:cubicBezTo>
                      <a:pt x="230" y="262"/>
                      <a:pt x="445" y="537"/>
                      <a:pt x="644" y="824"/>
                    </a:cubicBezTo>
                    <a:cubicBezTo>
                      <a:pt x="762" y="986"/>
                      <a:pt x="865" y="1159"/>
                      <a:pt x="953" y="1339"/>
                    </a:cubicBezTo>
                    <a:cubicBezTo>
                      <a:pt x="1028" y="1505"/>
                      <a:pt x="1089" y="1677"/>
                      <a:pt x="1133" y="1854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754" name="Google Shape;754;p7"/>
              <p:cNvSpPr/>
              <p:nvPr/>
            </p:nvSpPr>
            <p:spPr>
              <a:xfrm>
                <a:off x="919283" y="1936478"/>
                <a:ext cx="3476" cy="1403"/>
              </a:xfrm>
              <a:custGeom>
                <a:rect b="b" l="l" r="r" t="t"/>
                <a:pathLst>
                  <a:path extrusionOk="0" h="1403" w="3476">
                    <a:moveTo>
                      <a:pt x="3476" y="1404"/>
                    </a:moveTo>
                    <a:cubicBezTo>
                      <a:pt x="3476" y="1404"/>
                      <a:pt x="3476" y="1404"/>
                      <a:pt x="3476" y="1404"/>
                    </a:cubicBezTo>
                    <a:lnTo>
                      <a:pt x="2549" y="1120"/>
                    </a:lnTo>
                    <a:lnTo>
                      <a:pt x="2395" y="1120"/>
                    </a:lnTo>
                    <a:cubicBezTo>
                      <a:pt x="2123" y="1033"/>
                      <a:pt x="1856" y="930"/>
                      <a:pt x="1597" y="812"/>
                    </a:cubicBezTo>
                    <a:lnTo>
                      <a:pt x="0" y="39"/>
                    </a:lnTo>
                    <a:cubicBezTo>
                      <a:pt x="0" y="39"/>
                      <a:pt x="0" y="39"/>
                      <a:pt x="0" y="39"/>
                    </a:cubicBezTo>
                    <a:cubicBezTo>
                      <a:pt x="324" y="-13"/>
                      <a:pt x="654" y="-13"/>
                      <a:pt x="979" y="39"/>
                    </a:cubicBezTo>
                    <a:cubicBezTo>
                      <a:pt x="1337" y="66"/>
                      <a:pt x="1687" y="162"/>
                      <a:pt x="2009" y="322"/>
                    </a:cubicBezTo>
                    <a:cubicBezTo>
                      <a:pt x="2354" y="480"/>
                      <a:pt x="2668" y="698"/>
                      <a:pt x="2936" y="966"/>
                    </a:cubicBezTo>
                    <a:lnTo>
                      <a:pt x="2936" y="966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755" name="Google Shape;755;p7"/>
              <p:cNvSpPr/>
              <p:nvPr/>
            </p:nvSpPr>
            <p:spPr>
              <a:xfrm>
                <a:off x="921086" y="1934573"/>
                <a:ext cx="2457" cy="1248"/>
              </a:xfrm>
              <a:custGeom>
                <a:rect b="b" l="l" r="r" t="t"/>
                <a:pathLst>
                  <a:path extrusionOk="0" h="1248" w="2457">
                    <a:moveTo>
                      <a:pt x="2446" y="1197"/>
                    </a:moveTo>
                    <a:cubicBezTo>
                      <a:pt x="2056" y="1099"/>
                      <a:pt x="1676" y="961"/>
                      <a:pt x="1313" y="785"/>
                    </a:cubicBezTo>
                    <a:lnTo>
                      <a:pt x="618" y="373"/>
                    </a:lnTo>
                    <a:lnTo>
                      <a:pt x="0" y="39"/>
                    </a:lnTo>
                    <a:cubicBezTo>
                      <a:pt x="0" y="39"/>
                      <a:pt x="0" y="39"/>
                      <a:pt x="0" y="39"/>
                    </a:cubicBezTo>
                    <a:lnTo>
                      <a:pt x="155" y="39"/>
                    </a:lnTo>
                    <a:cubicBezTo>
                      <a:pt x="340" y="-13"/>
                      <a:pt x="536" y="-13"/>
                      <a:pt x="721" y="39"/>
                    </a:cubicBezTo>
                    <a:lnTo>
                      <a:pt x="1004" y="39"/>
                    </a:lnTo>
                    <a:cubicBezTo>
                      <a:pt x="1171" y="75"/>
                      <a:pt x="1329" y="145"/>
                      <a:pt x="1468" y="245"/>
                    </a:cubicBezTo>
                    <a:cubicBezTo>
                      <a:pt x="1868" y="499"/>
                      <a:pt x="2203" y="842"/>
                      <a:pt x="2446" y="1249"/>
                    </a:cubicBezTo>
                    <a:cubicBezTo>
                      <a:pt x="2446" y="1249"/>
                      <a:pt x="2472" y="1223"/>
                      <a:pt x="2446" y="1197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756" name="Google Shape;756;p7"/>
              <p:cNvSpPr/>
              <p:nvPr/>
            </p:nvSpPr>
            <p:spPr>
              <a:xfrm>
                <a:off x="923197" y="1934634"/>
                <a:ext cx="1107" cy="621"/>
              </a:xfrm>
              <a:custGeom>
                <a:rect b="b" l="l" r="r" t="t"/>
                <a:pathLst>
                  <a:path extrusionOk="0" h="621" w="1107">
                    <a:moveTo>
                      <a:pt x="1107" y="622"/>
                    </a:moveTo>
                    <a:cubicBezTo>
                      <a:pt x="1107" y="622"/>
                      <a:pt x="1107" y="622"/>
                      <a:pt x="1107" y="622"/>
                    </a:cubicBezTo>
                    <a:cubicBezTo>
                      <a:pt x="885" y="556"/>
                      <a:pt x="676" y="451"/>
                      <a:pt x="489" y="313"/>
                    </a:cubicBezTo>
                    <a:lnTo>
                      <a:pt x="0" y="30"/>
                    </a:lnTo>
                    <a:cubicBezTo>
                      <a:pt x="0" y="30"/>
                      <a:pt x="0" y="30"/>
                      <a:pt x="0" y="30"/>
                    </a:cubicBezTo>
                    <a:lnTo>
                      <a:pt x="0" y="30"/>
                    </a:lnTo>
                    <a:cubicBezTo>
                      <a:pt x="143" y="-10"/>
                      <a:pt x="294" y="-10"/>
                      <a:pt x="438" y="30"/>
                    </a:cubicBezTo>
                    <a:lnTo>
                      <a:pt x="669" y="158"/>
                    </a:lnTo>
                    <a:lnTo>
                      <a:pt x="876" y="339"/>
                    </a:lnTo>
                    <a:cubicBezTo>
                      <a:pt x="958" y="429"/>
                      <a:pt x="1035" y="524"/>
                      <a:pt x="1107" y="622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757" name="Google Shape;757;p7"/>
              <p:cNvSpPr/>
              <p:nvPr/>
            </p:nvSpPr>
            <p:spPr>
              <a:xfrm>
                <a:off x="923964" y="1934074"/>
                <a:ext cx="2143" cy="1542"/>
              </a:xfrm>
              <a:custGeom>
                <a:rect b="b" l="l" r="r" t="t"/>
                <a:pathLst>
                  <a:path extrusionOk="0" h="1542" w="2143">
                    <a:moveTo>
                      <a:pt x="2092" y="1542"/>
                    </a:moveTo>
                    <a:cubicBezTo>
                      <a:pt x="2092" y="1542"/>
                      <a:pt x="2092" y="1542"/>
                      <a:pt x="2092" y="1542"/>
                    </a:cubicBezTo>
                    <a:lnTo>
                      <a:pt x="2092" y="1542"/>
                    </a:lnTo>
                    <a:cubicBezTo>
                      <a:pt x="1759" y="1416"/>
                      <a:pt x="1447" y="1243"/>
                      <a:pt x="1164" y="1027"/>
                    </a:cubicBezTo>
                    <a:cubicBezTo>
                      <a:pt x="830" y="744"/>
                      <a:pt x="521" y="409"/>
                      <a:pt x="160" y="126"/>
                    </a:cubicBezTo>
                    <a:cubicBezTo>
                      <a:pt x="-200" y="-157"/>
                      <a:pt x="160" y="126"/>
                      <a:pt x="160" y="126"/>
                    </a:cubicBezTo>
                    <a:lnTo>
                      <a:pt x="160" y="126"/>
                    </a:lnTo>
                    <a:cubicBezTo>
                      <a:pt x="361" y="63"/>
                      <a:pt x="577" y="63"/>
                      <a:pt x="778" y="126"/>
                    </a:cubicBezTo>
                    <a:cubicBezTo>
                      <a:pt x="936" y="177"/>
                      <a:pt x="1085" y="256"/>
                      <a:pt x="1216" y="358"/>
                    </a:cubicBezTo>
                    <a:cubicBezTo>
                      <a:pt x="1423" y="518"/>
                      <a:pt x="1613" y="699"/>
                      <a:pt x="1783" y="898"/>
                    </a:cubicBezTo>
                    <a:lnTo>
                      <a:pt x="2143" y="1465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758" name="Google Shape;758;p7"/>
              <p:cNvSpPr/>
              <p:nvPr/>
            </p:nvSpPr>
            <p:spPr>
              <a:xfrm>
                <a:off x="922219" y="1936698"/>
                <a:ext cx="2755" cy="3527"/>
              </a:xfrm>
              <a:custGeom>
                <a:rect b="b" l="l" r="r" t="t"/>
                <a:pathLst>
                  <a:path extrusionOk="0" h="3527" w="2755">
                    <a:moveTo>
                      <a:pt x="2755" y="103"/>
                    </a:moveTo>
                    <a:lnTo>
                      <a:pt x="2601" y="592"/>
                    </a:lnTo>
                    <a:cubicBezTo>
                      <a:pt x="2601" y="798"/>
                      <a:pt x="2446" y="1030"/>
                      <a:pt x="2343" y="1262"/>
                    </a:cubicBezTo>
                    <a:cubicBezTo>
                      <a:pt x="2221" y="1519"/>
                      <a:pt x="2084" y="1768"/>
                      <a:pt x="1931" y="2009"/>
                    </a:cubicBezTo>
                    <a:cubicBezTo>
                      <a:pt x="1884" y="2124"/>
                      <a:pt x="1814" y="2229"/>
                      <a:pt x="1725" y="2318"/>
                    </a:cubicBezTo>
                    <a:cubicBezTo>
                      <a:pt x="1497" y="2635"/>
                      <a:pt x="1219" y="2914"/>
                      <a:pt x="901" y="3142"/>
                    </a:cubicBezTo>
                    <a:cubicBezTo>
                      <a:pt x="702" y="3294"/>
                      <a:pt x="486" y="3424"/>
                      <a:pt x="257" y="3528"/>
                    </a:cubicBezTo>
                    <a:lnTo>
                      <a:pt x="0" y="3528"/>
                    </a:lnTo>
                    <a:cubicBezTo>
                      <a:pt x="0" y="3528"/>
                      <a:pt x="0" y="3528"/>
                      <a:pt x="0" y="3528"/>
                    </a:cubicBezTo>
                    <a:lnTo>
                      <a:pt x="644" y="2601"/>
                    </a:lnTo>
                    <a:cubicBezTo>
                      <a:pt x="850" y="2292"/>
                      <a:pt x="1056" y="1957"/>
                      <a:pt x="1288" y="1674"/>
                    </a:cubicBezTo>
                    <a:lnTo>
                      <a:pt x="1983" y="798"/>
                    </a:lnTo>
                    <a:lnTo>
                      <a:pt x="1983" y="798"/>
                    </a:lnTo>
                    <a:lnTo>
                      <a:pt x="2730" y="0"/>
                    </a:lnTo>
                    <a:lnTo>
                      <a:pt x="2730" y="0"/>
                    </a:lnTo>
                    <a:lnTo>
                      <a:pt x="2755" y="103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759" name="Google Shape;759;p7"/>
              <p:cNvSpPr/>
              <p:nvPr/>
            </p:nvSpPr>
            <p:spPr>
              <a:xfrm>
                <a:off x="921163" y="1938879"/>
                <a:ext cx="1294" cy="1140"/>
              </a:xfrm>
              <a:custGeom>
                <a:rect b="b" l="l" r="r" t="t"/>
                <a:pathLst>
                  <a:path extrusionOk="0" h="1140" w="1294">
                    <a:moveTo>
                      <a:pt x="1288" y="7"/>
                    </a:moveTo>
                    <a:cubicBezTo>
                      <a:pt x="1216" y="204"/>
                      <a:pt x="1111" y="386"/>
                      <a:pt x="979" y="548"/>
                    </a:cubicBezTo>
                    <a:lnTo>
                      <a:pt x="747" y="780"/>
                    </a:lnTo>
                    <a:lnTo>
                      <a:pt x="463" y="960"/>
                    </a:lnTo>
                    <a:lnTo>
                      <a:pt x="0" y="1140"/>
                    </a:lnTo>
                    <a:lnTo>
                      <a:pt x="0" y="1140"/>
                    </a:lnTo>
                    <a:lnTo>
                      <a:pt x="335" y="677"/>
                    </a:lnTo>
                    <a:lnTo>
                      <a:pt x="566" y="445"/>
                    </a:lnTo>
                    <a:lnTo>
                      <a:pt x="1030" y="162"/>
                    </a:lnTo>
                    <a:lnTo>
                      <a:pt x="1262" y="33"/>
                    </a:lnTo>
                    <a:cubicBezTo>
                      <a:pt x="1262" y="33"/>
                      <a:pt x="1313" y="-19"/>
                      <a:pt x="1288" y="7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760" name="Google Shape;760;p7"/>
              <p:cNvSpPr/>
              <p:nvPr/>
            </p:nvSpPr>
            <p:spPr>
              <a:xfrm>
                <a:off x="919117" y="1939247"/>
                <a:ext cx="835" cy="609"/>
              </a:xfrm>
              <a:custGeom>
                <a:rect b="b" l="l" r="r" t="t"/>
                <a:pathLst>
                  <a:path extrusionOk="0" h="609" w="835">
                    <a:moveTo>
                      <a:pt x="835" y="0"/>
                    </a:moveTo>
                    <a:cubicBezTo>
                      <a:pt x="767" y="153"/>
                      <a:pt x="661" y="286"/>
                      <a:pt x="526" y="386"/>
                    </a:cubicBezTo>
                    <a:cubicBezTo>
                      <a:pt x="295" y="386"/>
                      <a:pt x="372" y="386"/>
                      <a:pt x="114" y="541"/>
                    </a:cubicBezTo>
                    <a:cubicBezTo>
                      <a:pt x="-143" y="695"/>
                      <a:pt x="114" y="541"/>
                      <a:pt x="114" y="541"/>
                    </a:cubicBezTo>
                    <a:cubicBezTo>
                      <a:pt x="307" y="310"/>
                      <a:pt x="555" y="133"/>
                      <a:pt x="835" y="26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761" name="Google Shape;761;p7"/>
              <p:cNvSpPr/>
              <p:nvPr/>
            </p:nvSpPr>
            <p:spPr>
              <a:xfrm>
                <a:off x="915266" y="1933427"/>
                <a:ext cx="12437" cy="7927"/>
              </a:xfrm>
              <a:custGeom>
                <a:rect b="b" l="l" r="r" t="t"/>
                <a:pathLst>
                  <a:path extrusionOk="0" h="7927" w="12437">
                    <a:moveTo>
                      <a:pt x="11691" y="2369"/>
                    </a:moveTo>
                    <a:lnTo>
                      <a:pt x="11691" y="2369"/>
                    </a:lnTo>
                    <a:lnTo>
                      <a:pt x="10789" y="3116"/>
                    </a:lnTo>
                    <a:cubicBezTo>
                      <a:pt x="10723" y="3424"/>
                      <a:pt x="10628" y="3726"/>
                      <a:pt x="10506" y="4017"/>
                    </a:cubicBezTo>
                    <a:cubicBezTo>
                      <a:pt x="10436" y="4229"/>
                      <a:pt x="10350" y="4436"/>
                      <a:pt x="10249" y="4635"/>
                    </a:cubicBezTo>
                    <a:lnTo>
                      <a:pt x="9914" y="5099"/>
                    </a:lnTo>
                    <a:lnTo>
                      <a:pt x="9708" y="5279"/>
                    </a:lnTo>
                    <a:cubicBezTo>
                      <a:pt x="9584" y="5413"/>
                      <a:pt x="9446" y="5534"/>
                      <a:pt x="9296" y="5639"/>
                    </a:cubicBezTo>
                    <a:lnTo>
                      <a:pt x="9296" y="5639"/>
                    </a:lnTo>
                    <a:cubicBezTo>
                      <a:pt x="9296" y="5356"/>
                      <a:pt x="9502" y="5073"/>
                      <a:pt x="9631" y="4790"/>
                    </a:cubicBezTo>
                    <a:cubicBezTo>
                      <a:pt x="9759" y="4506"/>
                      <a:pt x="9811" y="4455"/>
                      <a:pt x="9888" y="4275"/>
                    </a:cubicBezTo>
                    <a:lnTo>
                      <a:pt x="10043" y="4017"/>
                    </a:lnTo>
                    <a:cubicBezTo>
                      <a:pt x="10219" y="3752"/>
                      <a:pt x="10417" y="3503"/>
                      <a:pt x="10635" y="3270"/>
                    </a:cubicBezTo>
                    <a:lnTo>
                      <a:pt x="10635" y="3270"/>
                    </a:lnTo>
                    <a:lnTo>
                      <a:pt x="9682" y="3811"/>
                    </a:lnTo>
                    <a:cubicBezTo>
                      <a:pt x="9682" y="4017"/>
                      <a:pt x="9528" y="4249"/>
                      <a:pt x="9425" y="4481"/>
                    </a:cubicBezTo>
                    <a:cubicBezTo>
                      <a:pt x="9303" y="4738"/>
                      <a:pt x="9165" y="4987"/>
                      <a:pt x="9013" y="5227"/>
                    </a:cubicBezTo>
                    <a:cubicBezTo>
                      <a:pt x="8966" y="5343"/>
                      <a:pt x="8895" y="5448"/>
                      <a:pt x="8807" y="5536"/>
                    </a:cubicBezTo>
                    <a:cubicBezTo>
                      <a:pt x="8579" y="5854"/>
                      <a:pt x="8300" y="6132"/>
                      <a:pt x="7983" y="6360"/>
                    </a:cubicBezTo>
                    <a:cubicBezTo>
                      <a:pt x="7783" y="6513"/>
                      <a:pt x="7567" y="6643"/>
                      <a:pt x="7339" y="6747"/>
                    </a:cubicBezTo>
                    <a:lnTo>
                      <a:pt x="7081" y="6747"/>
                    </a:lnTo>
                    <a:lnTo>
                      <a:pt x="7081" y="6747"/>
                    </a:lnTo>
                    <a:lnTo>
                      <a:pt x="7725" y="5820"/>
                    </a:lnTo>
                    <a:cubicBezTo>
                      <a:pt x="7931" y="5511"/>
                      <a:pt x="8137" y="5176"/>
                      <a:pt x="8369" y="4893"/>
                    </a:cubicBezTo>
                    <a:lnTo>
                      <a:pt x="9064" y="4017"/>
                    </a:lnTo>
                    <a:cubicBezTo>
                      <a:pt x="8791" y="4159"/>
                      <a:pt x="8506" y="4279"/>
                      <a:pt x="8214" y="4378"/>
                    </a:cubicBezTo>
                    <a:cubicBezTo>
                      <a:pt x="7674" y="4584"/>
                      <a:pt x="7133" y="4790"/>
                      <a:pt x="6592" y="4944"/>
                    </a:cubicBezTo>
                    <a:lnTo>
                      <a:pt x="5768" y="5176"/>
                    </a:lnTo>
                    <a:lnTo>
                      <a:pt x="5202" y="5330"/>
                    </a:lnTo>
                    <a:cubicBezTo>
                      <a:pt x="4356" y="5528"/>
                      <a:pt x="3494" y="5648"/>
                      <a:pt x="2627" y="5691"/>
                    </a:cubicBezTo>
                    <a:lnTo>
                      <a:pt x="2627" y="5691"/>
                    </a:lnTo>
                    <a:cubicBezTo>
                      <a:pt x="3127" y="5337"/>
                      <a:pt x="3662" y="5035"/>
                      <a:pt x="4223" y="4790"/>
                    </a:cubicBezTo>
                    <a:cubicBezTo>
                      <a:pt x="4492" y="4671"/>
                      <a:pt x="4767" y="4568"/>
                      <a:pt x="5047" y="4481"/>
                    </a:cubicBezTo>
                    <a:lnTo>
                      <a:pt x="5871" y="4223"/>
                    </a:lnTo>
                    <a:lnTo>
                      <a:pt x="6515" y="4043"/>
                    </a:lnTo>
                    <a:cubicBezTo>
                      <a:pt x="6243" y="3955"/>
                      <a:pt x="5976" y="3852"/>
                      <a:pt x="5717" y="3734"/>
                    </a:cubicBezTo>
                    <a:lnTo>
                      <a:pt x="4120" y="2961"/>
                    </a:lnTo>
                    <a:cubicBezTo>
                      <a:pt x="4120" y="2961"/>
                      <a:pt x="4120" y="2961"/>
                      <a:pt x="4120" y="2961"/>
                    </a:cubicBezTo>
                    <a:cubicBezTo>
                      <a:pt x="4444" y="2909"/>
                      <a:pt x="4774" y="2909"/>
                      <a:pt x="5099" y="2961"/>
                    </a:cubicBezTo>
                    <a:cubicBezTo>
                      <a:pt x="5457" y="2988"/>
                      <a:pt x="5807" y="3084"/>
                      <a:pt x="6129" y="3245"/>
                    </a:cubicBezTo>
                    <a:cubicBezTo>
                      <a:pt x="6474" y="3402"/>
                      <a:pt x="6788" y="3620"/>
                      <a:pt x="7056" y="3888"/>
                    </a:cubicBezTo>
                    <a:lnTo>
                      <a:pt x="7056" y="3888"/>
                    </a:lnTo>
                    <a:lnTo>
                      <a:pt x="7674" y="3657"/>
                    </a:lnTo>
                    <a:cubicBezTo>
                      <a:pt x="8195" y="3480"/>
                      <a:pt x="8703" y="3264"/>
                      <a:pt x="9193" y="3013"/>
                    </a:cubicBezTo>
                    <a:lnTo>
                      <a:pt x="9193" y="3013"/>
                    </a:lnTo>
                    <a:lnTo>
                      <a:pt x="9193" y="3013"/>
                    </a:lnTo>
                    <a:lnTo>
                      <a:pt x="10686" y="2189"/>
                    </a:lnTo>
                    <a:cubicBezTo>
                      <a:pt x="10354" y="2063"/>
                      <a:pt x="10042" y="1889"/>
                      <a:pt x="9759" y="1674"/>
                    </a:cubicBezTo>
                    <a:cubicBezTo>
                      <a:pt x="9425" y="1391"/>
                      <a:pt x="9116" y="1056"/>
                      <a:pt x="8755" y="773"/>
                    </a:cubicBezTo>
                    <a:lnTo>
                      <a:pt x="8961" y="773"/>
                    </a:lnTo>
                    <a:cubicBezTo>
                      <a:pt x="9096" y="738"/>
                      <a:pt x="9238" y="738"/>
                      <a:pt x="9373" y="773"/>
                    </a:cubicBezTo>
                    <a:cubicBezTo>
                      <a:pt x="9531" y="824"/>
                      <a:pt x="9679" y="902"/>
                      <a:pt x="9811" y="1004"/>
                    </a:cubicBezTo>
                    <a:cubicBezTo>
                      <a:pt x="10018" y="1164"/>
                      <a:pt x="10208" y="1345"/>
                      <a:pt x="10377" y="1545"/>
                    </a:cubicBezTo>
                    <a:lnTo>
                      <a:pt x="10738" y="2112"/>
                    </a:lnTo>
                    <a:lnTo>
                      <a:pt x="11124" y="1906"/>
                    </a:lnTo>
                    <a:lnTo>
                      <a:pt x="11948" y="1468"/>
                    </a:lnTo>
                    <a:lnTo>
                      <a:pt x="12257" y="1184"/>
                    </a:lnTo>
                    <a:cubicBezTo>
                      <a:pt x="11889" y="1000"/>
                      <a:pt x="11511" y="836"/>
                      <a:pt x="11124" y="695"/>
                    </a:cubicBezTo>
                    <a:cubicBezTo>
                      <a:pt x="10536" y="476"/>
                      <a:pt x="9934" y="296"/>
                      <a:pt x="9322" y="154"/>
                    </a:cubicBezTo>
                    <a:lnTo>
                      <a:pt x="9322" y="154"/>
                    </a:lnTo>
                    <a:cubicBezTo>
                      <a:pt x="8939" y="78"/>
                      <a:pt x="8552" y="26"/>
                      <a:pt x="8163" y="0"/>
                    </a:cubicBezTo>
                    <a:lnTo>
                      <a:pt x="7004" y="0"/>
                    </a:lnTo>
                    <a:lnTo>
                      <a:pt x="7004" y="0"/>
                    </a:lnTo>
                    <a:cubicBezTo>
                      <a:pt x="6703" y="38"/>
                      <a:pt x="6409" y="116"/>
                      <a:pt x="6129" y="232"/>
                    </a:cubicBezTo>
                    <a:lnTo>
                      <a:pt x="5408" y="541"/>
                    </a:lnTo>
                    <a:cubicBezTo>
                      <a:pt x="5087" y="696"/>
                      <a:pt x="4785" y="886"/>
                      <a:pt x="4506" y="1107"/>
                    </a:cubicBezTo>
                    <a:cubicBezTo>
                      <a:pt x="4197" y="1339"/>
                      <a:pt x="3940" y="1571"/>
                      <a:pt x="3657" y="1828"/>
                    </a:cubicBezTo>
                    <a:cubicBezTo>
                      <a:pt x="3289" y="2166"/>
                      <a:pt x="2953" y="2537"/>
                      <a:pt x="2652" y="2936"/>
                    </a:cubicBezTo>
                    <a:cubicBezTo>
                      <a:pt x="2343" y="3322"/>
                      <a:pt x="2060" y="3734"/>
                      <a:pt x="1777" y="4146"/>
                    </a:cubicBezTo>
                    <a:cubicBezTo>
                      <a:pt x="1494" y="4558"/>
                      <a:pt x="1082" y="5330"/>
                      <a:pt x="773" y="5948"/>
                    </a:cubicBezTo>
                    <a:cubicBezTo>
                      <a:pt x="464" y="6566"/>
                      <a:pt x="232" y="6978"/>
                      <a:pt x="0" y="7519"/>
                    </a:cubicBezTo>
                    <a:cubicBezTo>
                      <a:pt x="461" y="7456"/>
                      <a:pt x="929" y="7456"/>
                      <a:pt x="1391" y="7519"/>
                    </a:cubicBezTo>
                    <a:cubicBezTo>
                      <a:pt x="1733" y="7481"/>
                      <a:pt x="2078" y="7481"/>
                      <a:pt x="2421" y="7519"/>
                    </a:cubicBezTo>
                    <a:lnTo>
                      <a:pt x="3167" y="7674"/>
                    </a:lnTo>
                    <a:cubicBezTo>
                      <a:pt x="4225" y="7891"/>
                      <a:pt x="5308" y="7969"/>
                      <a:pt x="6386" y="7905"/>
                    </a:cubicBezTo>
                    <a:cubicBezTo>
                      <a:pt x="6658" y="7864"/>
                      <a:pt x="6926" y="7795"/>
                      <a:pt x="7184" y="7699"/>
                    </a:cubicBezTo>
                    <a:cubicBezTo>
                      <a:pt x="7468" y="7610"/>
                      <a:pt x="7743" y="7498"/>
                      <a:pt x="8008" y="7365"/>
                    </a:cubicBezTo>
                    <a:lnTo>
                      <a:pt x="8704" y="6953"/>
                    </a:lnTo>
                    <a:lnTo>
                      <a:pt x="9425" y="6360"/>
                    </a:lnTo>
                    <a:cubicBezTo>
                      <a:pt x="9693" y="6104"/>
                      <a:pt x="9943" y="5829"/>
                      <a:pt x="10171" y="5536"/>
                    </a:cubicBezTo>
                    <a:cubicBezTo>
                      <a:pt x="10455" y="5202"/>
                      <a:pt x="10686" y="4867"/>
                      <a:pt x="10944" y="4506"/>
                    </a:cubicBezTo>
                    <a:cubicBezTo>
                      <a:pt x="11201" y="4146"/>
                      <a:pt x="11613" y="3296"/>
                      <a:pt x="11974" y="2678"/>
                    </a:cubicBezTo>
                    <a:lnTo>
                      <a:pt x="12437" y="1880"/>
                    </a:lnTo>
                    <a:close/>
                    <a:moveTo>
                      <a:pt x="7905" y="1056"/>
                    </a:moveTo>
                    <a:cubicBezTo>
                      <a:pt x="8049" y="1016"/>
                      <a:pt x="8200" y="1016"/>
                      <a:pt x="8343" y="1056"/>
                    </a:cubicBezTo>
                    <a:lnTo>
                      <a:pt x="8575" y="1184"/>
                    </a:lnTo>
                    <a:lnTo>
                      <a:pt x="8781" y="1365"/>
                    </a:lnTo>
                    <a:cubicBezTo>
                      <a:pt x="8876" y="1496"/>
                      <a:pt x="8962" y="1634"/>
                      <a:pt x="9038" y="1777"/>
                    </a:cubicBezTo>
                    <a:lnTo>
                      <a:pt x="9038" y="1777"/>
                    </a:lnTo>
                    <a:cubicBezTo>
                      <a:pt x="8816" y="1711"/>
                      <a:pt x="8607" y="1606"/>
                      <a:pt x="8420" y="1468"/>
                    </a:cubicBezTo>
                    <a:lnTo>
                      <a:pt x="7931" y="1236"/>
                    </a:lnTo>
                    <a:cubicBezTo>
                      <a:pt x="7931" y="1236"/>
                      <a:pt x="7931" y="1056"/>
                      <a:pt x="7931" y="1056"/>
                    </a:cubicBezTo>
                    <a:close/>
                    <a:moveTo>
                      <a:pt x="5820" y="1056"/>
                    </a:moveTo>
                    <a:lnTo>
                      <a:pt x="5974" y="1056"/>
                    </a:lnTo>
                    <a:cubicBezTo>
                      <a:pt x="6159" y="1004"/>
                      <a:pt x="6355" y="1004"/>
                      <a:pt x="6541" y="1056"/>
                    </a:cubicBezTo>
                    <a:lnTo>
                      <a:pt x="6824" y="1056"/>
                    </a:lnTo>
                    <a:cubicBezTo>
                      <a:pt x="6991" y="1092"/>
                      <a:pt x="7149" y="1162"/>
                      <a:pt x="7287" y="1262"/>
                    </a:cubicBezTo>
                    <a:cubicBezTo>
                      <a:pt x="7687" y="1516"/>
                      <a:pt x="8022" y="1860"/>
                      <a:pt x="8266" y="2266"/>
                    </a:cubicBezTo>
                    <a:lnTo>
                      <a:pt x="8266" y="2266"/>
                    </a:lnTo>
                    <a:cubicBezTo>
                      <a:pt x="7875" y="2167"/>
                      <a:pt x="7496" y="2029"/>
                      <a:pt x="7133" y="1854"/>
                    </a:cubicBezTo>
                    <a:lnTo>
                      <a:pt x="6438" y="1442"/>
                    </a:lnTo>
                    <a:lnTo>
                      <a:pt x="5820" y="1107"/>
                    </a:lnTo>
                    <a:cubicBezTo>
                      <a:pt x="5820" y="1107"/>
                      <a:pt x="5794" y="1236"/>
                      <a:pt x="5820" y="1236"/>
                    </a:cubicBezTo>
                    <a:close/>
                    <a:moveTo>
                      <a:pt x="4378" y="6206"/>
                    </a:moveTo>
                    <a:cubicBezTo>
                      <a:pt x="4146" y="6206"/>
                      <a:pt x="4223" y="6206"/>
                      <a:pt x="3966" y="6360"/>
                    </a:cubicBezTo>
                    <a:cubicBezTo>
                      <a:pt x="3708" y="6515"/>
                      <a:pt x="3966" y="6360"/>
                      <a:pt x="3966" y="6360"/>
                    </a:cubicBezTo>
                    <a:cubicBezTo>
                      <a:pt x="4158" y="6130"/>
                      <a:pt x="4406" y="5952"/>
                      <a:pt x="4687" y="5845"/>
                    </a:cubicBezTo>
                    <a:lnTo>
                      <a:pt x="4687" y="5845"/>
                    </a:lnTo>
                    <a:cubicBezTo>
                      <a:pt x="4615" y="5989"/>
                      <a:pt x="4509" y="6113"/>
                      <a:pt x="4378" y="6206"/>
                    </a:cubicBezTo>
                    <a:close/>
                    <a:moveTo>
                      <a:pt x="6644" y="6206"/>
                    </a:moveTo>
                    <a:lnTo>
                      <a:pt x="6360" y="6386"/>
                    </a:lnTo>
                    <a:lnTo>
                      <a:pt x="5897" y="6566"/>
                    </a:lnTo>
                    <a:lnTo>
                      <a:pt x="5897" y="6566"/>
                    </a:lnTo>
                    <a:lnTo>
                      <a:pt x="6232" y="6103"/>
                    </a:lnTo>
                    <a:lnTo>
                      <a:pt x="6463" y="5871"/>
                    </a:lnTo>
                    <a:lnTo>
                      <a:pt x="6927" y="5588"/>
                    </a:lnTo>
                    <a:lnTo>
                      <a:pt x="7159" y="5459"/>
                    </a:lnTo>
                    <a:cubicBezTo>
                      <a:pt x="7159" y="5459"/>
                      <a:pt x="7159" y="5459"/>
                      <a:pt x="7159" y="5459"/>
                    </a:cubicBezTo>
                    <a:cubicBezTo>
                      <a:pt x="7087" y="5655"/>
                      <a:pt x="6982" y="5838"/>
                      <a:pt x="6850" y="6000"/>
                    </a:cubicBezTo>
                    <a:close/>
                  </a:path>
                </a:pathLst>
              </a:custGeom>
              <a:solidFill>
                <a:srgbClr val="F7A9A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762" name="Google Shape;762;p7"/>
              <p:cNvSpPr/>
              <p:nvPr/>
            </p:nvSpPr>
            <p:spPr>
              <a:xfrm>
                <a:off x="924536" y="1936543"/>
                <a:ext cx="1493" cy="2549"/>
              </a:xfrm>
              <a:custGeom>
                <a:rect b="b" l="l" r="r" t="t"/>
                <a:pathLst>
                  <a:path extrusionOk="0" h="2549" w="1493">
                    <a:moveTo>
                      <a:pt x="1494" y="26"/>
                    </a:moveTo>
                    <a:lnTo>
                      <a:pt x="1494" y="26"/>
                    </a:lnTo>
                    <a:cubicBezTo>
                      <a:pt x="1427" y="334"/>
                      <a:pt x="1332" y="636"/>
                      <a:pt x="1210" y="927"/>
                    </a:cubicBezTo>
                    <a:cubicBezTo>
                      <a:pt x="1140" y="1139"/>
                      <a:pt x="1054" y="1346"/>
                      <a:pt x="953" y="1545"/>
                    </a:cubicBezTo>
                    <a:lnTo>
                      <a:pt x="618" y="2009"/>
                    </a:lnTo>
                    <a:lnTo>
                      <a:pt x="412" y="2189"/>
                    </a:lnTo>
                    <a:cubicBezTo>
                      <a:pt x="288" y="2323"/>
                      <a:pt x="150" y="2444"/>
                      <a:pt x="0" y="2549"/>
                    </a:cubicBezTo>
                    <a:lnTo>
                      <a:pt x="0" y="2549"/>
                    </a:lnTo>
                    <a:cubicBezTo>
                      <a:pt x="0" y="2266"/>
                      <a:pt x="206" y="1983"/>
                      <a:pt x="335" y="1700"/>
                    </a:cubicBezTo>
                    <a:cubicBezTo>
                      <a:pt x="464" y="1416"/>
                      <a:pt x="515" y="1365"/>
                      <a:pt x="592" y="1185"/>
                    </a:cubicBezTo>
                    <a:lnTo>
                      <a:pt x="747" y="927"/>
                    </a:lnTo>
                    <a:cubicBezTo>
                      <a:pt x="923" y="662"/>
                      <a:pt x="1122" y="413"/>
                      <a:pt x="1339" y="180"/>
                    </a:cubicBezTo>
                    <a:lnTo>
                      <a:pt x="1494" y="0"/>
                    </a:lnTo>
                    <a:lnTo>
                      <a:pt x="1494" y="0"/>
                    </a:lnTo>
                    <a:lnTo>
                      <a:pt x="1494" y="26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763" name="Google Shape;763;p7"/>
              <p:cNvSpPr/>
              <p:nvPr/>
            </p:nvSpPr>
            <p:spPr>
              <a:xfrm>
                <a:off x="929352" y="1936775"/>
                <a:ext cx="10016" cy="8214"/>
              </a:xfrm>
              <a:custGeom>
                <a:rect b="b" l="l" r="r" t="t"/>
                <a:pathLst>
                  <a:path extrusionOk="0" h="8214" w="10016">
                    <a:moveTo>
                      <a:pt x="9914" y="129"/>
                    </a:moveTo>
                    <a:cubicBezTo>
                      <a:pt x="9903" y="792"/>
                      <a:pt x="9799" y="1451"/>
                      <a:pt x="9605" y="2086"/>
                    </a:cubicBezTo>
                    <a:cubicBezTo>
                      <a:pt x="9520" y="2379"/>
                      <a:pt x="9408" y="2663"/>
                      <a:pt x="9270" y="2936"/>
                    </a:cubicBezTo>
                    <a:lnTo>
                      <a:pt x="9270" y="3116"/>
                    </a:lnTo>
                    <a:cubicBezTo>
                      <a:pt x="9141" y="3322"/>
                      <a:pt x="9038" y="3528"/>
                      <a:pt x="8884" y="3734"/>
                    </a:cubicBezTo>
                    <a:cubicBezTo>
                      <a:pt x="8511" y="4370"/>
                      <a:pt x="8061" y="4958"/>
                      <a:pt x="7545" y="5485"/>
                    </a:cubicBezTo>
                    <a:cubicBezTo>
                      <a:pt x="7174" y="5896"/>
                      <a:pt x="6769" y="6275"/>
                      <a:pt x="6335" y="6618"/>
                    </a:cubicBezTo>
                    <a:cubicBezTo>
                      <a:pt x="5417" y="7341"/>
                      <a:pt x="4354" y="7860"/>
                      <a:pt x="3219" y="8137"/>
                    </a:cubicBezTo>
                    <a:cubicBezTo>
                      <a:pt x="2640" y="8240"/>
                      <a:pt x="2047" y="8240"/>
                      <a:pt x="1468" y="8137"/>
                    </a:cubicBezTo>
                    <a:cubicBezTo>
                      <a:pt x="1204" y="8093"/>
                      <a:pt x="946" y="8024"/>
                      <a:pt x="695" y="7931"/>
                    </a:cubicBezTo>
                    <a:lnTo>
                      <a:pt x="335" y="7802"/>
                    </a:lnTo>
                    <a:lnTo>
                      <a:pt x="0" y="7648"/>
                    </a:lnTo>
                    <a:cubicBezTo>
                      <a:pt x="0" y="7648"/>
                      <a:pt x="0" y="7468"/>
                      <a:pt x="0" y="7468"/>
                    </a:cubicBezTo>
                    <a:lnTo>
                      <a:pt x="386" y="7468"/>
                    </a:lnTo>
                    <a:lnTo>
                      <a:pt x="2652" y="7236"/>
                    </a:lnTo>
                    <a:lnTo>
                      <a:pt x="3682" y="6978"/>
                    </a:lnTo>
                    <a:lnTo>
                      <a:pt x="4712" y="6541"/>
                    </a:lnTo>
                    <a:cubicBezTo>
                      <a:pt x="5068" y="6347"/>
                      <a:pt x="5412" y="6132"/>
                      <a:pt x="5742" y="5897"/>
                    </a:cubicBezTo>
                    <a:lnTo>
                      <a:pt x="6541" y="5253"/>
                    </a:lnTo>
                    <a:lnTo>
                      <a:pt x="6541" y="5253"/>
                    </a:lnTo>
                    <a:cubicBezTo>
                      <a:pt x="6942" y="4890"/>
                      <a:pt x="7312" y="4494"/>
                      <a:pt x="7648" y="4069"/>
                    </a:cubicBezTo>
                    <a:cubicBezTo>
                      <a:pt x="7931" y="3708"/>
                      <a:pt x="8189" y="3348"/>
                      <a:pt x="8446" y="2961"/>
                    </a:cubicBezTo>
                    <a:cubicBezTo>
                      <a:pt x="8704" y="2575"/>
                      <a:pt x="9167" y="1725"/>
                      <a:pt x="9502" y="1082"/>
                    </a:cubicBezTo>
                    <a:cubicBezTo>
                      <a:pt x="9837" y="438"/>
                      <a:pt x="9862" y="361"/>
                      <a:pt x="10017" y="0"/>
                    </a:cubicBezTo>
                    <a:lnTo>
                      <a:pt x="10017" y="0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764" name="Google Shape;764;p7"/>
              <p:cNvSpPr/>
              <p:nvPr/>
            </p:nvSpPr>
            <p:spPr>
              <a:xfrm>
                <a:off x="931849" y="1934226"/>
                <a:ext cx="7317" cy="6514"/>
              </a:xfrm>
              <a:custGeom>
                <a:rect b="b" l="l" r="r" t="t"/>
                <a:pathLst>
                  <a:path extrusionOk="0" h="6514" w="7317">
                    <a:moveTo>
                      <a:pt x="7313" y="0"/>
                    </a:moveTo>
                    <a:lnTo>
                      <a:pt x="6875" y="0"/>
                    </a:lnTo>
                    <a:lnTo>
                      <a:pt x="6309" y="180"/>
                    </a:lnTo>
                    <a:cubicBezTo>
                      <a:pt x="5945" y="317"/>
                      <a:pt x="5592" y="480"/>
                      <a:pt x="5253" y="669"/>
                    </a:cubicBezTo>
                    <a:lnTo>
                      <a:pt x="4790" y="979"/>
                    </a:lnTo>
                    <a:lnTo>
                      <a:pt x="4094" y="1519"/>
                    </a:lnTo>
                    <a:lnTo>
                      <a:pt x="3837" y="1777"/>
                    </a:lnTo>
                    <a:lnTo>
                      <a:pt x="3193" y="2395"/>
                    </a:lnTo>
                    <a:lnTo>
                      <a:pt x="3193" y="2395"/>
                    </a:lnTo>
                    <a:cubicBezTo>
                      <a:pt x="2601" y="2961"/>
                      <a:pt x="2009" y="3554"/>
                      <a:pt x="1442" y="4146"/>
                    </a:cubicBezTo>
                    <a:cubicBezTo>
                      <a:pt x="1173" y="4474"/>
                      <a:pt x="923" y="4818"/>
                      <a:pt x="695" y="5176"/>
                    </a:cubicBezTo>
                    <a:lnTo>
                      <a:pt x="386" y="5691"/>
                    </a:lnTo>
                    <a:cubicBezTo>
                      <a:pt x="232" y="5953"/>
                      <a:pt x="102" y="6229"/>
                      <a:pt x="0" y="6515"/>
                    </a:cubicBezTo>
                    <a:lnTo>
                      <a:pt x="0" y="6515"/>
                    </a:lnTo>
                    <a:cubicBezTo>
                      <a:pt x="669" y="5974"/>
                      <a:pt x="1313" y="5408"/>
                      <a:pt x="1957" y="4790"/>
                    </a:cubicBezTo>
                    <a:cubicBezTo>
                      <a:pt x="2064" y="4649"/>
                      <a:pt x="2184" y="4519"/>
                      <a:pt x="2318" y="4403"/>
                    </a:cubicBezTo>
                    <a:lnTo>
                      <a:pt x="2318" y="4403"/>
                    </a:lnTo>
                    <a:lnTo>
                      <a:pt x="2936" y="3760"/>
                    </a:lnTo>
                    <a:lnTo>
                      <a:pt x="2936" y="3760"/>
                    </a:lnTo>
                    <a:cubicBezTo>
                      <a:pt x="3193" y="3476"/>
                      <a:pt x="3502" y="3193"/>
                      <a:pt x="3785" y="2936"/>
                    </a:cubicBezTo>
                    <a:lnTo>
                      <a:pt x="3785" y="2936"/>
                    </a:lnTo>
                    <a:lnTo>
                      <a:pt x="3785" y="2936"/>
                    </a:lnTo>
                    <a:lnTo>
                      <a:pt x="4558" y="2215"/>
                    </a:lnTo>
                    <a:lnTo>
                      <a:pt x="4738" y="2086"/>
                    </a:lnTo>
                    <a:lnTo>
                      <a:pt x="4970" y="1906"/>
                    </a:lnTo>
                    <a:lnTo>
                      <a:pt x="5485" y="1519"/>
                    </a:lnTo>
                    <a:cubicBezTo>
                      <a:pt x="6039" y="1110"/>
                      <a:pt x="6564" y="662"/>
                      <a:pt x="7056" y="180"/>
                    </a:cubicBezTo>
                    <a:lnTo>
                      <a:pt x="7236" y="0"/>
                    </a:lnTo>
                    <a:cubicBezTo>
                      <a:pt x="7236" y="0"/>
                      <a:pt x="7339" y="0"/>
                      <a:pt x="7313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765" name="Google Shape;765;p7"/>
              <p:cNvSpPr/>
              <p:nvPr/>
            </p:nvSpPr>
            <p:spPr>
              <a:xfrm>
                <a:off x="939343" y="1934200"/>
                <a:ext cx="154" cy="2575"/>
              </a:xfrm>
              <a:custGeom>
                <a:rect b="b" l="l" r="r" t="t"/>
                <a:pathLst>
                  <a:path extrusionOk="0" h="2575" w="154">
                    <a:moveTo>
                      <a:pt x="0" y="0"/>
                    </a:moveTo>
                    <a:lnTo>
                      <a:pt x="154" y="0"/>
                    </a:lnTo>
                    <a:cubicBezTo>
                      <a:pt x="154" y="0"/>
                      <a:pt x="154" y="0"/>
                      <a:pt x="154" y="0"/>
                    </a:cubicBez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766" name="Google Shape;766;p7"/>
              <p:cNvSpPr/>
              <p:nvPr/>
            </p:nvSpPr>
            <p:spPr>
              <a:xfrm>
                <a:off x="932828" y="1937419"/>
                <a:ext cx="2163" cy="4609"/>
              </a:xfrm>
              <a:custGeom>
                <a:rect b="b" l="l" r="r" t="t"/>
                <a:pathLst>
                  <a:path extrusionOk="0" h="4609" w="2163">
                    <a:moveTo>
                      <a:pt x="2009" y="0"/>
                    </a:moveTo>
                    <a:cubicBezTo>
                      <a:pt x="2021" y="232"/>
                      <a:pt x="2021" y="464"/>
                      <a:pt x="2009" y="695"/>
                    </a:cubicBezTo>
                    <a:cubicBezTo>
                      <a:pt x="2009" y="953"/>
                      <a:pt x="2009" y="1210"/>
                      <a:pt x="2009" y="1468"/>
                    </a:cubicBezTo>
                    <a:lnTo>
                      <a:pt x="1803" y="2137"/>
                    </a:lnTo>
                    <a:lnTo>
                      <a:pt x="1571" y="2704"/>
                    </a:lnTo>
                    <a:cubicBezTo>
                      <a:pt x="1342" y="3151"/>
                      <a:pt x="1056" y="3566"/>
                      <a:pt x="721" y="3940"/>
                    </a:cubicBezTo>
                    <a:cubicBezTo>
                      <a:pt x="493" y="4176"/>
                      <a:pt x="253" y="4400"/>
                      <a:pt x="0" y="4609"/>
                    </a:cubicBezTo>
                    <a:cubicBezTo>
                      <a:pt x="0" y="4609"/>
                      <a:pt x="0" y="4609"/>
                      <a:pt x="0" y="4609"/>
                    </a:cubicBezTo>
                    <a:cubicBezTo>
                      <a:pt x="0" y="4609"/>
                      <a:pt x="335" y="3760"/>
                      <a:pt x="515" y="3322"/>
                    </a:cubicBezTo>
                    <a:cubicBezTo>
                      <a:pt x="695" y="2884"/>
                      <a:pt x="824" y="2601"/>
                      <a:pt x="1004" y="2240"/>
                    </a:cubicBezTo>
                    <a:lnTo>
                      <a:pt x="1416" y="1468"/>
                    </a:lnTo>
                    <a:cubicBezTo>
                      <a:pt x="1674" y="978"/>
                      <a:pt x="1931" y="515"/>
                      <a:pt x="2163" y="26"/>
                    </a:cubicBezTo>
                    <a:lnTo>
                      <a:pt x="2163" y="26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767" name="Google Shape;767;p7"/>
              <p:cNvSpPr/>
              <p:nvPr/>
            </p:nvSpPr>
            <p:spPr>
              <a:xfrm>
                <a:off x="933652" y="1939813"/>
                <a:ext cx="1339" cy="2575"/>
              </a:xfrm>
              <a:custGeom>
                <a:rect b="b" l="l" r="r" t="t"/>
                <a:pathLst>
                  <a:path extrusionOk="0" h="2575" w="1339">
                    <a:moveTo>
                      <a:pt x="1339" y="0"/>
                    </a:moveTo>
                    <a:cubicBezTo>
                      <a:pt x="1314" y="304"/>
                      <a:pt x="1263" y="606"/>
                      <a:pt x="1185" y="901"/>
                    </a:cubicBezTo>
                    <a:cubicBezTo>
                      <a:pt x="1123" y="1104"/>
                      <a:pt x="1045" y="1303"/>
                      <a:pt x="953" y="1494"/>
                    </a:cubicBezTo>
                    <a:cubicBezTo>
                      <a:pt x="904" y="1603"/>
                      <a:pt x="844" y="1706"/>
                      <a:pt x="773" y="1803"/>
                    </a:cubicBezTo>
                    <a:cubicBezTo>
                      <a:pt x="675" y="1951"/>
                      <a:pt x="563" y="2089"/>
                      <a:pt x="438" y="2215"/>
                    </a:cubicBezTo>
                    <a:cubicBezTo>
                      <a:pt x="310" y="2356"/>
                      <a:pt x="163" y="2477"/>
                      <a:pt x="0" y="2575"/>
                    </a:cubicBezTo>
                    <a:cubicBezTo>
                      <a:pt x="0" y="2575"/>
                      <a:pt x="0" y="2575"/>
                      <a:pt x="0" y="2575"/>
                    </a:cubicBezTo>
                    <a:cubicBezTo>
                      <a:pt x="0" y="2575"/>
                      <a:pt x="0" y="2189"/>
                      <a:pt x="180" y="1983"/>
                    </a:cubicBezTo>
                    <a:cubicBezTo>
                      <a:pt x="276" y="1719"/>
                      <a:pt x="388" y="1461"/>
                      <a:pt x="515" y="1210"/>
                    </a:cubicBezTo>
                    <a:cubicBezTo>
                      <a:pt x="760" y="793"/>
                      <a:pt x="1027" y="389"/>
                      <a:pt x="1313" y="0"/>
                    </a:cubicBezTo>
                    <a:lnTo>
                      <a:pt x="1313" y="0"/>
                    </a:lnTo>
                    <a:lnTo>
                      <a:pt x="1339" y="0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768" name="Google Shape;768;p7"/>
              <p:cNvSpPr/>
              <p:nvPr/>
            </p:nvSpPr>
            <p:spPr>
              <a:xfrm>
                <a:off x="936587" y="1935745"/>
                <a:ext cx="569" cy="4712"/>
              </a:xfrm>
              <a:custGeom>
                <a:rect b="b" l="l" r="r" t="t"/>
                <a:pathLst>
                  <a:path extrusionOk="0" h="4712" w="569">
                    <a:moveTo>
                      <a:pt x="541" y="1494"/>
                    </a:moveTo>
                    <a:cubicBezTo>
                      <a:pt x="579" y="1844"/>
                      <a:pt x="579" y="2198"/>
                      <a:pt x="541" y="2549"/>
                    </a:cubicBezTo>
                    <a:cubicBezTo>
                      <a:pt x="553" y="2789"/>
                      <a:pt x="553" y="3030"/>
                      <a:pt x="541" y="3270"/>
                    </a:cubicBezTo>
                    <a:lnTo>
                      <a:pt x="386" y="3863"/>
                    </a:lnTo>
                    <a:cubicBezTo>
                      <a:pt x="289" y="4159"/>
                      <a:pt x="159" y="4444"/>
                      <a:pt x="0" y="4712"/>
                    </a:cubicBezTo>
                    <a:lnTo>
                      <a:pt x="0" y="4712"/>
                    </a:lnTo>
                    <a:lnTo>
                      <a:pt x="0" y="3476"/>
                    </a:lnTo>
                    <a:cubicBezTo>
                      <a:pt x="0" y="3039"/>
                      <a:pt x="0" y="2627"/>
                      <a:pt x="0" y="2215"/>
                    </a:cubicBezTo>
                    <a:cubicBezTo>
                      <a:pt x="0" y="1803"/>
                      <a:pt x="0" y="1365"/>
                      <a:pt x="0" y="953"/>
                    </a:cubicBezTo>
                    <a:cubicBezTo>
                      <a:pt x="13" y="824"/>
                      <a:pt x="13" y="695"/>
                      <a:pt x="0" y="567"/>
                    </a:cubicBezTo>
                    <a:cubicBezTo>
                      <a:pt x="0" y="361"/>
                      <a:pt x="0" y="180"/>
                      <a:pt x="0" y="0"/>
                    </a:cubicBezTo>
                    <a:lnTo>
                      <a:pt x="0" y="0"/>
                    </a:lnTo>
                    <a:lnTo>
                      <a:pt x="0" y="386"/>
                    </a:lnTo>
                    <a:cubicBezTo>
                      <a:pt x="221" y="734"/>
                      <a:pt x="402" y="1106"/>
                      <a:pt x="541" y="1494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769" name="Google Shape;769;p7"/>
              <p:cNvSpPr/>
              <p:nvPr/>
            </p:nvSpPr>
            <p:spPr>
              <a:xfrm>
                <a:off x="931180" y="1936294"/>
                <a:ext cx="5181" cy="2129"/>
              </a:xfrm>
              <a:custGeom>
                <a:rect b="b" l="l" r="r" t="t"/>
                <a:pathLst>
                  <a:path extrusionOk="0" h="2129" w="5181">
                    <a:moveTo>
                      <a:pt x="5176" y="43"/>
                    </a:moveTo>
                    <a:cubicBezTo>
                      <a:pt x="4695" y="179"/>
                      <a:pt x="4222" y="343"/>
                      <a:pt x="3760" y="533"/>
                    </a:cubicBezTo>
                    <a:lnTo>
                      <a:pt x="3760" y="533"/>
                    </a:lnTo>
                    <a:lnTo>
                      <a:pt x="3039" y="842"/>
                    </a:lnTo>
                    <a:lnTo>
                      <a:pt x="2575" y="1048"/>
                    </a:lnTo>
                    <a:cubicBezTo>
                      <a:pt x="1699" y="1434"/>
                      <a:pt x="850" y="1794"/>
                      <a:pt x="0" y="2129"/>
                    </a:cubicBezTo>
                    <a:cubicBezTo>
                      <a:pt x="0" y="2129"/>
                      <a:pt x="0" y="2129"/>
                      <a:pt x="0" y="2129"/>
                    </a:cubicBezTo>
                    <a:cubicBezTo>
                      <a:pt x="364" y="1688"/>
                      <a:pt x="769" y="1283"/>
                      <a:pt x="1210" y="919"/>
                    </a:cubicBezTo>
                    <a:lnTo>
                      <a:pt x="1880" y="481"/>
                    </a:lnTo>
                    <a:cubicBezTo>
                      <a:pt x="2061" y="372"/>
                      <a:pt x="2250" y="277"/>
                      <a:pt x="2446" y="198"/>
                    </a:cubicBezTo>
                    <a:lnTo>
                      <a:pt x="2936" y="18"/>
                    </a:lnTo>
                    <a:lnTo>
                      <a:pt x="2936" y="18"/>
                    </a:lnTo>
                    <a:lnTo>
                      <a:pt x="3296" y="18"/>
                    </a:lnTo>
                    <a:lnTo>
                      <a:pt x="3888" y="18"/>
                    </a:lnTo>
                    <a:lnTo>
                      <a:pt x="4455" y="18"/>
                    </a:lnTo>
                    <a:lnTo>
                      <a:pt x="4609" y="18"/>
                    </a:lnTo>
                    <a:cubicBezTo>
                      <a:pt x="4780" y="-6"/>
                      <a:pt x="4953" y="-6"/>
                      <a:pt x="5124" y="18"/>
                    </a:cubicBezTo>
                    <a:cubicBezTo>
                      <a:pt x="5124" y="18"/>
                      <a:pt x="5202" y="18"/>
                      <a:pt x="5176" y="43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770" name="Google Shape;770;p7"/>
              <p:cNvSpPr/>
              <p:nvPr/>
            </p:nvSpPr>
            <p:spPr>
              <a:xfrm>
                <a:off x="934785" y="1934844"/>
                <a:ext cx="849" cy="231"/>
              </a:xfrm>
              <a:custGeom>
                <a:rect b="b" l="l" r="r" t="t"/>
                <a:pathLst>
                  <a:path extrusionOk="0" h="231" w="849">
                    <a:moveTo>
                      <a:pt x="824" y="77"/>
                    </a:moveTo>
                    <a:cubicBezTo>
                      <a:pt x="662" y="156"/>
                      <a:pt x="488" y="208"/>
                      <a:pt x="309" y="232"/>
                    </a:cubicBezTo>
                    <a:lnTo>
                      <a:pt x="0" y="232"/>
                    </a:lnTo>
                    <a:cubicBezTo>
                      <a:pt x="180" y="51"/>
                      <a:pt x="206" y="26"/>
                      <a:pt x="283" y="0"/>
                    </a:cubicBezTo>
                    <a:lnTo>
                      <a:pt x="541" y="0"/>
                    </a:lnTo>
                    <a:cubicBezTo>
                      <a:pt x="541" y="0"/>
                      <a:pt x="773" y="0"/>
                      <a:pt x="850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771" name="Google Shape;771;p7"/>
              <p:cNvSpPr/>
              <p:nvPr/>
            </p:nvSpPr>
            <p:spPr>
              <a:xfrm>
                <a:off x="937978" y="1936028"/>
                <a:ext cx="128" cy="1596"/>
              </a:xfrm>
              <a:custGeom>
                <a:rect b="b" l="l" r="r" t="t"/>
                <a:pathLst>
                  <a:path extrusionOk="0" h="1596" w="128">
                    <a:moveTo>
                      <a:pt x="129" y="592"/>
                    </a:moveTo>
                    <a:cubicBezTo>
                      <a:pt x="129" y="721"/>
                      <a:pt x="129" y="824"/>
                      <a:pt x="129" y="953"/>
                    </a:cubicBezTo>
                    <a:cubicBezTo>
                      <a:pt x="113" y="1172"/>
                      <a:pt x="70" y="1388"/>
                      <a:pt x="0" y="1597"/>
                    </a:cubicBezTo>
                    <a:lnTo>
                      <a:pt x="0" y="1597"/>
                    </a:lnTo>
                    <a:cubicBezTo>
                      <a:pt x="0" y="1391"/>
                      <a:pt x="0" y="1210"/>
                      <a:pt x="0" y="1004"/>
                    </a:cubicBezTo>
                    <a:lnTo>
                      <a:pt x="0" y="644"/>
                    </a:lnTo>
                    <a:cubicBezTo>
                      <a:pt x="0" y="515"/>
                      <a:pt x="0" y="386"/>
                      <a:pt x="0" y="283"/>
                    </a:cubicBezTo>
                    <a:lnTo>
                      <a:pt x="0" y="0"/>
                    </a:lnTo>
                    <a:lnTo>
                      <a:pt x="0" y="0"/>
                    </a:lnTo>
                    <a:cubicBezTo>
                      <a:pt x="52" y="206"/>
                      <a:pt x="103" y="386"/>
                      <a:pt x="129" y="592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772" name="Google Shape;772;p7"/>
              <p:cNvSpPr/>
              <p:nvPr/>
            </p:nvSpPr>
            <p:spPr>
              <a:xfrm>
                <a:off x="930613" y="1939195"/>
                <a:ext cx="1648" cy="1802"/>
              </a:xfrm>
              <a:custGeom>
                <a:rect b="b" l="l" r="r" t="t"/>
                <a:pathLst>
                  <a:path extrusionOk="0" h="1802" w="1648">
                    <a:moveTo>
                      <a:pt x="1648" y="26"/>
                    </a:moveTo>
                    <a:cubicBezTo>
                      <a:pt x="1554" y="195"/>
                      <a:pt x="1451" y="358"/>
                      <a:pt x="1339" y="515"/>
                    </a:cubicBezTo>
                    <a:lnTo>
                      <a:pt x="1030" y="953"/>
                    </a:lnTo>
                    <a:lnTo>
                      <a:pt x="850" y="1133"/>
                    </a:lnTo>
                    <a:cubicBezTo>
                      <a:pt x="723" y="1282"/>
                      <a:pt x="576" y="1412"/>
                      <a:pt x="412" y="1519"/>
                    </a:cubicBezTo>
                    <a:lnTo>
                      <a:pt x="0" y="1803"/>
                    </a:lnTo>
                    <a:lnTo>
                      <a:pt x="0" y="1803"/>
                    </a:lnTo>
                    <a:cubicBezTo>
                      <a:pt x="56" y="1614"/>
                      <a:pt x="134" y="1433"/>
                      <a:pt x="232" y="1262"/>
                    </a:cubicBezTo>
                    <a:cubicBezTo>
                      <a:pt x="223" y="1185"/>
                      <a:pt x="223" y="1107"/>
                      <a:pt x="232" y="1030"/>
                    </a:cubicBezTo>
                    <a:cubicBezTo>
                      <a:pt x="331" y="852"/>
                      <a:pt x="452" y="688"/>
                      <a:pt x="592" y="541"/>
                    </a:cubicBezTo>
                    <a:lnTo>
                      <a:pt x="1056" y="206"/>
                    </a:lnTo>
                    <a:lnTo>
                      <a:pt x="1519" y="0"/>
                    </a:lnTo>
                    <a:cubicBezTo>
                      <a:pt x="1519" y="0"/>
                      <a:pt x="1648" y="0"/>
                      <a:pt x="1648" y="26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773" name="Google Shape;773;p7"/>
              <p:cNvSpPr/>
              <p:nvPr/>
            </p:nvSpPr>
            <p:spPr>
              <a:xfrm>
                <a:off x="929738" y="1934335"/>
                <a:ext cx="9373" cy="10190"/>
              </a:xfrm>
              <a:custGeom>
                <a:rect b="b" l="l" r="r" t="t"/>
                <a:pathLst>
                  <a:path extrusionOk="0" h="10190" w="9373">
                    <a:moveTo>
                      <a:pt x="9270" y="122"/>
                    </a:moveTo>
                    <a:cubicBezTo>
                      <a:pt x="8778" y="604"/>
                      <a:pt x="8253" y="1052"/>
                      <a:pt x="7699" y="1461"/>
                    </a:cubicBezTo>
                    <a:lnTo>
                      <a:pt x="7184" y="1848"/>
                    </a:lnTo>
                    <a:cubicBezTo>
                      <a:pt x="7290" y="2209"/>
                      <a:pt x="7359" y="2580"/>
                      <a:pt x="7390" y="2955"/>
                    </a:cubicBezTo>
                    <a:cubicBezTo>
                      <a:pt x="7428" y="3306"/>
                      <a:pt x="7428" y="3660"/>
                      <a:pt x="7390" y="4011"/>
                    </a:cubicBezTo>
                    <a:cubicBezTo>
                      <a:pt x="7403" y="4251"/>
                      <a:pt x="7403" y="4491"/>
                      <a:pt x="7390" y="4732"/>
                    </a:cubicBezTo>
                    <a:lnTo>
                      <a:pt x="7236" y="5324"/>
                    </a:lnTo>
                    <a:cubicBezTo>
                      <a:pt x="7139" y="5620"/>
                      <a:pt x="7009" y="5905"/>
                      <a:pt x="6850" y="6174"/>
                    </a:cubicBezTo>
                    <a:lnTo>
                      <a:pt x="6850" y="6174"/>
                    </a:lnTo>
                    <a:lnTo>
                      <a:pt x="6850" y="4938"/>
                    </a:lnTo>
                    <a:cubicBezTo>
                      <a:pt x="6850" y="4500"/>
                      <a:pt x="6850" y="4088"/>
                      <a:pt x="6850" y="3676"/>
                    </a:cubicBezTo>
                    <a:cubicBezTo>
                      <a:pt x="6850" y="3264"/>
                      <a:pt x="6850" y="2826"/>
                      <a:pt x="6850" y="2414"/>
                    </a:cubicBezTo>
                    <a:cubicBezTo>
                      <a:pt x="6862" y="2286"/>
                      <a:pt x="6862" y="2156"/>
                      <a:pt x="6850" y="2028"/>
                    </a:cubicBezTo>
                    <a:lnTo>
                      <a:pt x="6669" y="2157"/>
                    </a:lnTo>
                    <a:lnTo>
                      <a:pt x="5897" y="2878"/>
                    </a:lnTo>
                    <a:lnTo>
                      <a:pt x="5897" y="2878"/>
                    </a:lnTo>
                    <a:lnTo>
                      <a:pt x="5897" y="2878"/>
                    </a:lnTo>
                    <a:cubicBezTo>
                      <a:pt x="5614" y="3135"/>
                      <a:pt x="5305" y="3418"/>
                      <a:pt x="5047" y="3702"/>
                    </a:cubicBezTo>
                    <a:cubicBezTo>
                      <a:pt x="4790" y="3985"/>
                      <a:pt x="5047" y="4217"/>
                      <a:pt x="5047" y="4474"/>
                    </a:cubicBezTo>
                    <a:lnTo>
                      <a:pt x="4841" y="5144"/>
                    </a:lnTo>
                    <a:lnTo>
                      <a:pt x="4609" y="5710"/>
                    </a:lnTo>
                    <a:cubicBezTo>
                      <a:pt x="4380" y="6157"/>
                      <a:pt x="4095" y="6572"/>
                      <a:pt x="3760" y="6946"/>
                    </a:cubicBezTo>
                    <a:cubicBezTo>
                      <a:pt x="3532" y="7182"/>
                      <a:pt x="3291" y="7406"/>
                      <a:pt x="3039" y="7616"/>
                    </a:cubicBezTo>
                    <a:cubicBezTo>
                      <a:pt x="3039" y="7616"/>
                      <a:pt x="3039" y="7616"/>
                      <a:pt x="3039" y="7616"/>
                    </a:cubicBezTo>
                    <a:cubicBezTo>
                      <a:pt x="3039" y="7616"/>
                      <a:pt x="3373" y="6766"/>
                      <a:pt x="3554" y="6328"/>
                    </a:cubicBezTo>
                    <a:cubicBezTo>
                      <a:pt x="3734" y="5890"/>
                      <a:pt x="3863" y="5607"/>
                      <a:pt x="4043" y="5247"/>
                    </a:cubicBezTo>
                    <a:lnTo>
                      <a:pt x="4455" y="4474"/>
                    </a:lnTo>
                    <a:cubicBezTo>
                      <a:pt x="4322" y="4590"/>
                      <a:pt x="4201" y="4720"/>
                      <a:pt x="4094" y="4860"/>
                    </a:cubicBezTo>
                    <a:cubicBezTo>
                      <a:pt x="3451" y="5478"/>
                      <a:pt x="2807" y="6045"/>
                      <a:pt x="2137" y="6586"/>
                    </a:cubicBezTo>
                    <a:lnTo>
                      <a:pt x="2137" y="6586"/>
                    </a:lnTo>
                    <a:cubicBezTo>
                      <a:pt x="2240" y="6299"/>
                      <a:pt x="2369" y="6023"/>
                      <a:pt x="2524" y="5762"/>
                    </a:cubicBezTo>
                    <a:lnTo>
                      <a:pt x="2833" y="5247"/>
                    </a:lnTo>
                    <a:cubicBezTo>
                      <a:pt x="3061" y="4889"/>
                      <a:pt x="3310" y="4545"/>
                      <a:pt x="3579" y="4217"/>
                    </a:cubicBezTo>
                    <a:cubicBezTo>
                      <a:pt x="4146" y="3624"/>
                      <a:pt x="4738" y="3032"/>
                      <a:pt x="5330" y="2466"/>
                    </a:cubicBezTo>
                    <a:lnTo>
                      <a:pt x="5330" y="2466"/>
                    </a:lnTo>
                    <a:lnTo>
                      <a:pt x="4609" y="2775"/>
                    </a:lnTo>
                    <a:lnTo>
                      <a:pt x="4146" y="2981"/>
                    </a:lnTo>
                    <a:cubicBezTo>
                      <a:pt x="3270" y="3367"/>
                      <a:pt x="2421" y="3727"/>
                      <a:pt x="1571" y="4062"/>
                    </a:cubicBezTo>
                    <a:cubicBezTo>
                      <a:pt x="1571" y="4062"/>
                      <a:pt x="1571" y="4062"/>
                      <a:pt x="1571" y="4062"/>
                    </a:cubicBezTo>
                    <a:cubicBezTo>
                      <a:pt x="1935" y="3621"/>
                      <a:pt x="2340" y="3216"/>
                      <a:pt x="2781" y="2852"/>
                    </a:cubicBezTo>
                    <a:lnTo>
                      <a:pt x="3451" y="2414"/>
                    </a:lnTo>
                    <a:cubicBezTo>
                      <a:pt x="3631" y="2304"/>
                      <a:pt x="3821" y="2210"/>
                      <a:pt x="4017" y="2131"/>
                    </a:cubicBezTo>
                    <a:lnTo>
                      <a:pt x="4506" y="1951"/>
                    </a:lnTo>
                    <a:lnTo>
                      <a:pt x="4506" y="1951"/>
                    </a:lnTo>
                    <a:lnTo>
                      <a:pt x="4867" y="1951"/>
                    </a:lnTo>
                    <a:lnTo>
                      <a:pt x="5459" y="1951"/>
                    </a:lnTo>
                    <a:lnTo>
                      <a:pt x="6026" y="1951"/>
                    </a:lnTo>
                    <a:lnTo>
                      <a:pt x="6283" y="1693"/>
                    </a:lnTo>
                    <a:lnTo>
                      <a:pt x="6978" y="1152"/>
                    </a:lnTo>
                    <a:lnTo>
                      <a:pt x="7442" y="843"/>
                    </a:lnTo>
                    <a:cubicBezTo>
                      <a:pt x="7781" y="654"/>
                      <a:pt x="8134" y="490"/>
                      <a:pt x="8498" y="354"/>
                    </a:cubicBezTo>
                    <a:lnTo>
                      <a:pt x="9064" y="174"/>
                    </a:lnTo>
                    <a:lnTo>
                      <a:pt x="8472" y="19"/>
                    </a:lnTo>
                    <a:cubicBezTo>
                      <a:pt x="8103" y="-6"/>
                      <a:pt x="7733" y="-6"/>
                      <a:pt x="7365" y="19"/>
                    </a:cubicBezTo>
                    <a:cubicBezTo>
                      <a:pt x="6987" y="-6"/>
                      <a:pt x="6609" y="-6"/>
                      <a:pt x="6232" y="19"/>
                    </a:cubicBezTo>
                    <a:lnTo>
                      <a:pt x="6232" y="19"/>
                    </a:lnTo>
                    <a:cubicBezTo>
                      <a:pt x="5854" y="65"/>
                      <a:pt x="5483" y="152"/>
                      <a:pt x="5124" y="277"/>
                    </a:cubicBezTo>
                    <a:cubicBezTo>
                      <a:pt x="4807" y="383"/>
                      <a:pt x="4497" y="513"/>
                      <a:pt x="4197" y="663"/>
                    </a:cubicBezTo>
                    <a:cubicBezTo>
                      <a:pt x="3948" y="794"/>
                      <a:pt x="3707" y="940"/>
                      <a:pt x="3476" y="1101"/>
                    </a:cubicBezTo>
                    <a:cubicBezTo>
                      <a:pt x="3199" y="1292"/>
                      <a:pt x="2933" y="1499"/>
                      <a:pt x="2678" y="1719"/>
                    </a:cubicBezTo>
                    <a:cubicBezTo>
                      <a:pt x="2137" y="2227"/>
                      <a:pt x="1669" y="2808"/>
                      <a:pt x="1288" y="3444"/>
                    </a:cubicBezTo>
                    <a:lnTo>
                      <a:pt x="798" y="4268"/>
                    </a:lnTo>
                    <a:lnTo>
                      <a:pt x="489" y="4886"/>
                    </a:lnTo>
                    <a:lnTo>
                      <a:pt x="26" y="5865"/>
                    </a:lnTo>
                    <a:cubicBezTo>
                      <a:pt x="102" y="6117"/>
                      <a:pt x="154" y="6375"/>
                      <a:pt x="180" y="6637"/>
                    </a:cubicBezTo>
                    <a:cubicBezTo>
                      <a:pt x="206" y="7040"/>
                      <a:pt x="206" y="7444"/>
                      <a:pt x="180" y="7847"/>
                    </a:cubicBezTo>
                    <a:cubicBezTo>
                      <a:pt x="185" y="8632"/>
                      <a:pt x="125" y="9416"/>
                      <a:pt x="0" y="10191"/>
                    </a:cubicBezTo>
                    <a:lnTo>
                      <a:pt x="0" y="10191"/>
                    </a:lnTo>
                    <a:lnTo>
                      <a:pt x="2266" y="9959"/>
                    </a:lnTo>
                    <a:lnTo>
                      <a:pt x="3296" y="9701"/>
                    </a:lnTo>
                    <a:lnTo>
                      <a:pt x="4326" y="9264"/>
                    </a:lnTo>
                    <a:cubicBezTo>
                      <a:pt x="4682" y="9070"/>
                      <a:pt x="5026" y="8855"/>
                      <a:pt x="5356" y="8620"/>
                    </a:cubicBezTo>
                    <a:lnTo>
                      <a:pt x="6154" y="7976"/>
                    </a:lnTo>
                    <a:cubicBezTo>
                      <a:pt x="6524" y="7623"/>
                      <a:pt x="6868" y="7245"/>
                      <a:pt x="7184" y="6843"/>
                    </a:cubicBezTo>
                    <a:cubicBezTo>
                      <a:pt x="7468" y="6483"/>
                      <a:pt x="7725" y="6122"/>
                      <a:pt x="7983" y="5736"/>
                    </a:cubicBezTo>
                    <a:cubicBezTo>
                      <a:pt x="8240" y="5350"/>
                      <a:pt x="8704" y="4500"/>
                      <a:pt x="9038" y="3856"/>
                    </a:cubicBezTo>
                    <a:cubicBezTo>
                      <a:pt x="9373" y="3212"/>
                      <a:pt x="9244" y="2028"/>
                      <a:pt x="9373" y="1127"/>
                    </a:cubicBezTo>
                    <a:cubicBezTo>
                      <a:pt x="9373" y="895"/>
                      <a:pt x="9373" y="637"/>
                      <a:pt x="9373" y="406"/>
                    </a:cubicBezTo>
                    <a:close/>
                    <a:moveTo>
                      <a:pt x="5330" y="483"/>
                    </a:moveTo>
                    <a:lnTo>
                      <a:pt x="5588" y="483"/>
                    </a:lnTo>
                    <a:cubicBezTo>
                      <a:pt x="5687" y="445"/>
                      <a:pt x="5797" y="445"/>
                      <a:pt x="5897" y="483"/>
                    </a:cubicBezTo>
                    <a:lnTo>
                      <a:pt x="5897" y="483"/>
                    </a:lnTo>
                    <a:cubicBezTo>
                      <a:pt x="5734" y="561"/>
                      <a:pt x="5561" y="613"/>
                      <a:pt x="5382" y="637"/>
                    </a:cubicBezTo>
                    <a:lnTo>
                      <a:pt x="5073" y="637"/>
                    </a:lnTo>
                    <a:cubicBezTo>
                      <a:pt x="5227" y="534"/>
                      <a:pt x="5253" y="509"/>
                      <a:pt x="5330" y="483"/>
                    </a:cubicBezTo>
                    <a:close/>
                    <a:moveTo>
                      <a:pt x="876" y="6663"/>
                    </a:moveTo>
                    <a:lnTo>
                      <a:pt x="876" y="6663"/>
                    </a:lnTo>
                    <a:cubicBezTo>
                      <a:pt x="932" y="6474"/>
                      <a:pt x="1010" y="6293"/>
                      <a:pt x="1107" y="6122"/>
                    </a:cubicBezTo>
                    <a:cubicBezTo>
                      <a:pt x="1099" y="6045"/>
                      <a:pt x="1099" y="5967"/>
                      <a:pt x="1107" y="5890"/>
                    </a:cubicBezTo>
                    <a:cubicBezTo>
                      <a:pt x="1206" y="5713"/>
                      <a:pt x="1328" y="5548"/>
                      <a:pt x="1468" y="5401"/>
                    </a:cubicBezTo>
                    <a:lnTo>
                      <a:pt x="1931" y="5066"/>
                    </a:lnTo>
                    <a:lnTo>
                      <a:pt x="2395" y="4860"/>
                    </a:lnTo>
                    <a:cubicBezTo>
                      <a:pt x="2395" y="4860"/>
                      <a:pt x="2395" y="4860"/>
                      <a:pt x="2395" y="4860"/>
                    </a:cubicBezTo>
                    <a:cubicBezTo>
                      <a:pt x="2301" y="5029"/>
                      <a:pt x="2198" y="5192"/>
                      <a:pt x="2086" y="5350"/>
                    </a:cubicBezTo>
                    <a:lnTo>
                      <a:pt x="1777" y="5787"/>
                    </a:lnTo>
                    <a:lnTo>
                      <a:pt x="1597" y="5968"/>
                    </a:lnTo>
                    <a:cubicBezTo>
                      <a:pt x="1470" y="6117"/>
                      <a:pt x="1322" y="6247"/>
                      <a:pt x="1159" y="6354"/>
                    </a:cubicBezTo>
                    <a:close/>
                    <a:moveTo>
                      <a:pt x="1751" y="8208"/>
                    </a:moveTo>
                    <a:cubicBezTo>
                      <a:pt x="1751" y="8208"/>
                      <a:pt x="1519" y="8208"/>
                      <a:pt x="1494" y="8337"/>
                    </a:cubicBezTo>
                    <a:cubicBezTo>
                      <a:pt x="1468" y="8465"/>
                      <a:pt x="1494" y="8337"/>
                      <a:pt x="1494" y="8337"/>
                    </a:cubicBezTo>
                    <a:cubicBezTo>
                      <a:pt x="1576" y="8164"/>
                      <a:pt x="1700" y="8013"/>
                      <a:pt x="1854" y="7899"/>
                    </a:cubicBezTo>
                    <a:cubicBezTo>
                      <a:pt x="1930" y="7880"/>
                      <a:pt x="2010" y="7880"/>
                      <a:pt x="2086" y="7899"/>
                    </a:cubicBezTo>
                    <a:lnTo>
                      <a:pt x="2086" y="7899"/>
                    </a:lnTo>
                    <a:cubicBezTo>
                      <a:pt x="1997" y="8025"/>
                      <a:pt x="1883" y="8130"/>
                      <a:pt x="1751" y="8208"/>
                    </a:cubicBezTo>
                    <a:close/>
                    <a:moveTo>
                      <a:pt x="5099" y="6431"/>
                    </a:moveTo>
                    <a:cubicBezTo>
                      <a:pt x="5037" y="6634"/>
                      <a:pt x="4960" y="6832"/>
                      <a:pt x="4867" y="7023"/>
                    </a:cubicBezTo>
                    <a:cubicBezTo>
                      <a:pt x="4818" y="7133"/>
                      <a:pt x="4758" y="7236"/>
                      <a:pt x="4687" y="7332"/>
                    </a:cubicBezTo>
                    <a:cubicBezTo>
                      <a:pt x="4589" y="7481"/>
                      <a:pt x="4477" y="7619"/>
                      <a:pt x="4352" y="7744"/>
                    </a:cubicBezTo>
                    <a:cubicBezTo>
                      <a:pt x="4224" y="7885"/>
                      <a:pt x="4077" y="8007"/>
                      <a:pt x="3914" y="8105"/>
                    </a:cubicBezTo>
                    <a:lnTo>
                      <a:pt x="3914" y="8105"/>
                    </a:lnTo>
                    <a:cubicBezTo>
                      <a:pt x="3914" y="7925"/>
                      <a:pt x="3914" y="7719"/>
                      <a:pt x="4094" y="7513"/>
                    </a:cubicBezTo>
                    <a:cubicBezTo>
                      <a:pt x="4190" y="7249"/>
                      <a:pt x="4302" y="6991"/>
                      <a:pt x="4429" y="6740"/>
                    </a:cubicBezTo>
                    <a:cubicBezTo>
                      <a:pt x="4674" y="6323"/>
                      <a:pt x="4941" y="5919"/>
                      <a:pt x="5227" y="5530"/>
                    </a:cubicBezTo>
                    <a:lnTo>
                      <a:pt x="5227" y="5530"/>
                    </a:lnTo>
                    <a:cubicBezTo>
                      <a:pt x="5211" y="5834"/>
                      <a:pt x="5168" y="6135"/>
                      <a:pt x="5099" y="6431"/>
                    </a:cubicBezTo>
                    <a:close/>
                    <a:moveTo>
                      <a:pt x="8266" y="3290"/>
                    </a:moveTo>
                    <a:lnTo>
                      <a:pt x="8266" y="3290"/>
                    </a:lnTo>
                    <a:cubicBezTo>
                      <a:pt x="8266" y="3084"/>
                      <a:pt x="8266" y="2903"/>
                      <a:pt x="8266" y="2697"/>
                    </a:cubicBezTo>
                    <a:lnTo>
                      <a:pt x="8266" y="2337"/>
                    </a:lnTo>
                    <a:cubicBezTo>
                      <a:pt x="8266" y="2208"/>
                      <a:pt x="8266" y="2079"/>
                      <a:pt x="8266" y="1976"/>
                    </a:cubicBezTo>
                    <a:lnTo>
                      <a:pt x="8266" y="1693"/>
                    </a:lnTo>
                    <a:lnTo>
                      <a:pt x="8266" y="1693"/>
                    </a:lnTo>
                    <a:cubicBezTo>
                      <a:pt x="8266" y="1899"/>
                      <a:pt x="8266" y="2079"/>
                      <a:pt x="8266" y="2285"/>
                    </a:cubicBezTo>
                    <a:cubicBezTo>
                      <a:pt x="8266" y="2491"/>
                      <a:pt x="8266" y="2517"/>
                      <a:pt x="8266" y="2646"/>
                    </a:cubicBezTo>
                    <a:cubicBezTo>
                      <a:pt x="8293" y="2860"/>
                      <a:pt x="8293" y="3076"/>
                      <a:pt x="8266" y="3290"/>
                    </a:cubicBezTo>
                    <a:close/>
                  </a:path>
                </a:pathLst>
              </a:custGeom>
              <a:solidFill>
                <a:srgbClr val="F7A9A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774" name="Google Shape;774;p7"/>
              <p:cNvSpPr/>
              <p:nvPr/>
            </p:nvSpPr>
            <p:spPr>
              <a:xfrm>
                <a:off x="931220" y="1942079"/>
                <a:ext cx="603" cy="649"/>
              </a:xfrm>
              <a:custGeom>
                <a:rect b="b" l="l" r="r" t="t"/>
                <a:pathLst>
                  <a:path extrusionOk="0" h="649" w="603">
                    <a:moveTo>
                      <a:pt x="604" y="0"/>
                    </a:moveTo>
                    <a:cubicBezTo>
                      <a:pt x="536" y="182"/>
                      <a:pt x="420" y="342"/>
                      <a:pt x="269" y="463"/>
                    </a:cubicBezTo>
                    <a:cubicBezTo>
                      <a:pt x="269" y="463"/>
                      <a:pt x="37" y="463"/>
                      <a:pt x="11" y="592"/>
                    </a:cubicBezTo>
                    <a:cubicBezTo>
                      <a:pt x="-14" y="721"/>
                      <a:pt x="11" y="592"/>
                      <a:pt x="11" y="592"/>
                    </a:cubicBezTo>
                    <a:cubicBezTo>
                      <a:pt x="94" y="419"/>
                      <a:pt x="218" y="269"/>
                      <a:pt x="372" y="154"/>
                    </a:cubicBezTo>
                    <a:cubicBezTo>
                      <a:pt x="448" y="136"/>
                      <a:pt x="528" y="136"/>
                      <a:pt x="604" y="154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775" name="Google Shape;775;p7"/>
              <p:cNvSpPr/>
              <p:nvPr/>
            </p:nvSpPr>
            <p:spPr>
              <a:xfrm>
                <a:off x="941145" y="1917900"/>
                <a:ext cx="1699" cy="3373"/>
              </a:xfrm>
              <a:custGeom>
                <a:rect b="b" l="l" r="r" t="t"/>
                <a:pathLst>
                  <a:path extrusionOk="0" h="3373" w="1699">
                    <a:moveTo>
                      <a:pt x="1700" y="0"/>
                    </a:moveTo>
                    <a:cubicBezTo>
                      <a:pt x="1498" y="205"/>
                      <a:pt x="1317" y="429"/>
                      <a:pt x="1159" y="669"/>
                    </a:cubicBezTo>
                    <a:cubicBezTo>
                      <a:pt x="963" y="937"/>
                      <a:pt x="791" y="1222"/>
                      <a:pt x="644" y="1519"/>
                    </a:cubicBezTo>
                    <a:cubicBezTo>
                      <a:pt x="547" y="1738"/>
                      <a:pt x="461" y="1961"/>
                      <a:pt x="386" y="2189"/>
                    </a:cubicBezTo>
                    <a:cubicBezTo>
                      <a:pt x="232" y="2601"/>
                      <a:pt x="103" y="2987"/>
                      <a:pt x="0" y="3373"/>
                    </a:cubicBezTo>
                    <a:lnTo>
                      <a:pt x="0" y="3373"/>
                    </a:lnTo>
                    <a:cubicBezTo>
                      <a:pt x="150" y="3249"/>
                      <a:pt x="288" y="3111"/>
                      <a:pt x="412" y="2961"/>
                    </a:cubicBezTo>
                    <a:cubicBezTo>
                      <a:pt x="635" y="2731"/>
                      <a:pt x="826" y="2471"/>
                      <a:pt x="979" y="2189"/>
                    </a:cubicBezTo>
                    <a:cubicBezTo>
                      <a:pt x="1157" y="1891"/>
                      <a:pt x="1296" y="1570"/>
                      <a:pt x="1391" y="1236"/>
                    </a:cubicBezTo>
                    <a:cubicBezTo>
                      <a:pt x="1462" y="1034"/>
                      <a:pt x="1523" y="827"/>
                      <a:pt x="1571" y="618"/>
                    </a:cubicBezTo>
                    <a:cubicBezTo>
                      <a:pt x="1571" y="412"/>
                      <a:pt x="1571" y="206"/>
                      <a:pt x="1571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776" name="Google Shape;776;p7"/>
              <p:cNvSpPr/>
              <p:nvPr/>
            </p:nvSpPr>
            <p:spPr>
              <a:xfrm>
                <a:off x="940965" y="1919213"/>
                <a:ext cx="1416" cy="2420"/>
              </a:xfrm>
              <a:custGeom>
                <a:rect b="b" l="l" r="r" t="t"/>
                <a:pathLst>
                  <a:path extrusionOk="0" h="2420" w="1416">
                    <a:moveTo>
                      <a:pt x="1416" y="0"/>
                    </a:moveTo>
                    <a:cubicBezTo>
                      <a:pt x="1104" y="275"/>
                      <a:pt x="834" y="597"/>
                      <a:pt x="618" y="953"/>
                    </a:cubicBezTo>
                    <a:lnTo>
                      <a:pt x="464" y="1210"/>
                    </a:lnTo>
                    <a:cubicBezTo>
                      <a:pt x="362" y="1401"/>
                      <a:pt x="276" y="1599"/>
                      <a:pt x="206" y="1803"/>
                    </a:cubicBezTo>
                    <a:cubicBezTo>
                      <a:pt x="111" y="1999"/>
                      <a:pt x="42" y="2207"/>
                      <a:pt x="0" y="2421"/>
                    </a:cubicBezTo>
                    <a:cubicBezTo>
                      <a:pt x="0" y="2421"/>
                      <a:pt x="0" y="2421"/>
                      <a:pt x="0" y="2421"/>
                    </a:cubicBezTo>
                    <a:cubicBezTo>
                      <a:pt x="328" y="2166"/>
                      <a:pt x="614" y="1862"/>
                      <a:pt x="850" y="1519"/>
                    </a:cubicBezTo>
                    <a:lnTo>
                      <a:pt x="1004" y="1236"/>
                    </a:lnTo>
                    <a:cubicBezTo>
                      <a:pt x="1105" y="1046"/>
                      <a:pt x="1192" y="848"/>
                      <a:pt x="1262" y="644"/>
                    </a:cubicBezTo>
                    <a:lnTo>
                      <a:pt x="1416" y="0"/>
                    </a:lnTo>
                    <a:lnTo>
                      <a:pt x="1416" y="0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777" name="Google Shape;777;p7"/>
              <p:cNvSpPr/>
              <p:nvPr/>
            </p:nvSpPr>
            <p:spPr>
              <a:xfrm>
                <a:off x="940939" y="1919393"/>
                <a:ext cx="1442" cy="2446"/>
              </a:xfrm>
              <a:custGeom>
                <a:rect b="b" l="l" r="r" t="t"/>
                <a:pathLst>
                  <a:path extrusionOk="0" h="2446" w="1442">
                    <a:moveTo>
                      <a:pt x="1339" y="0"/>
                    </a:moveTo>
                    <a:cubicBezTo>
                      <a:pt x="1079" y="284"/>
                      <a:pt x="838" y="585"/>
                      <a:pt x="618" y="901"/>
                    </a:cubicBezTo>
                    <a:lnTo>
                      <a:pt x="618" y="1133"/>
                    </a:lnTo>
                    <a:cubicBezTo>
                      <a:pt x="522" y="1308"/>
                      <a:pt x="436" y="1489"/>
                      <a:pt x="361" y="1674"/>
                    </a:cubicBezTo>
                    <a:cubicBezTo>
                      <a:pt x="361" y="1906"/>
                      <a:pt x="129" y="2189"/>
                      <a:pt x="0" y="2446"/>
                    </a:cubicBezTo>
                    <a:lnTo>
                      <a:pt x="0" y="2446"/>
                    </a:lnTo>
                    <a:cubicBezTo>
                      <a:pt x="155" y="2369"/>
                      <a:pt x="294" y="2264"/>
                      <a:pt x="412" y="2137"/>
                    </a:cubicBezTo>
                    <a:lnTo>
                      <a:pt x="618" y="1957"/>
                    </a:lnTo>
                    <a:cubicBezTo>
                      <a:pt x="744" y="1822"/>
                      <a:pt x="856" y="1676"/>
                      <a:pt x="953" y="1519"/>
                    </a:cubicBezTo>
                    <a:cubicBezTo>
                      <a:pt x="1059" y="1322"/>
                      <a:pt x="1145" y="1115"/>
                      <a:pt x="1210" y="901"/>
                    </a:cubicBezTo>
                    <a:cubicBezTo>
                      <a:pt x="1315" y="608"/>
                      <a:pt x="1392" y="307"/>
                      <a:pt x="1442" y="0"/>
                    </a:cubicBezTo>
                    <a:lnTo>
                      <a:pt x="1442" y="0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778" name="Google Shape;778;p7"/>
              <p:cNvSpPr/>
              <p:nvPr/>
            </p:nvSpPr>
            <p:spPr>
              <a:xfrm>
                <a:off x="941969" y="1917720"/>
                <a:ext cx="1210" cy="2575"/>
              </a:xfrm>
              <a:custGeom>
                <a:rect b="b" l="l" r="r" t="t"/>
                <a:pathLst>
                  <a:path extrusionOk="0" h="2575" w="1210">
                    <a:moveTo>
                      <a:pt x="747" y="206"/>
                    </a:moveTo>
                    <a:cubicBezTo>
                      <a:pt x="737" y="248"/>
                      <a:pt x="737" y="292"/>
                      <a:pt x="747" y="335"/>
                    </a:cubicBezTo>
                    <a:lnTo>
                      <a:pt x="747" y="335"/>
                    </a:lnTo>
                    <a:cubicBezTo>
                      <a:pt x="747" y="335"/>
                      <a:pt x="747" y="335"/>
                      <a:pt x="747" y="489"/>
                    </a:cubicBezTo>
                    <a:cubicBezTo>
                      <a:pt x="747" y="644"/>
                      <a:pt x="747" y="644"/>
                      <a:pt x="747" y="695"/>
                    </a:cubicBezTo>
                    <a:cubicBezTo>
                      <a:pt x="747" y="747"/>
                      <a:pt x="747" y="695"/>
                      <a:pt x="747" y="695"/>
                    </a:cubicBezTo>
                    <a:lnTo>
                      <a:pt x="747" y="695"/>
                    </a:lnTo>
                    <a:lnTo>
                      <a:pt x="747" y="695"/>
                    </a:lnTo>
                    <a:cubicBezTo>
                      <a:pt x="758" y="798"/>
                      <a:pt x="758" y="902"/>
                      <a:pt x="747" y="1004"/>
                    </a:cubicBezTo>
                    <a:cubicBezTo>
                      <a:pt x="758" y="1055"/>
                      <a:pt x="758" y="1108"/>
                      <a:pt x="747" y="1159"/>
                    </a:cubicBezTo>
                    <a:lnTo>
                      <a:pt x="747" y="1159"/>
                    </a:lnTo>
                    <a:lnTo>
                      <a:pt x="747" y="1313"/>
                    </a:lnTo>
                    <a:cubicBezTo>
                      <a:pt x="671" y="1425"/>
                      <a:pt x="611" y="1546"/>
                      <a:pt x="567" y="1674"/>
                    </a:cubicBezTo>
                    <a:lnTo>
                      <a:pt x="567" y="1674"/>
                    </a:lnTo>
                    <a:lnTo>
                      <a:pt x="386" y="1957"/>
                    </a:lnTo>
                    <a:lnTo>
                      <a:pt x="386" y="1957"/>
                    </a:lnTo>
                    <a:lnTo>
                      <a:pt x="386" y="2112"/>
                    </a:lnTo>
                    <a:lnTo>
                      <a:pt x="386" y="2112"/>
                    </a:lnTo>
                    <a:cubicBezTo>
                      <a:pt x="307" y="2228"/>
                      <a:pt x="221" y="2340"/>
                      <a:pt x="129" y="2446"/>
                    </a:cubicBezTo>
                    <a:lnTo>
                      <a:pt x="129" y="2446"/>
                    </a:lnTo>
                    <a:lnTo>
                      <a:pt x="129" y="2446"/>
                    </a:lnTo>
                    <a:lnTo>
                      <a:pt x="0" y="2446"/>
                    </a:lnTo>
                    <a:lnTo>
                      <a:pt x="0" y="2575"/>
                    </a:lnTo>
                    <a:cubicBezTo>
                      <a:pt x="0" y="2575"/>
                      <a:pt x="0" y="2575"/>
                      <a:pt x="0" y="2575"/>
                    </a:cubicBezTo>
                    <a:lnTo>
                      <a:pt x="0" y="2575"/>
                    </a:lnTo>
                    <a:cubicBezTo>
                      <a:pt x="48" y="2366"/>
                      <a:pt x="108" y="2159"/>
                      <a:pt x="180" y="1957"/>
                    </a:cubicBezTo>
                    <a:cubicBezTo>
                      <a:pt x="216" y="1814"/>
                      <a:pt x="268" y="1676"/>
                      <a:pt x="335" y="1545"/>
                    </a:cubicBezTo>
                    <a:lnTo>
                      <a:pt x="335" y="1339"/>
                    </a:lnTo>
                    <a:lnTo>
                      <a:pt x="489" y="1030"/>
                    </a:lnTo>
                    <a:lnTo>
                      <a:pt x="489" y="1030"/>
                    </a:lnTo>
                    <a:lnTo>
                      <a:pt x="489" y="850"/>
                    </a:lnTo>
                    <a:lnTo>
                      <a:pt x="489" y="850"/>
                    </a:lnTo>
                    <a:lnTo>
                      <a:pt x="670" y="618"/>
                    </a:lnTo>
                    <a:lnTo>
                      <a:pt x="876" y="361"/>
                    </a:lnTo>
                    <a:lnTo>
                      <a:pt x="1210" y="0"/>
                    </a:lnTo>
                    <a:lnTo>
                      <a:pt x="1210" y="0"/>
                    </a:lnTo>
                    <a:lnTo>
                      <a:pt x="1210" y="0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779" name="Google Shape;779;p7"/>
              <p:cNvSpPr/>
              <p:nvPr/>
            </p:nvSpPr>
            <p:spPr>
              <a:xfrm>
                <a:off x="942381" y="1916728"/>
                <a:ext cx="798" cy="2459"/>
              </a:xfrm>
              <a:custGeom>
                <a:rect b="b" l="l" r="r" t="t"/>
                <a:pathLst>
                  <a:path extrusionOk="0" h="2459" w="798">
                    <a:moveTo>
                      <a:pt x="644" y="39"/>
                    </a:moveTo>
                    <a:cubicBezTo>
                      <a:pt x="658" y="236"/>
                      <a:pt x="658" y="434"/>
                      <a:pt x="644" y="631"/>
                    </a:cubicBezTo>
                    <a:lnTo>
                      <a:pt x="644" y="1017"/>
                    </a:lnTo>
                    <a:lnTo>
                      <a:pt x="644" y="1017"/>
                    </a:lnTo>
                    <a:cubicBezTo>
                      <a:pt x="644" y="1017"/>
                      <a:pt x="644" y="1146"/>
                      <a:pt x="644" y="1198"/>
                    </a:cubicBezTo>
                    <a:lnTo>
                      <a:pt x="515" y="1507"/>
                    </a:lnTo>
                    <a:lnTo>
                      <a:pt x="515" y="1507"/>
                    </a:lnTo>
                    <a:lnTo>
                      <a:pt x="515" y="1507"/>
                    </a:lnTo>
                    <a:lnTo>
                      <a:pt x="515" y="1507"/>
                    </a:lnTo>
                    <a:lnTo>
                      <a:pt x="515" y="1507"/>
                    </a:lnTo>
                    <a:lnTo>
                      <a:pt x="515" y="1661"/>
                    </a:lnTo>
                    <a:lnTo>
                      <a:pt x="515" y="1661"/>
                    </a:lnTo>
                    <a:lnTo>
                      <a:pt x="515" y="1661"/>
                    </a:lnTo>
                    <a:lnTo>
                      <a:pt x="515" y="1661"/>
                    </a:lnTo>
                    <a:lnTo>
                      <a:pt x="515" y="1661"/>
                    </a:lnTo>
                    <a:lnTo>
                      <a:pt x="515" y="1816"/>
                    </a:lnTo>
                    <a:lnTo>
                      <a:pt x="335" y="2047"/>
                    </a:lnTo>
                    <a:lnTo>
                      <a:pt x="335" y="2047"/>
                    </a:lnTo>
                    <a:cubicBezTo>
                      <a:pt x="335" y="2202"/>
                      <a:pt x="103" y="2331"/>
                      <a:pt x="0" y="2459"/>
                    </a:cubicBezTo>
                    <a:lnTo>
                      <a:pt x="0" y="2459"/>
                    </a:lnTo>
                    <a:lnTo>
                      <a:pt x="0" y="2459"/>
                    </a:lnTo>
                    <a:lnTo>
                      <a:pt x="0" y="2022"/>
                    </a:lnTo>
                    <a:cubicBezTo>
                      <a:pt x="0" y="2022"/>
                      <a:pt x="0" y="2022"/>
                      <a:pt x="0" y="1816"/>
                    </a:cubicBezTo>
                    <a:lnTo>
                      <a:pt x="0" y="1816"/>
                    </a:lnTo>
                    <a:cubicBezTo>
                      <a:pt x="0" y="1610"/>
                      <a:pt x="154" y="1326"/>
                      <a:pt x="232" y="1120"/>
                    </a:cubicBezTo>
                    <a:lnTo>
                      <a:pt x="232" y="966"/>
                    </a:lnTo>
                    <a:lnTo>
                      <a:pt x="386" y="708"/>
                    </a:lnTo>
                    <a:cubicBezTo>
                      <a:pt x="386" y="708"/>
                      <a:pt x="386" y="708"/>
                      <a:pt x="386" y="708"/>
                    </a:cubicBezTo>
                    <a:cubicBezTo>
                      <a:pt x="386" y="708"/>
                      <a:pt x="386" y="708"/>
                      <a:pt x="386" y="708"/>
                    </a:cubicBezTo>
                    <a:lnTo>
                      <a:pt x="386" y="708"/>
                    </a:lnTo>
                    <a:lnTo>
                      <a:pt x="541" y="502"/>
                    </a:lnTo>
                    <a:lnTo>
                      <a:pt x="541" y="502"/>
                    </a:lnTo>
                    <a:lnTo>
                      <a:pt x="541" y="502"/>
                    </a:lnTo>
                    <a:cubicBezTo>
                      <a:pt x="612" y="372"/>
                      <a:pt x="698" y="251"/>
                      <a:pt x="798" y="142"/>
                    </a:cubicBezTo>
                    <a:lnTo>
                      <a:pt x="798" y="142"/>
                    </a:lnTo>
                    <a:cubicBezTo>
                      <a:pt x="798" y="142"/>
                      <a:pt x="644" y="-90"/>
                      <a:pt x="644" y="39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780" name="Google Shape;780;p7"/>
              <p:cNvSpPr/>
              <p:nvPr/>
            </p:nvSpPr>
            <p:spPr>
              <a:xfrm>
                <a:off x="942758" y="1916484"/>
                <a:ext cx="446" cy="1339"/>
              </a:xfrm>
              <a:custGeom>
                <a:rect b="b" l="l" r="r" t="t"/>
                <a:pathLst>
                  <a:path extrusionOk="0" h="1339" w="446">
                    <a:moveTo>
                      <a:pt x="292" y="0"/>
                    </a:moveTo>
                    <a:cubicBezTo>
                      <a:pt x="188" y="166"/>
                      <a:pt x="94" y="338"/>
                      <a:pt x="9" y="515"/>
                    </a:cubicBezTo>
                    <a:lnTo>
                      <a:pt x="9" y="773"/>
                    </a:lnTo>
                    <a:cubicBezTo>
                      <a:pt x="-3" y="961"/>
                      <a:pt x="-3" y="1150"/>
                      <a:pt x="9" y="1339"/>
                    </a:cubicBezTo>
                    <a:lnTo>
                      <a:pt x="9" y="1339"/>
                    </a:lnTo>
                    <a:cubicBezTo>
                      <a:pt x="141" y="1196"/>
                      <a:pt x="246" y="1030"/>
                      <a:pt x="318" y="850"/>
                    </a:cubicBezTo>
                    <a:cubicBezTo>
                      <a:pt x="388" y="677"/>
                      <a:pt x="431" y="495"/>
                      <a:pt x="447" y="309"/>
                    </a:cubicBezTo>
                    <a:lnTo>
                      <a:pt x="447" y="154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781" name="Google Shape;781;p7"/>
              <p:cNvSpPr/>
              <p:nvPr/>
            </p:nvSpPr>
            <p:spPr>
              <a:xfrm>
                <a:off x="944380" y="1912106"/>
                <a:ext cx="3022" cy="12643"/>
              </a:xfrm>
              <a:custGeom>
                <a:rect b="b" l="l" r="r" t="t"/>
                <a:pathLst>
                  <a:path extrusionOk="0" h="12643" w="3022">
                    <a:moveTo>
                      <a:pt x="2379" y="11330"/>
                    </a:moveTo>
                    <a:lnTo>
                      <a:pt x="2224" y="11098"/>
                    </a:lnTo>
                    <a:cubicBezTo>
                      <a:pt x="2064" y="10885"/>
                      <a:pt x="1917" y="10662"/>
                      <a:pt x="1786" y="10429"/>
                    </a:cubicBezTo>
                    <a:lnTo>
                      <a:pt x="1786" y="10429"/>
                    </a:lnTo>
                    <a:cubicBezTo>
                      <a:pt x="1632" y="10171"/>
                      <a:pt x="1503" y="9888"/>
                      <a:pt x="1349" y="9579"/>
                    </a:cubicBezTo>
                    <a:cubicBezTo>
                      <a:pt x="1194" y="9270"/>
                      <a:pt x="988" y="8652"/>
                      <a:pt x="834" y="8163"/>
                    </a:cubicBezTo>
                    <a:cubicBezTo>
                      <a:pt x="679" y="7674"/>
                      <a:pt x="602" y="7313"/>
                      <a:pt x="499" y="6875"/>
                    </a:cubicBezTo>
                    <a:cubicBezTo>
                      <a:pt x="396" y="6438"/>
                      <a:pt x="499" y="6335"/>
                      <a:pt x="499" y="6051"/>
                    </a:cubicBezTo>
                    <a:cubicBezTo>
                      <a:pt x="486" y="5837"/>
                      <a:pt x="486" y="5622"/>
                      <a:pt x="499" y="5408"/>
                    </a:cubicBezTo>
                    <a:lnTo>
                      <a:pt x="499" y="5408"/>
                    </a:lnTo>
                    <a:cubicBezTo>
                      <a:pt x="487" y="5357"/>
                      <a:pt x="487" y="5304"/>
                      <a:pt x="499" y="5253"/>
                    </a:cubicBezTo>
                    <a:lnTo>
                      <a:pt x="499" y="5253"/>
                    </a:lnTo>
                    <a:cubicBezTo>
                      <a:pt x="499" y="4815"/>
                      <a:pt x="499" y="4403"/>
                      <a:pt x="499" y="3966"/>
                    </a:cubicBezTo>
                    <a:cubicBezTo>
                      <a:pt x="499" y="3528"/>
                      <a:pt x="499" y="2936"/>
                      <a:pt x="499" y="2421"/>
                    </a:cubicBezTo>
                    <a:lnTo>
                      <a:pt x="499" y="2421"/>
                    </a:lnTo>
                    <a:cubicBezTo>
                      <a:pt x="499" y="2240"/>
                      <a:pt x="499" y="2086"/>
                      <a:pt x="499" y="1906"/>
                    </a:cubicBezTo>
                    <a:cubicBezTo>
                      <a:pt x="499" y="1725"/>
                      <a:pt x="499" y="1751"/>
                      <a:pt x="499" y="1699"/>
                    </a:cubicBezTo>
                    <a:lnTo>
                      <a:pt x="499" y="1236"/>
                    </a:lnTo>
                    <a:lnTo>
                      <a:pt x="499" y="1236"/>
                    </a:lnTo>
                    <a:lnTo>
                      <a:pt x="499" y="978"/>
                    </a:lnTo>
                    <a:cubicBezTo>
                      <a:pt x="499" y="644"/>
                      <a:pt x="499" y="335"/>
                      <a:pt x="499" y="0"/>
                    </a:cubicBezTo>
                    <a:lnTo>
                      <a:pt x="499" y="0"/>
                    </a:lnTo>
                    <a:cubicBezTo>
                      <a:pt x="499" y="463"/>
                      <a:pt x="241" y="901"/>
                      <a:pt x="138" y="1339"/>
                    </a:cubicBezTo>
                    <a:lnTo>
                      <a:pt x="138" y="1339"/>
                    </a:lnTo>
                    <a:lnTo>
                      <a:pt x="138" y="1339"/>
                    </a:lnTo>
                    <a:lnTo>
                      <a:pt x="138" y="1339"/>
                    </a:lnTo>
                    <a:cubicBezTo>
                      <a:pt x="83" y="1525"/>
                      <a:pt x="40" y="1714"/>
                      <a:pt x="10" y="1906"/>
                    </a:cubicBezTo>
                    <a:cubicBezTo>
                      <a:pt x="0" y="2094"/>
                      <a:pt x="0" y="2283"/>
                      <a:pt x="10" y="2472"/>
                    </a:cubicBezTo>
                    <a:cubicBezTo>
                      <a:pt x="10" y="2472"/>
                      <a:pt x="10" y="2704"/>
                      <a:pt x="10" y="2807"/>
                    </a:cubicBezTo>
                    <a:cubicBezTo>
                      <a:pt x="10" y="2910"/>
                      <a:pt x="10" y="3682"/>
                      <a:pt x="10" y="4146"/>
                    </a:cubicBezTo>
                    <a:lnTo>
                      <a:pt x="10" y="4146"/>
                    </a:lnTo>
                    <a:cubicBezTo>
                      <a:pt x="-3" y="4334"/>
                      <a:pt x="-3" y="4524"/>
                      <a:pt x="10" y="4712"/>
                    </a:cubicBezTo>
                    <a:cubicBezTo>
                      <a:pt x="10" y="4893"/>
                      <a:pt x="10" y="5073"/>
                      <a:pt x="10" y="5253"/>
                    </a:cubicBezTo>
                    <a:cubicBezTo>
                      <a:pt x="10" y="5433"/>
                      <a:pt x="10" y="5536"/>
                      <a:pt x="10" y="5691"/>
                    </a:cubicBezTo>
                    <a:cubicBezTo>
                      <a:pt x="34" y="6123"/>
                      <a:pt x="86" y="6553"/>
                      <a:pt x="164" y="6978"/>
                    </a:cubicBezTo>
                    <a:cubicBezTo>
                      <a:pt x="296" y="7615"/>
                      <a:pt x="468" y="8243"/>
                      <a:pt x="679" y="8858"/>
                    </a:cubicBezTo>
                    <a:cubicBezTo>
                      <a:pt x="900" y="9528"/>
                      <a:pt x="1184" y="10174"/>
                      <a:pt x="1529" y="10789"/>
                    </a:cubicBezTo>
                    <a:cubicBezTo>
                      <a:pt x="1529" y="10995"/>
                      <a:pt x="1735" y="11201"/>
                      <a:pt x="1864" y="11407"/>
                    </a:cubicBezTo>
                    <a:lnTo>
                      <a:pt x="2121" y="11768"/>
                    </a:lnTo>
                    <a:cubicBezTo>
                      <a:pt x="2324" y="12082"/>
                      <a:pt x="2557" y="12375"/>
                      <a:pt x="2816" y="12643"/>
                    </a:cubicBezTo>
                    <a:cubicBezTo>
                      <a:pt x="2816" y="12309"/>
                      <a:pt x="2945" y="11974"/>
                      <a:pt x="3022" y="11639"/>
                    </a:cubicBezTo>
                    <a:lnTo>
                      <a:pt x="3022" y="11639"/>
                    </a:lnTo>
                    <a:cubicBezTo>
                      <a:pt x="2792" y="11574"/>
                      <a:pt x="2574" y="11469"/>
                      <a:pt x="2379" y="1133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782" name="Google Shape;782;p7"/>
              <p:cNvSpPr/>
              <p:nvPr/>
            </p:nvSpPr>
            <p:spPr>
              <a:xfrm>
                <a:off x="944132" y="1913143"/>
                <a:ext cx="4403" cy="1203"/>
              </a:xfrm>
              <a:custGeom>
                <a:rect b="b" l="l" r="r" t="t"/>
                <a:pathLst>
                  <a:path extrusionOk="0" h="1203" w="4403">
                    <a:moveTo>
                      <a:pt x="4197" y="740"/>
                    </a:moveTo>
                    <a:cubicBezTo>
                      <a:pt x="3915" y="590"/>
                      <a:pt x="3623" y="460"/>
                      <a:pt x="3322" y="353"/>
                    </a:cubicBezTo>
                    <a:cubicBezTo>
                      <a:pt x="2995" y="219"/>
                      <a:pt x="2660" y="107"/>
                      <a:pt x="2318" y="19"/>
                    </a:cubicBezTo>
                    <a:lnTo>
                      <a:pt x="1957" y="19"/>
                    </a:lnTo>
                    <a:lnTo>
                      <a:pt x="1339" y="19"/>
                    </a:lnTo>
                    <a:cubicBezTo>
                      <a:pt x="1108" y="-6"/>
                      <a:pt x="875" y="-6"/>
                      <a:pt x="644" y="19"/>
                    </a:cubicBezTo>
                    <a:lnTo>
                      <a:pt x="0" y="19"/>
                    </a:lnTo>
                    <a:cubicBezTo>
                      <a:pt x="0" y="19"/>
                      <a:pt x="0" y="19"/>
                      <a:pt x="0" y="19"/>
                    </a:cubicBezTo>
                    <a:lnTo>
                      <a:pt x="0" y="19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206" y="19"/>
                    </a:lnTo>
                    <a:lnTo>
                      <a:pt x="206" y="19"/>
                    </a:lnTo>
                    <a:lnTo>
                      <a:pt x="386" y="19"/>
                    </a:lnTo>
                    <a:lnTo>
                      <a:pt x="567" y="19"/>
                    </a:lnTo>
                    <a:lnTo>
                      <a:pt x="1416" y="250"/>
                    </a:lnTo>
                    <a:lnTo>
                      <a:pt x="1699" y="250"/>
                    </a:lnTo>
                    <a:lnTo>
                      <a:pt x="2858" y="637"/>
                    </a:lnTo>
                    <a:cubicBezTo>
                      <a:pt x="3271" y="804"/>
                      <a:pt x="3675" y="994"/>
                      <a:pt x="4069" y="1203"/>
                    </a:cubicBezTo>
                    <a:lnTo>
                      <a:pt x="4069" y="1203"/>
                    </a:lnTo>
                    <a:lnTo>
                      <a:pt x="4223" y="1203"/>
                    </a:lnTo>
                    <a:cubicBezTo>
                      <a:pt x="4223" y="920"/>
                      <a:pt x="4352" y="611"/>
                      <a:pt x="4403" y="302"/>
                    </a:cubicBezTo>
                    <a:cubicBezTo>
                      <a:pt x="4322" y="441"/>
                      <a:pt x="4253" y="588"/>
                      <a:pt x="4197" y="74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783" name="Google Shape;783;p7"/>
              <p:cNvSpPr/>
              <p:nvPr/>
            </p:nvSpPr>
            <p:spPr>
              <a:xfrm>
                <a:off x="930948" y="1917539"/>
                <a:ext cx="12257" cy="3993"/>
              </a:xfrm>
              <a:custGeom>
                <a:rect b="b" l="l" r="r" t="t"/>
                <a:pathLst>
                  <a:path extrusionOk="0" h="3993" w="12257">
                    <a:moveTo>
                      <a:pt x="11716" y="695"/>
                    </a:moveTo>
                    <a:lnTo>
                      <a:pt x="11716" y="901"/>
                    </a:lnTo>
                    <a:cubicBezTo>
                      <a:pt x="11716" y="901"/>
                      <a:pt x="11716" y="901"/>
                      <a:pt x="11716" y="901"/>
                    </a:cubicBezTo>
                    <a:lnTo>
                      <a:pt x="11716" y="1082"/>
                    </a:lnTo>
                    <a:lnTo>
                      <a:pt x="11716" y="1082"/>
                    </a:lnTo>
                    <a:lnTo>
                      <a:pt x="11716" y="1082"/>
                    </a:lnTo>
                    <a:lnTo>
                      <a:pt x="11716" y="1082"/>
                    </a:lnTo>
                    <a:lnTo>
                      <a:pt x="11716" y="1082"/>
                    </a:lnTo>
                    <a:cubicBezTo>
                      <a:pt x="11672" y="1209"/>
                      <a:pt x="11611" y="1330"/>
                      <a:pt x="11536" y="1442"/>
                    </a:cubicBezTo>
                    <a:lnTo>
                      <a:pt x="11407" y="1674"/>
                    </a:lnTo>
                    <a:lnTo>
                      <a:pt x="11407" y="1674"/>
                    </a:lnTo>
                    <a:lnTo>
                      <a:pt x="11407" y="1828"/>
                    </a:lnTo>
                    <a:cubicBezTo>
                      <a:pt x="11300" y="2023"/>
                      <a:pt x="11170" y="2204"/>
                      <a:pt x="11021" y="2369"/>
                    </a:cubicBezTo>
                    <a:cubicBezTo>
                      <a:pt x="11021" y="2369"/>
                      <a:pt x="11021" y="2369"/>
                      <a:pt x="11021" y="2369"/>
                    </a:cubicBezTo>
                    <a:lnTo>
                      <a:pt x="11021" y="2369"/>
                    </a:lnTo>
                    <a:lnTo>
                      <a:pt x="10815" y="2575"/>
                    </a:lnTo>
                    <a:cubicBezTo>
                      <a:pt x="10736" y="2659"/>
                      <a:pt x="10650" y="2737"/>
                      <a:pt x="10558" y="2807"/>
                    </a:cubicBezTo>
                    <a:lnTo>
                      <a:pt x="10558" y="2807"/>
                    </a:lnTo>
                    <a:lnTo>
                      <a:pt x="9734" y="3296"/>
                    </a:lnTo>
                    <a:cubicBezTo>
                      <a:pt x="9075" y="3642"/>
                      <a:pt x="8360" y="3869"/>
                      <a:pt x="7622" y="3966"/>
                    </a:cubicBezTo>
                    <a:lnTo>
                      <a:pt x="6747" y="3966"/>
                    </a:lnTo>
                    <a:cubicBezTo>
                      <a:pt x="6404" y="4003"/>
                      <a:pt x="6059" y="4003"/>
                      <a:pt x="5717" y="3966"/>
                    </a:cubicBezTo>
                    <a:cubicBezTo>
                      <a:pt x="5050" y="3882"/>
                      <a:pt x="4399" y="3700"/>
                      <a:pt x="3785" y="3425"/>
                    </a:cubicBezTo>
                    <a:cubicBezTo>
                      <a:pt x="3245" y="3167"/>
                      <a:pt x="2704" y="2858"/>
                      <a:pt x="2163" y="2549"/>
                    </a:cubicBezTo>
                    <a:cubicBezTo>
                      <a:pt x="1830" y="2350"/>
                      <a:pt x="1511" y="2126"/>
                      <a:pt x="1210" y="1880"/>
                    </a:cubicBezTo>
                    <a:cubicBezTo>
                      <a:pt x="1002" y="1702"/>
                      <a:pt x="812" y="1504"/>
                      <a:pt x="644" y="1288"/>
                    </a:cubicBezTo>
                    <a:cubicBezTo>
                      <a:pt x="474" y="1072"/>
                      <a:pt x="327" y="839"/>
                      <a:pt x="206" y="592"/>
                    </a:cubicBezTo>
                    <a:cubicBezTo>
                      <a:pt x="111" y="451"/>
                      <a:pt x="42" y="294"/>
                      <a:pt x="0" y="129"/>
                    </a:cubicBezTo>
                    <a:lnTo>
                      <a:pt x="0" y="129"/>
                    </a:lnTo>
                    <a:lnTo>
                      <a:pt x="0" y="129"/>
                    </a:lnTo>
                    <a:cubicBezTo>
                      <a:pt x="0" y="129"/>
                      <a:pt x="0" y="129"/>
                      <a:pt x="0" y="0"/>
                    </a:cubicBez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ubicBezTo>
                      <a:pt x="197" y="225"/>
                      <a:pt x="422" y="424"/>
                      <a:pt x="669" y="592"/>
                    </a:cubicBezTo>
                    <a:lnTo>
                      <a:pt x="1468" y="1107"/>
                    </a:lnTo>
                    <a:cubicBezTo>
                      <a:pt x="1931" y="1391"/>
                      <a:pt x="2395" y="1725"/>
                      <a:pt x="2884" y="1983"/>
                    </a:cubicBezTo>
                    <a:cubicBezTo>
                      <a:pt x="3274" y="2229"/>
                      <a:pt x="3688" y="2436"/>
                      <a:pt x="4120" y="2601"/>
                    </a:cubicBezTo>
                    <a:cubicBezTo>
                      <a:pt x="4486" y="2756"/>
                      <a:pt x="4865" y="2876"/>
                      <a:pt x="5253" y="2961"/>
                    </a:cubicBezTo>
                    <a:cubicBezTo>
                      <a:pt x="5629" y="3013"/>
                      <a:pt x="6010" y="3013"/>
                      <a:pt x="6386" y="2961"/>
                    </a:cubicBezTo>
                    <a:lnTo>
                      <a:pt x="7339" y="2961"/>
                    </a:lnTo>
                    <a:cubicBezTo>
                      <a:pt x="7690" y="2924"/>
                      <a:pt x="8036" y="2846"/>
                      <a:pt x="8369" y="2730"/>
                    </a:cubicBezTo>
                    <a:lnTo>
                      <a:pt x="9373" y="2343"/>
                    </a:lnTo>
                    <a:cubicBezTo>
                      <a:pt x="9662" y="2196"/>
                      <a:pt x="9938" y="2024"/>
                      <a:pt x="10197" y="1828"/>
                    </a:cubicBezTo>
                    <a:cubicBezTo>
                      <a:pt x="10480" y="1597"/>
                      <a:pt x="10764" y="1365"/>
                      <a:pt x="10995" y="1133"/>
                    </a:cubicBezTo>
                    <a:lnTo>
                      <a:pt x="11459" y="721"/>
                    </a:lnTo>
                    <a:lnTo>
                      <a:pt x="11459" y="721"/>
                    </a:lnTo>
                    <a:lnTo>
                      <a:pt x="11845" y="361"/>
                    </a:lnTo>
                    <a:lnTo>
                      <a:pt x="12000" y="206"/>
                    </a:lnTo>
                    <a:cubicBezTo>
                      <a:pt x="12096" y="152"/>
                      <a:pt x="12183" y="82"/>
                      <a:pt x="12257" y="0"/>
                    </a:cubicBezTo>
                    <a:lnTo>
                      <a:pt x="12257" y="0"/>
                    </a:lnTo>
                    <a:cubicBezTo>
                      <a:pt x="12257" y="0"/>
                      <a:pt x="11742" y="695"/>
                      <a:pt x="11716" y="695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784" name="Google Shape;784;p7"/>
              <p:cNvSpPr/>
              <p:nvPr/>
            </p:nvSpPr>
            <p:spPr>
              <a:xfrm>
                <a:off x="930245" y="1914063"/>
                <a:ext cx="12635" cy="4145"/>
              </a:xfrm>
              <a:custGeom>
                <a:rect b="b" l="l" r="r" t="t"/>
                <a:pathLst>
                  <a:path extrusionOk="0" h="4145" w="12635">
                    <a:moveTo>
                      <a:pt x="12625" y="3914"/>
                    </a:moveTo>
                    <a:lnTo>
                      <a:pt x="12625" y="3914"/>
                    </a:lnTo>
                    <a:lnTo>
                      <a:pt x="12625" y="3914"/>
                    </a:lnTo>
                    <a:cubicBezTo>
                      <a:pt x="12625" y="3914"/>
                      <a:pt x="12625" y="3914"/>
                      <a:pt x="12625" y="3914"/>
                    </a:cubicBezTo>
                    <a:cubicBezTo>
                      <a:pt x="12639" y="3855"/>
                      <a:pt x="12639" y="3793"/>
                      <a:pt x="12625" y="3734"/>
                    </a:cubicBezTo>
                    <a:lnTo>
                      <a:pt x="12625" y="3734"/>
                    </a:lnTo>
                    <a:lnTo>
                      <a:pt x="12625" y="3734"/>
                    </a:lnTo>
                    <a:cubicBezTo>
                      <a:pt x="12637" y="3657"/>
                      <a:pt x="12637" y="3579"/>
                      <a:pt x="12625" y="3502"/>
                    </a:cubicBezTo>
                    <a:lnTo>
                      <a:pt x="12625" y="3502"/>
                    </a:lnTo>
                    <a:lnTo>
                      <a:pt x="12625" y="3502"/>
                    </a:lnTo>
                    <a:lnTo>
                      <a:pt x="12625" y="3502"/>
                    </a:lnTo>
                    <a:lnTo>
                      <a:pt x="12625" y="3322"/>
                    </a:lnTo>
                    <a:lnTo>
                      <a:pt x="12625" y="3322"/>
                    </a:lnTo>
                    <a:cubicBezTo>
                      <a:pt x="12530" y="3036"/>
                      <a:pt x="12391" y="2767"/>
                      <a:pt x="12213" y="2524"/>
                    </a:cubicBezTo>
                    <a:cubicBezTo>
                      <a:pt x="12114" y="2330"/>
                      <a:pt x="11993" y="2149"/>
                      <a:pt x="11853" y="1983"/>
                    </a:cubicBezTo>
                    <a:lnTo>
                      <a:pt x="11492" y="1622"/>
                    </a:lnTo>
                    <a:cubicBezTo>
                      <a:pt x="11194" y="1345"/>
                      <a:pt x="10866" y="1104"/>
                      <a:pt x="10514" y="901"/>
                    </a:cubicBezTo>
                    <a:lnTo>
                      <a:pt x="10230" y="773"/>
                    </a:lnTo>
                    <a:cubicBezTo>
                      <a:pt x="10132" y="696"/>
                      <a:pt x="10018" y="643"/>
                      <a:pt x="9896" y="618"/>
                    </a:cubicBezTo>
                    <a:cubicBezTo>
                      <a:pt x="9713" y="512"/>
                      <a:pt x="9512" y="442"/>
                      <a:pt x="9303" y="412"/>
                    </a:cubicBezTo>
                    <a:cubicBezTo>
                      <a:pt x="9038" y="208"/>
                      <a:pt x="8730" y="68"/>
                      <a:pt x="8402" y="0"/>
                    </a:cubicBezTo>
                    <a:lnTo>
                      <a:pt x="7861" y="0"/>
                    </a:lnTo>
                    <a:lnTo>
                      <a:pt x="6522" y="0"/>
                    </a:lnTo>
                    <a:lnTo>
                      <a:pt x="6136" y="0"/>
                    </a:lnTo>
                    <a:lnTo>
                      <a:pt x="6136" y="0"/>
                    </a:lnTo>
                    <a:lnTo>
                      <a:pt x="5827" y="0"/>
                    </a:lnTo>
                    <a:lnTo>
                      <a:pt x="5492" y="0"/>
                    </a:lnTo>
                    <a:lnTo>
                      <a:pt x="4848" y="206"/>
                    </a:lnTo>
                    <a:cubicBezTo>
                      <a:pt x="4397" y="371"/>
                      <a:pt x="3958" y="569"/>
                      <a:pt x="3535" y="798"/>
                    </a:cubicBezTo>
                    <a:cubicBezTo>
                      <a:pt x="3045" y="1060"/>
                      <a:pt x="2572" y="1352"/>
                      <a:pt x="2119" y="1674"/>
                    </a:cubicBezTo>
                    <a:cubicBezTo>
                      <a:pt x="1820" y="1867"/>
                      <a:pt x="1536" y="2083"/>
                      <a:pt x="1269" y="2318"/>
                    </a:cubicBezTo>
                    <a:cubicBezTo>
                      <a:pt x="855" y="2677"/>
                      <a:pt x="483" y="3083"/>
                      <a:pt x="162" y="3528"/>
                    </a:cubicBezTo>
                    <a:lnTo>
                      <a:pt x="7" y="3811"/>
                    </a:lnTo>
                    <a:cubicBezTo>
                      <a:pt x="-2" y="3879"/>
                      <a:pt x="-2" y="3949"/>
                      <a:pt x="7" y="4017"/>
                    </a:cubicBezTo>
                    <a:lnTo>
                      <a:pt x="7" y="4017"/>
                    </a:lnTo>
                    <a:cubicBezTo>
                      <a:pt x="-2" y="4059"/>
                      <a:pt x="-2" y="4103"/>
                      <a:pt x="7" y="4146"/>
                    </a:cubicBezTo>
                    <a:lnTo>
                      <a:pt x="7" y="4146"/>
                    </a:lnTo>
                    <a:lnTo>
                      <a:pt x="7" y="4146"/>
                    </a:lnTo>
                    <a:lnTo>
                      <a:pt x="7" y="4146"/>
                    </a:lnTo>
                    <a:lnTo>
                      <a:pt x="7" y="4146"/>
                    </a:lnTo>
                    <a:lnTo>
                      <a:pt x="7" y="4146"/>
                    </a:lnTo>
                    <a:lnTo>
                      <a:pt x="7" y="4146"/>
                    </a:lnTo>
                    <a:cubicBezTo>
                      <a:pt x="214" y="3976"/>
                      <a:pt x="439" y="3830"/>
                      <a:pt x="677" y="3708"/>
                    </a:cubicBezTo>
                    <a:lnTo>
                      <a:pt x="1527" y="3193"/>
                    </a:lnTo>
                    <a:lnTo>
                      <a:pt x="2273" y="2678"/>
                    </a:lnTo>
                    <a:lnTo>
                      <a:pt x="2273" y="2678"/>
                    </a:lnTo>
                    <a:lnTo>
                      <a:pt x="2273" y="2678"/>
                    </a:lnTo>
                    <a:cubicBezTo>
                      <a:pt x="2778" y="2309"/>
                      <a:pt x="3312" y="1982"/>
                      <a:pt x="3870" y="1699"/>
                    </a:cubicBezTo>
                    <a:lnTo>
                      <a:pt x="3870" y="1700"/>
                    </a:lnTo>
                    <a:lnTo>
                      <a:pt x="3999" y="1700"/>
                    </a:lnTo>
                    <a:cubicBezTo>
                      <a:pt x="3999" y="1700"/>
                      <a:pt x="3999" y="1700"/>
                      <a:pt x="3999" y="1700"/>
                    </a:cubicBezTo>
                    <a:lnTo>
                      <a:pt x="4720" y="1391"/>
                    </a:lnTo>
                    <a:cubicBezTo>
                      <a:pt x="5056" y="1278"/>
                      <a:pt x="5400" y="1191"/>
                      <a:pt x="5750" y="1133"/>
                    </a:cubicBezTo>
                    <a:lnTo>
                      <a:pt x="5930" y="1133"/>
                    </a:lnTo>
                    <a:lnTo>
                      <a:pt x="6187" y="1133"/>
                    </a:lnTo>
                    <a:lnTo>
                      <a:pt x="6806" y="1133"/>
                    </a:lnTo>
                    <a:lnTo>
                      <a:pt x="7527" y="1133"/>
                    </a:lnTo>
                    <a:lnTo>
                      <a:pt x="7939" y="1133"/>
                    </a:lnTo>
                    <a:lnTo>
                      <a:pt x="7939" y="1133"/>
                    </a:lnTo>
                    <a:lnTo>
                      <a:pt x="8273" y="1133"/>
                    </a:lnTo>
                    <a:lnTo>
                      <a:pt x="8660" y="1133"/>
                    </a:lnTo>
                    <a:lnTo>
                      <a:pt x="8660" y="1133"/>
                    </a:lnTo>
                    <a:lnTo>
                      <a:pt x="8660" y="1133"/>
                    </a:lnTo>
                    <a:lnTo>
                      <a:pt x="8943" y="1133"/>
                    </a:lnTo>
                    <a:lnTo>
                      <a:pt x="9381" y="1313"/>
                    </a:lnTo>
                    <a:lnTo>
                      <a:pt x="9381" y="1313"/>
                    </a:lnTo>
                    <a:lnTo>
                      <a:pt x="9921" y="1674"/>
                    </a:lnTo>
                    <a:cubicBezTo>
                      <a:pt x="9921" y="1674"/>
                      <a:pt x="9921" y="1674"/>
                      <a:pt x="9921" y="1674"/>
                    </a:cubicBezTo>
                    <a:cubicBezTo>
                      <a:pt x="10131" y="1840"/>
                      <a:pt x="10329" y="2020"/>
                      <a:pt x="10514" y="2215"/>
                    </a:cubicBezTo>
                    <a:cubicBezTo>
                      <a:pt x="10791" y="2506"/>
                      <a:pt x="11049" y="2816"/>
                      <a:pt x="11286" y="3142"/>
                    </a:cubicBezTo>
                    <a:lnTo>
                      <a:pt x="11466" y="3348"/>
                    </a:lnTo>
                    <a:lnTo>
                      <a:pt x="11466" y="3348"/>
                    </a:lnTo>
                    <a:lnTo>
                      <a:pt x="11466" y="3348"/>
                    </a:lnTo>
                    <a:lnTo>
                      <a:pt x="11466" y="3348"/>
                    </a:lnTo>
                    <a:cubicBezTo>
                      <a:pt x="11479" y="3416"/>
                      <a:pt x="11479" y="3485"/>
                      <a:pt x="11466" y="3554"/>
                    </a:cubicBezTo>
                    <a:lnTo>
                      <a:pt x="11466" y="3554"/>
                    </a:lnTo>
                    <a:lnTo>
                      <a:pt x="11466" y="3554"/>
                    </a:lnTo>
                    <a:lnTo>
                      <a:pt x="11466" y="3554"/>
                    </a:lnTo>
                    <a:cubicBezTo>
                      <a:pt x="11466" y="3554"/>
                      <a:pt x="11466" y="3554"/>
                      <a:pt x="11466" y="3554"/>
                    </a:cubicBezTo>
                    <a:lnTo>
                      <a:pt x="11466" y="3708"/>
                    </a:lnTo>
                    <a:lnTo>
                      <a:pt x="11466" y="3708"/>
                    </a:lnTo>
                    <a:cubicBezTo>
                      <a:pt x="12651" y="4197"/>
                      <a:pt x="12651" y="4043"/>
                      <a:pt x="12625" y="3914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785" name="Google Shape;785;p7"/>
              <p:cNvSpPr/>
              <p:nvPr/>
            </p:nvSpPr>
            <p:spPr>
              <a:xfrm>
                <a:off x="933163" y="1917308"/>
                <a:ext cx="9682" cy="965"/>
              </a:xfrm>
              <a:custGeom>
                <a:rect b="b" l="l" r="r" t="t"/>
                <a:pathLst>
                  <a:path extrusionOk="0" h="965" w="9682">
                    <a:moveTo>
                      <a:pt x="9656" y="309"/>
                    </a:moveTo>
                    <a:cubicBezTo>
                      <a:pt x="9656" y="309"/>
                      <a:pt x="9656" y="309"/>
                      <a:pt x="9656" y="309"/>
                    </a:cubicBezTo>
                    <a:lnTo>
                      <a:pt x="9656" y="309"/>
                    </a:lnTo>
                    <a:lnTo>
                      <a:pt x="9476" y="309"/>
                    </a:lnTo>
                    <a:lnTo>
                      <a:pt x="9476" y="309"/>
                    </a:lnTo>
                    <a:lnTo>
                      <a:pt x="9476" y="309"/>
                    </a:lnTo>
                    <a:lnTo>
                      <a:pt x="9322" y="309"/>
                    </a:lnTo>
                    <a:cubicBezTo>
                      <a:pt x="9101" y="457"/>
                      <a:pt x="8869" y="586"/>
                      <a:pt x="8626" y="695"/>
                    </a:cubicBezTo>
                    <a:cubicBezTo>
                      <a:pt x="8374" y="788"/>
                      <a:pt x="8116" y="865"/>
                      <a:pt x="7854" y="927"/>
                    </a:cubicBezTo>
                    <a:lnTo>
                      <a:pt x="7493" y="927"/>
                    </a:lnTo>
                    <a:lnTo>
                      <a:pt x="7313" y="927"/>
                    </a:lnTo>
                    <a:cubicBezTo>
                      <a:pt x="6541" y="978"/>
                      <a:pt x="5767" y="978"/>
                      <a:pt x="4996" y="927"/>
                    </a:cubicBezTo>
                    <a:lnTo>
                      <a:pt x="2781" y="927"/>
                    </a:lnTo>
                    <a:lnTo>
                      <a:pt x="2240" y="927"/>
                    </a:lnTo>
                    <a:cubicBezTo>
                      <a:pt x="1841" y="886"/>
                      <a:pt x="1445" y="817"/>
                      <a:pt x="1056" y="721"/>
                    </a:cubicBezTo>
                    <a:cubicBezTo>
                      <a:pt x="697" y="642"/>
                      <a:pt x="345" y="539"/>
                      <a:pt x="0" y="412"/>
                    </a:cubicBezTo>
                    <a:lnTo>
                      <a:pt x="0" y="412"/>
                    </a:lnTo>
                    <a:lnTo>
                      <a:pt x="283" y="412"/>
                    </a:lnTo>
                    <a:cubicBezTo>
                      <a:pt x="1002" y="202"/>
                      <a:pt x="1749" y="107"/>
                      <a:pt x="2498" y="129"/>
                    </a:cubicBezTo>
                    <a:lnTo>
                      <a:pt x="2498" y="129"/>
                    </a:lnTo>
                    <a:lnTo>
                      <a:pt x="3399" y="129"/>
                    </a:lnTo>
                    <a:lnTo>
                      <a:pt x="4661" y="129"/>
                    </a:lnTo>
                    <a:lnTo>
                      <a:pt x="6669" y="129"/>
                    </a:lnTo>
                    <a:lnTo>
                      <a:pt x="8008" y="0"/>
                    </a:lnTo>
                    <a:lnTo>
                      <a:pt x="8807" y="0"/>
                    </a:lnTo>
                    <a:lnTo>
                      <a:pt x="9219" y="0"/>
                    </a:lnTo>
                    <a:lnTo>
                      <a:pt x="9682" y="0"/>
                    </a:lnTo>
                    <a:lnTo>
                      <a:pt x="9682" y="0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786" name="Google Shape;786;p7"/>
              <p:cNvSpPr/>
              <p:nvPr/>
            </p:nvSpPr>
            <p:spPr>
              <a:xfrm>
                <a:off x="944853" y="1913986"/>
                <a:ext cx="3038" cy="6695"/>
              </a:xfrm>
              <a:custGeom>
                <a:rect b="b" l="l" r="r" t="t"/>
                <a:pathLst>
                  <a:path extrusionOk="0" h="6695" w="3038">
                    <a:moveTo>
                      <a:pt x="2858" y="5227"/>
                    </a:moveTo>
                    <a:cubicBezTo>
                      <a:pt x="2779" y="5095"/>
                      <a:pt x="2711" y="4958"/>
                      <a:pt x="2652" y="4815"/>
                    </a:cubicBezTo>
                    <a:lnTo>
                      <a:pt x="1725" y="2884"/>
                    </a:lnTo>
                    <a:cubicBezTo>
                      <a:pt x="1595" y="2585"/>
                      <a:pt x="1449" y="2292"/>
                      <a:pt x="1288" y="2009"/>
                    </a:cubicBezTo>
                    <a:cubicBezTo>
                      <a:pt x="1174" y="1785"/>
                      <a:pt x="1045" y="1570"/>
                      <a:pt x="901" y="1365"/>
                    </a:cubicBezTo>
                    <a:cubicBezTo>
                      <a:pt x="776" y="1177"/>
                      <a:pt x="629" y="1004"/>
                      <a:pt x="464" y="850"/>
                    </a:cubicBezTo>
                    <a:lnTo>
                      <a:pt x="129" y="412"/>
                    </a:lnTo>
                    <a:lnTo>
                      <a:pt x="129" y="283"/>
                    </a:lnTo>
                    <a:cubicBezTo>
                      <a:pt x="60" y="203"/>
                      <a:pt x="16" y="105"/>
                      <a:pt x="0" y="0"/>
                    </a:cubicBezTo>
                    <a:lnTo>
                      <a:pt x="0" y="0"/>
                    </a:lnTo>
                    <a:lnTo>
                      <a:pt x="0" y="258"/>
                    </a:lnTo>
                    <a:cubicBezTo>
                      <a:pt x="0" y="386"/>
                      <a:pt x="0" y="489"/>
                      <a:pt x="0" y="618"/>
                    </a:cubicBezTo>
                    <a:lnTo>
                      <a:pt x="0" y="618"/>
                    </a:lnTo>
                    <a:lnTo>
                      <a:pt x="0" y="773"/>
                    </a:lnTo>
                    <a:cubicBezTo>
                      <a:pt x="79" y="1010"/>
                      <a:pt x="173" y="1243"/>
                      <a:pt x="283" y="1468"/>
                    </a:cubicBezTo>
                    <a:lnTo>
                      <a:pt x="592" y="2215"/>
                    </a:lnTo>
                    <a:cubicBezTo>
                      <a:pt x="592" y="2446"/>
                      <a:pt x="798" y="2704"/>
                      <a:pt x="927" y="2936"/>
                    </a:cubicBezTo>
                    <a:cubicBezTo>
                      <a:pt x="980" y="3025"/>
                      <a:pt x="1024" y="3120"/>
                      <a:pt x="1056" y="3219"/>
                    </a:cubicBezTo>
                    <a:lnTo>
                      <a:pt x="1442" y="4017"/>
                    </a:lnTo>
                    <a:cubicBezTo>
                      <a:pt x="1571" y="4249"/>
                      <a:pt x="1674" y="4506"/>
                      <a:pt x="1803" y="4764"/>
                    </a:cubicBezTo>
                    <a:cubicBezTo>
                      <a:pt x="1852" y="4897"/>
                      <a:pt x="1912" y="5027"/>
                      <a:pt x="1983" y="5150"/>
                    </a:cubicBezTo>
                    <a:lnTo>
                      <a:pt x="2292" y="5768"/>
                    </a:lnTo>
                    <a:cubicBezTo>
                      <a:pt x="2446" y="6077"/>
                      <a:pt x="2627" y="6386"/>
                      <a:pt x="2807" y="6695"/>
                    </a:cubicBezTo>
                    <a:lnTo>
                      <a:pt x="3039" y="5562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787" name="Google Shape;787;p7"/>
              <p:cNvSpPr/>
              <p:nvPr/>
            </p:nvSpPr>
            <p:spPr>
              <a:xfrm>
                <a:off x="936227" y="1916072"/>
                <a:ext cx="2188" cy="1982"/>
              </a:xfrm>
              <a:custGeom>
                <a:rect b="b" l="l" r="r" t="t"/>
                <a:pathLst>
                  <a:path extrusionOk="0" h="1982" w="2188">
                    <a:moveTo>
                      <a:pt x="2189" y="1983"/>
                    </a:moveTo>
                    <a:cubicBezTo>
                      <a:pt x="2189" y="1983"/>
                      <a:pt x="2189" y="1983"/>
                      <a:pt x="2189" y="1983"/>
                    </a:cubicBezTo>
                    <a:cubicBezTo>
                      <a:pt x="1954" y="1945"/>
                      <a:pt x="1727" y="1866"/>
                      <a:pt x="1519" y="1751"/>
                    </a:cubicBezTo>
                    <a:lnTo>
                      <a:pt x="1391" y="1751"/>
                    </a:lnTo>
                    <a:cubicBezTo>
                      <a:pt x="1208" y="1628"/>
                      <a:pt x="1036" y="1490"/>
                      <a:pt x="876" y="1339"/>
                    </a:cubicBezTo>
                    <a:cubicBezTo>
                      <a:pt x="655" y="1058"/>
                      <a:pt x="449" y="766"/>
                      <a:pt x="258" y="464"/>
                    </a:cubicBezTo>
                    <a:cubicBezTo>
                      <a:pt x="182" y="304"/>
                      <a:pt x="96" y="149"/>
                      <a:pt x="0" y="0"/>
                    </a:cubicBezTo>
                    <a:lnTo>
                      <a:pt x="0" y="0"/>
                    </a:lnTo>
                    <a:cubicBezTo>
                      <a:pt x="224" y="75"/>
                      <a:pt x="433" y="189"/>
                      <a:pt x="618" y="335"/>
                    </a:cubicBezTo>
                    <a:cubicBezTo>
                      <a:pt x="834" y="474"/>
                      <a:pt x="1033" y="638"/>
                      <a:pt x="1210" y="824"/>
                    </a:cubicBezTo>
                    <a:cubicBezTo>
                      <a:pt x="1403" y="1028"/>
                      <a:pt x="1584" y="1243"/>
                      <a:pt x="1751" y="1468"/>
                    </a:cubicBezTo>
                    <a:lnTo>
                      <a:pt x="1957" y="1777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788" name="Google Shape;788;p7"/>
              <p:cNvSpPr/>
              <p:nvPr/>
            </p:nvSpPr>
            <p:spPr>
              <a:xfrm>
                <a:off x="937077" y="1915531"/>
                <a:ext cx="1364" cy="1416"/>
              </a:xfrm>
              <a:custGeom>
                <a:rect b="b" l="l" r="r" t="t"/>
                <a:pathLst>
                  <a:path extrusionOk="0" h="1416" w="1364">
                    <a:moveTo>
                      <a:pt x="1365" y="1416"/>
                    </a:moveTo>
                    <a:cubicBezTo>
                      <a:pt x="1365" y="1416"/>
                      <a:pt x="1365" y="1416"/>
                      <a:pt x="1365" y="1416"/>
                    </a:cubicBezTo>
                    <a:lnTo>
                      <a:pt x="824" y="1004"/>
                    </a:lnTo>
                    <a:lnTo>
                      <a:pt x="592" y="798"/>
                    </a:lnTo>
                    <a:cubicBezTo>
                      <a:pt x="381" y="543"/>
                      <a:pt x="183" y="277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0"/>
                    </a:lnTo>
                    <a:cubicBezTo>
                      <a:pt x="154" y="7"/>
                      <a:pt x="304" y="51"/>
                      <a:pt x="438" y="129"/>
                    </a:cubicBezTo>
                    <a:cubicBezTo>
                      <a:pt x="590" y="199"/>
                      <a:pt x="730" y="295"/>
                      <a:pt x="850" y="412"/>
                    </a:cubicBezTo>
                    <a:cubicBezTo>
                      <a:pt x="990" y="554"/>
                      <a:pt x="1103" y="719"/>
                      <a:pt x="1185" y="901"/>
                    </a:cubicBezTo>
                    <a:cubicBezTo>
                      <a:pt x="1270" y="1063"/>
                      <a:pt x="1331" y="1236"/>
                      <a:pt x="1365" y="1416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789" name="Google Shape;789;p7"/>
              <p:cNvSpPr/>
              <p:nvPr/>
            </p:nvSpPr>
            <p:spPr>
              <a:xfrm>
                <a:off x="938519" y="1915737"/>
                <a:ext cx="901" cy="1261"/>
              </a:xfrm>
              <a:custGeom>
                <a:rect b="b" l="l" r="r" t="t"/>
                <a:pathLst>
                  <a:path extrusionOk="0" h="1261" w="901">
                    <a:moveTo>
                      <a:pt x="901" y="1262"/>
                    </a:moveTo>
                    <a:cubicBezTo>
                      <a:pt x="901" y="1262"/>
                      <a:pt x="901" y="1262"/>
                      <a:pt x="901" y="1262"/>
                    </a:cubicBezTo>
                    <a:cubicBezTo>
                      <a:pt x="769" y="1174"/>
                      <a:pt x="648" y="1070"/>
                      <a:pt x="541" y="953"/>
                    </a:cubicBezTo>
                    <a:cubicBezTo>
                      <a:pt x="468" y="886"/>
                      <a:pt x="408" y="808"/>
                      <a:pt x="361" y="721"/>
                    </a:cubicBezTo>
                    <a:lnTo>
                      <a:pt x="206" y="464"/>
                    </a:lnTo>
                    <a:cubicBezTo>
                      <a:pt x="127" y="314"/>
                      <a:pt x="58" y="159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0"/>
                    </a:lnTo>
                    <a:cubicBezTo>
                      <a:pt x="148" y="57"/>
                      <a:pt x="286" y="135"/>
                      <a:pt x="412" y="232"/>
                    </a:cubicBezTo>
                    <a:lnTo>
                      <a:pt x="592" y="464"/>
                    </a:lnTo>
                    <a:lnTo>
                      <a:pt x="747" y="747"/>
                    </a:lnTo>
                    <a:lnTo>
                      <a:pt x="747" y="1004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790" name="Google Shape;790;p7"/>
              <p:cNvSpPr/>
              <p:nvPr/>
            </p:nvSpPr>
            <p:spPr>
              <a:xfrm>
                <a:off x="945468" y="1916587"/>
                <a:ext cx="956" cy="4918"/>
              </a:xfrm>
              <a:custGeom>
                <a:rect b="b" l="l" r="r" t="t"/>
                <a:pathLst>
                  <a:path extrusionOk="0" h="4918" w="956">
                    <a:moveTo>
                      <a:pt x="390" y="52"/>
                    </a:moveTo>
                    <a:lnTo>
                      <a:pt x="390" y="541"/>
                    </a:lnTo>
                    <a:cubicBezTo>
                      <a:pt x="390" y="953"/>
                      <a:pt x="390" y="1339"/>
                      <a:pt x="570" y="1751"/>
                    </a:cubicBezTo>
                    <a:cubicBezTo>
                      <a:pt x="750" y="2163"/>
                      <a:pt x="570" y="2472"/>
                      <a:pt x="750" y="2833"/>
                    </a:cubicBezTo>
                    <a:cubicBezTo>
                      <a:pt x="930" y="3193"/>
                      <a:pt x="905" y="4223"/>
                      <a:pt x="956" y="4918"/>
                    </a:cubicBezTo>
                    <a:lnTo>
                      <a:pt x="956" y="4918"/>
                    </a:lnTo>
                    <a:cubicBezTo>
                      <a:pt x="745" y="4574"/>
                      <a:pt x="564" y="4212"/>
                      <a:pt x="415" y="3837"/>
                    </a:cubicBezTo>
                    <a:cubicBezTo>
                      <a:pt x="415" y="3657"/>
                      <a:pt x="286" y="3476"/>
                      <a:pt x="209" y="3270"/>
                    </a:cubicBezTo>
                    <a:cubicBezTo>
                      <a:pt x="132" y="3064"/>
                      <a:pt x="80" y="2730"/>
                      <a:pt x="29" y="2472"/>
                    </a:cubicBezTo>
                    <a:cubicBezTo>
                      <a:pt x="-10" y="2044"/>
                      <a:pt x="-10" y="1613"/>
                      <a:pt x="29" y="1185"/>
                    </a:cubicBezTo>
                    <a:cubicBezTo>
                      <a:pt x="17" y="1022"/>
                      <a:pt x="17" y="858"/>
                      <a:pt x="29" y="695"/>
                    </a:cubicBezTo>
                    <a:lnTo>
                      <a:pt x="29" y="464"/>
                    </a:lnTo>
                    <a:cubicBezTo>
                      <a:pt x="19" y="387"/>
                      <a:pt x="19" y="309"/>
                      <a:pt x="29" y="232"/>
                    </a:cubicBezTo>
                    <a:cubicBezTo>
                      <a:pt x="19" y="155"/>
                      <a:pt x="19" y="77"/>
                      <a:pt x="29" y="0"/>
                    </a:cubicBez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791" name="Google Shape;791;p7"/>
              <p:cNvSpPr/>
              <p:nvPr/>
            </p:nvSpPr>
            <p:spPr>
              <a:xfrm>
                <a:off x="946877" y="1920964"/>
                <a:ext cx="370" cy="1905"/>
              </a:xfrm>
              <a:custGeom>
                <a:rect b="b" l="l" r="r" t="t"/>
                <a:pathLst>
                  <a:path extrusionOk="0" h="1905" w="370">
                    <a:moveTo>
                      <a:pt x="319" y="1494"/>
                    </a:moveTo>
                    <a:lnTo>
                      <a:pt x="319" y="1494"/>
                    </a:lnTo>
                    <a:lnTo>
                      <a:pt x="319" y="1906"/>
                    </a:lnTo>
                    <a:cubicBezTo>
                      <a:pt x="245" y="1821"/>
                      <a:pt x="184" y="1726"/>
                      <a:pt x="139" y="1622"/>
                    </a:cubicBezTo>
                    <a:cubicBezTo>
                      <a:pt x="81" y="1517"/>
                      <a:pt x="37" y="1405"/>
                      <a:pt x="10" y="1288"/>
                    </a:cubicBezTo>
                    <a:cubicBezTo>
                      <a:pt x="10" y="1288"/>
                      <a:pt x="10" y="1082"/>
                      <a:pt x="10" y="979"/>
                    </a:cubicBezTo>
                    <a:cubicBezTo>
                      <a:pt x="-3" y="859"/>
                      <a:pt x="-3" y="738"/>
                      <a:pt x="10" y="618"/>
                    </a:cubicBezTo>
                    <a:lnTo>
                      <a:pt x="10" y="309"/>
                    </a:lnTo>
                    <a:cubicBezTo>
                      <a:pt x="10" y="309"/>
                      <a:pt x="10" y="103"/>
                      <a:pt x="10" y="0"/>
                    </a:cubicBezTo>
                    <a:lnTo>
                      <a:pt x="10" y="0"/>
                    </a:lnTo>
                    <a:cubicBezTo>
                      <a:pt x="181" y="378"/>
                      <a:pt x="302" y="776"/>
                      <a:pt x="371" y="1185"/>
                    </a:cubicBezTo>
                    <a:cubicBezTo>
                      <a:pt x="369" y="1290"/>
                      <a:pt x="352" y="1394"/>
                      <a:pt x="319" y="1494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792" name="Google Shape;792;p7"/>
              <p:cNvSpPr/>
              <p:nvPr/>
            </p:nvSpPr>
            <p:spPr>
              <a:xfrm>
                <a:off x="947531" y="1918801"/>
                <a:ext cx="412" cy="386"/>
              </a:xfrm>
              <a:custGeom>
                <a:rect b="b" l="l" r="r" t="t"/>
                <a:pathLst>
                  <a:path extrusionOk="0" h="386" w="412">
                    <a:moveTo>
                      <a:pt x="412" y="0"/>
                    </a:moveTo>
                    <a:lnTo>
                      <a:pt x="412" y="386"/>
                    </a:lnTo>
                    <a:lnTo>
                      <a:pt x="258" y="386"/>
                    </a:lnTo>
                    <a:lnTo>
                      <a:pt x="258" y="386"/>
                    </a:lnTo>
                    <a:cubicBezTo>
                      <a:pt x="158" y="295"/>
                      <a:pt x="72" y="191"/>
                      <a:pt x="0" y="77"/>
                    </a:cubicBezTo>
                    <a:lnTo>
                      <a:pt x="0" y="77"/>
                    </a:lnTo>
                    <a:lnTo>
                      <a:pt x="129" y="77"/>
                    </a:lnTo>
                    <a:lnTo>
                      <a:pt x="386" y="77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793" name="Google Shape;793;p7"/>
              <p:cNvSpPr/>
              <p:nvPr/>
            </p:nvSpPr>
            <p:spPr>
              <a:xfrm>
                <a:off x="946810" y="1917019"/>
                <a:ext cx="1442" cy="984"/>
              </a:xfrm>
              <a:custGeom>
                <a:rect b="b" l="l" r="r" t="t"/>
                <a:pathLst>
                  <a:path extrusionOk="0" h="984" w="1442">
                    <a:moveTo>
                      <a:pt x="1442" y="238"/>
                    </a:moveTo>
                    <a:lnTo>
                      <a:pt x="1288" y="984"/>
                    </a:lnTo>
                    <a:cubicBezTo>
                      <a:pt x="876" y="675"/>
                      <a:pt x="438" y="340"/>
                      <a:pt x="0" y="57"/>
                    </a:cubicBezTo>
                    <a:cubicBezTo>
                      <a:pt x="0" y="57"/>
                      <a:pt x="0" y="57"/>
                      <a:pt x="0" y="57"/>
                    </a:cubicBezTo>
                    <a:cubicBezTo>
                      <a:pt x="374" y="-19"/>
                      <a:pt x="759" y="-19"/>
                      <a:pt x="1133" y="57"/>
                    </a:cubicBezTo>
                    <a:cubicBezTo>
                      <a:pt x="1248" y="93"/>
                      <a:pt x="1354" y="155"/>
                      <a:pt x="1442" y="238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794" name="Google Shape;794;p7"/>
              <p:cNvSpPr/>
              <p:nvPr/>
            </p:nvSpPr>
            <p:spPr>
              <a:xfrm>
                <a:off x="946089" y="1915067"/>
                <a:ext cx="1751" cy="1184"/>
              </a:xfrm>
              <a:custGeom>
                <a:rect b="b" l="l" r="r" t="t"/>
                <a:pathLst>
                  <a:path extrusionOk="0" h="1184" w="1751">
                    <a:moveTo>
                      <a:pt x="1751" y="1185"/>
                    </a:moveTo>
                    <a:cubicBezTo>
                      <a:pt x="1751" y="1185"/>
                      <a:pt x="1751" y="1185"/>
                      <a:pt x="1751" y="1185"/>
                    </a:cubicBezTo>
                    <a:lnTo>
                      <a:pt x="1133" y="953"/>
                    </a:lnTo>
                    <a:cubicBezTo>
                      <a:pt x="965" y="907"/>
                      <a:pt x="807" y="828"/>
                      <a:pt x="670" y="721"/>
                    </a:cubicBezTo>
                    <a:cubicBezTo>
                      <a:pt x="529" y="634"/>
                      <a:pt x="399" y="530"/>
                      <a:pt x="283" y="412"/>
                    </a:cubicBezTo>
                    <a:cubicBezTo>
                      <a:pt x="174" y="285"/>
                      <a:pt x="79" y="147"/>
                      <a:pt x="0" y="0"/>
                    </a:cubicBezTo>
                    <a:lnTo>
                      <a:pt x="0" y="0"/>
                    </a:lnTo>
                    <a:lnTo>
                      <a:pt x="618" y="180"/>
                    </a:lnTo>
                    <a:lnTo>
                      <a:pt x="1082" y="386"/>
                    </a:lnTo>
                    <a:cubicBezTo>
                      <a:pt x="1228" y="486"/>
                      <a:pt x="1359" y="607"/>
                      <a:pt x="1468" y="747"/>
                    </a:cubicBezTo>
                    <a:cubicBezTo>
                      <a:pt x="1586" y="876"/>
                      <a:pt x="1681" y="1024"/>
                      <a:pt x="1751" y="1184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795" name="Google Shape;795;p7"/>
              <p:cNvSpPr/>
              <p:nvPr/>
            </p:nvSpPr>
            <p:spPr>
              <a:xfrm>
                <a:off x="944535" y="1913909"/>
                <a:ext cx="4129" cy="9656"/>
              </a:xfrm>
              <a:custGeom>
                <a:rect b="b" l="l" r="r" t="t"/>
                <a:pathLst>
                  <a:path extrusionOk="0" h="9656" w="4129">
                    <a:moveTo>
                      <a:pt x="3409" y="3219"/>
                    </a:moveTo>
                    <a:cubicBezTo>
                      <a:pt x="3520" y="3239"/>
                      <a:pt x="3625" y="3283"/>
                      <a:pt x="3718" y="3348"/>
                    </a:cubicBezTo>
                    <a:cubicBezTo>
                      <a:pt x="3846" y="2627"/>
                      <a:pt x="4001" y="1906"/>
                      <a:pt x="4130" y="1184"/>
                    </a:cubicBezTo>
                    <a:lnTo>
                      <a:pt x="3975" y="1184"/>
                    </a:lnTo>
                    <a:lnTo>
                      <a:pt x="3975" y="1184"/>
                    </a:lnTo>
                    <a:cubicBezTo>
                      <a:pt x="3582" y="975"/>
                      <a:pt x="3178" y="786"/>
                      <a:pt x="2765" y="618"/>
                    </a:cubicBezTo>
                    <a:lnTo>
                      <a:pt x="1606" y="232"/>
                    </a:lnTo>
                    <a:lnTo>
                      <a:pt x="1323" y="232"/>
                    </a:lnTo>
                    <a:lnTo>
                      <a:pt x="473" y="0"/>
                    </a:lnTo>
                    <a:lnTo>
                      <a:pt x="293" y="0"/>
                    </a:lnTo>
                    <a:lnTo>
                      <a:pt x="293" y="0"/>
                    </a:lnTo>
                    <a:cubicBezTo>
                      <a:pt x="293" y="0"/>
                      <a:pt x="293" y="154"/>
                      <a:pt x="293" y="206"/>
                    </a:cubicBezTo>
                    <a:cubicBezTo>
                      <a:pt x="308" y="311"/>
                      <a:pt x="353" y="409"/>
                      <a:pt x="422" y="489"/>
                    </a:cubicBezTo>
                    <a:lnTo>
                      <a:pt x="422" y="618"/>
                    </a:lnTo>
                    <a:lnTo>
                      <a:pt x="756" y="1056"/>
                    </a:lnTo>
                    <a:cubicBezTo>
                      <a:pt x="922" y="1210"/>
                      <a:pt x="1069" y="1383"/>
                      <a:pt x="1194" y="1571"/>
                    </a:cubicBezTo>
                    <a:cubicBezTo>
                      <a:pt x="1338" y="1776"/>
                      <a:pt x="1467" y="1991"/>
                      <a:pt x="1580" y="2215"/>
                    </a:cubicBezTo>
                    <a:cubicBezTo>
                      <a:pt x="1742" y="2498"/>
                      <a:pt x="1888" y="2791"/>
                      <a:pt x="2018" y="3090"/>
                    </a:cubicBezTo>
                    <a:lnTo>
                      <a:pt x="2945" y="5021"/>
                    </a:lnTo>
                    <a:lnTo>
                      <a:pt x="3203" y="5021"/>
                    </a:lnTo>
                    <a:lnTo>
                      <a:pt x="3383" y="5021"/>
                    </a:lnTo>
                    <a:lnTo>
                      <a:pt x="3537" y="4223"/>
                    </a:lnTo>
                    <a:cubicBezTo>
                      <a:pt x="3125" y="3914"/>
                      <a:pt x="2688" y="3579"/>
                      <a:pt x="2250" y="3296"/>
                    </a:cubicBezTo>
                    <a:cubicBezTo>
                      <a:pt x="2250" y="3296"/>
                      <a:pt x="2250" y="3296"/>
                      <a:pt x="2250" y="3296"/>
                    </a:cubicBezTo>
                    <a:cubicBezTo>
                      <a:pt x="2627" y="3191"/>
                      <a:pt x="3021" y="3164"/>
                      <a:pt x="3409" y="3219"/>
                    </a:cubicBezTo>
                    <a:close/>
                    <a:moveTo>
                      <a:pt x="2198" y="1906"/>
                    </a:moveTo>
                    <a:cubicBezTo>
                      <a:pt x="2058" y="1819"/>
                      <a:pt x="1928" y="1715"/>
                      <a:pt x="1812" y="1597"/>
                    </a:cubicBezTo>
                    <a:cubicBezTo>
                      <a:pt x="1703" y="1470"/>
                      <a:pt x="1608" y="1332"/>
                      <a:pt x="1529" y="1184"/>
                    </a:cubicBezTo>
                    <a:lnTo>
                      <a:pt x="1529" y="1184"/>
                    </a:lnTo>
                    <a:lnTo>
                      <a:pt x="2147" y="1365"/>
                    </a:lnTo>
                    <a:lnTo>
                      <a:pt x="2610" y="1571"/>
                    </a:lnTo>
                    <a:cubicBezTo>
                      <a:pt x="2757" y="1670"/>
                      <a:pt x="2887" y="1792"/>
                      <a:pt x="2997" y="1931"/>
                    </a:cubicBezTo>
                    <a:cubicBezTo>
                      <a:pt x="3114" y="2061"/>
                      <a:pt x="3210" y="2209"/>
                      <a:pt x="3280" y="2369"/>
                    </a:cubicBezTo>
                    <a:lnTo>
                      <a:pt x="3280" y="2369"/>
                    </a:lnTo>
                    <a:lnTo>
                      <a:pt x="2662" y="2137"/>
                    </a:lnTo>
                    <a:cubicBezTo>
                      <a:pt x="2494" y="2092"/>
                      <a:pt x="2336" y="2013"/>
                      <a:pt x="2198" y="1906"/>
                    </a:cubicBezTo>
                    <a:close/>
                    <a:moveTo>
                      <a:pt x="3177" y="5176"/>
                    </a:moveTo>
                    <a:lnTo>
                      <a:pt x="3177" y="5433"/>
                    </a:lnTo>
                    <a:cubicBezTo>
                      <a:pt x="3177" y="5433"/>
                      <a:pt x="3177" y="5433"/>
                      <a:pt x="3177" y="5279"/>
                    </a:cubicBezTo>
                    <a:close/>
                    <a:moveTo>
                      <a:pt x="2559" y="5639"/>
                    </a:moveTo>
                    <a:lnTo>
                      <a:pt x="2250" y="5021"/>
                    </a:lnTo>
                    <a:cubicBezTo>
                      <a:pt x="2179" y="4898"/>
                      <a:pt x="2119" y="4769"/>
                      <a:pt x="2070" y="4635"/>
                    </a:cubicBezTo>
                    <a:cubicBezTo>
                      <a:pt x="1941" y="4378"/>
                      <a:pt x="1838" y="4120"/>
                      <a:pt x="1709" y="3888"/>
                    </a:cubicBezTo>
                    <a:lnTo>
                      <a:pt x="1323" y="3090"/>
                    </a:lnTo>
                    <a:cubicBezTo>
                      <a:pt x="1323" y="3502"/>
                      <a:pt x="1323" y="3914"/>
                      <a:pt x="1503" y="4300"/>
                    </a:cubicBezTo>
                    <a:cubicBezTo>
                      <a:pt x="1683" y="4687"/>
                      <a:pt x="1503" y="5021"/>
                      <a:pt x="1683" y="5382"/>
                    </a:cubicBezTo>
                    <a:cubicBezTo>
                      <a:pt x="1864" y="5742"/>
                      <a:pt x="1683" y="6077"/>
                      <a:pt x="1683" y="6412"/>
                    </a:cubicBezTo>
                    <a:cubicBezTo>
                      <a:pt x="1696" y="6480"/>
                      <a:pt x="1696" y="6550"/>
                      <a:pt x="1683" y="6618"/>
                    </a:cubicBezTo>
                    <a:lnTo>
                      <a:pt x="1683" y="7468"/>
                    </a:lnTo>
                    <a:lnTo>
                      <a:pt x="1683" y="7468"/>
                    </a:lnTo>
                    <a:cubicBezTo>
                      <a:pt x="1472" y="7123"/>
                      <a:pt x="1292" y="6761"/>
                      <a:pt x="1143" y="6386"/>
                    </a:cubicBezTo>
                    <a:cubicBezTo>
                      <a:pt x="1143" y="6206"/>
                      <a:pt x="1014" y="6026"/>
                      <a:pt x="937" y="5820"/>
                    </a:cubicBezTo>
                    <a:cubicBezTo>
                      <a:pt x="925" y="5682"/>
                      <a:pt x="925" y="5545"/>
                      <a:pt x="937" y="5408"/>
                    </a:cubicBezTo>
                    <a:lnTo>
                      <a:pt x="937" y="5408"/>
                    </a:lnTo>
                    <a:lnTo>
                      <a:pt x="937" y="5047"/>
                    </a:lnTo>
                    <a:cubicBezTo>
                      <a:pt x="925" y="4919"/>
                      <a:pt x="925" y="4789"/>
                      <a:pt x="937" y="4661"/>
                    </a:cubicBezTo>
                    <a:lnTo>
                      <a:pt x="937" y="4481"/>
                    </a:lnTo>
                    <a:cubicBezTo>
                      <a:pt x="924" y="4240"/>
                      <a:pt x="924" y="4000"/>
                      <a:pt x="937" y="3760"/>
                    </a:cubicBezTo>
                    <a:cubicBezTo>
                      <a:pt x="925" y="3597"/>
                      <a:pt x="925" y="3433"/>
                      <a:pt x="937" y="3270"/>
                    </a:cubicBezTo>
                    <a:cubicBezTo>
                      <a:pt x="937" y="3270"/>
                      <a:pt x="937" y="3116"/>
                      <a:pt x="937" y="3039"/>
                    </a:cubicBezTo>
                    <a:cubicBezTo>
                      <a:pt x="927" y="2962"/>
                      <a:pt x="927" y="2884"/>
                      <a:pt x="937" y="2807"/>
                    </a:cubicBezTo>
                    <a:cubicBezTo>
                      <a:pt x="808" y="2575"/>
                      <a:pt x="705" y="2318"/>
                      <a:pt x="602" y="2086"/>
                    </a:cubicBezTo>
                    <a:lnTo>
                      <a:pt x="293" y="1339"/>
                    </a:lnTo>
                    <a:cubicBezTo>
                      <a:pt x="183" y="1114"/>
                      <a:pt x="88" y="882"/>
                      <a:pt x="10" y="644"/>
                    </a:cubicBezTo>
                    <a:lnTo>
                      <a:pt x="10" y="489"/>
                    </a:lnTo>
                    <a:cubicBezTo>
                      <a:pt x="10" y="1004"/>
                      <a:pt x="10" y="1519"/>
                      <a:pt x="10" y="2034"/>
                    </a:cubicBezTo>
                    <a:cubicBezTo>
                      <a:pt x="10" y="2549"/>
                      <a:pt x="10" y="2884"/>
                      <a:pt x="10" y="3322"/>
                    </a:cubicBezTo>
                    <a:lnTo>
                      <a:pt x="10" y="3322"/>
                    </a:lnTo>
                    <a:cubicBezTo>
                      <a:pt x="-3" y="3373"/>
                      <a:pt x="-3" y="3425"/>
                      <a:pt x="10" y="3476"/>
                    </a:cubicBezTo>
                    <a:lnTo>
                      <a:pt x="10" y="3476"/>
                    </a:lnTo>
                    <a:cubicBezTo>
                      <a:pt x="-3" y="3691"/>
                      <a:pt x="-3" y="3906"/>
                      <a:pt x="10" y="4120"/>
                    </a:cubicBezTo>
                    <a:cubicBezTo>
                      <a:pt x="10" y="4403"/>
                      <a:pt x="10" y="4661"/>
                      <a:pt x="10" y="4944"/>
                    </a:cubicBezTo>
                    <a:cubicBezTo>
                      <a:pt x="10" y="5227"/>
                      <a:pt x="216" y="5820"/>
                      <a:pt x="344" y="6232"/>
                    </a:cubicBezTo>
                    <a:cubicBezTo>
                      <a:pt x="473" y="6644"/>
                      <a:pt x="679" y="7210"/>
                      <a:pt x="859" y="7648"/>
                    </a:cubicBezTo>
                    <a:cubicBezTo>
                      <a:pt x="1040" y="8086"/>
                      <a:pt x="1143" y="8240"/>
                      <a:pt x="1297" y="8498"/>
                    </a:cubicBezTo>
                    <a:lnTo>
                      <a:pt x="1297" y="8498"/>
                    </a:lnTo>
                    <a:cubicBezTo>
                      <a:pt x="1428" y="8730"/>
                      <a:pt x="1574" y="8954"/>
                      <a:pt x="1735" y="9167"/>
                    </a:cubicBezTo>
                    <a:lnTo>
                      <a:pt x="1889" y="9399"/>
                    </a:lnTo>
                    <a:cubicBezTo>
                      <a:pt x="1959" y="9491"/>
                      <a:pt x="2037" y="9577"/>
                      <a:pt x="2121" y="9656"/>
                    </a:cubicBezTo>
                    <a:cubicBezTo>
                      <a:pt x="2107" y="9416"/>
                      <a:pt x="2107" y="9175"/>
                      <a:pt x="2121" y="8935"/>
                    </a:cubicBezTo>
                    <a:lnTo>
                      <a:pt x="2121" y="8935"/>
                    </a:lnTo>
                    <a:cubicBezTo>
                      <a:pt x="2046" y="8851"/>
                      <a:pt x="1985" y="8756"/>
                      <a:pt x="1941" y="8652"/>
                    </a:cubicBezTo>
                    <a:cubicBezTo>
                      <a:pt x="1883" y="8547"/>
                      <a:pt x="1839" y="8434"/>
                      <a:pt x="1812" y="8317"/>
                    </a:cubicBezTo>
                    <a:cubicBezTo>
                      <a:pt x="1812" y="8317"/>
                      <a:pt x="1812" y="8111"/>
                      <a:pt x="1812" y="8008"/>
                    </a:cubicBezTo>
                    <a:cubicBezTo>
                      <a:pt x="1798" y="7889"/>
                      <a:pt x="1798" y="7768"/>
                      <a:pt x="1812" y="7648"/>
                    </a:cubicBezTo>
                    <a:lnTo>
                      <a:pt x="1812" y="7339"/>
                    </a:lnTo>
                    <a:cubicBezTo>
                      <a:pt x="1812" y="7339"/>
                      <a:pt x="1812" y="7133"/>
                      <a:pt x="1812" y="7030"/>
                    </a:cubicBezTo>
                    <a:lnTo>
                      <a:pt x="1812" y="7030"/>
                    </a:lnTo>
                    <a:cubicBezTo>
                      <a:pt x="1982" y="7408"/>
                      <a:pt x="2104" y="7806"/>
                      <a:pt x="2173" y="8214"/>
                    </a:cubicBezTo>
                    <a:cubicBezTo>
                      <a:pt x="2183" y="8300"/>
                      <a:pt x="2183" y="8386"/>
                      <a:pt x="2173" y="8472"/>
                    </a:cubicBezTo>
                    <a:cubicBezTo>
                      <a:pt x="2327" y="7777"/>
                      <a:pt x="2456" y="7184"/>
                      <a:pt x="2585" y="6489"/>
                    </a:cubicBezTo>
                    <a:cubicBezTo>
                      <a:pt x="2713" y="5794"/>
                      <a:pt x="2713" y="5948"/>
                      <a:pt x="2559" y="5639"/>
                    </a:cubicBezTo>
                    <a:close/>
                  </a:path>
                </a:pathLst>
              </a:custGeom>
              <a:solidFill>
                <a:srgbClr val="F7A9A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796" name="Google Shape;796;p7"/>
              <p:cNvSpPr/>
              <p:nvPr/>
            </p:nvSpPr>
            <p:spPr>
              <a:xfrm>
                <a:off x="938750" y="1918132"/>
                <a:ext cx="2188" cy="1854"/>
              </a:xfrm>
              <a:custGeom>
                <a:rect b="b" l="l" r="r" t="t"/>
                <a:pathLst>
                  <a:path extrusionOk="0" h="1854" w="2188">
                    <a:moveTo>
                      <a:pt x="2189" y="52"/>
                    </a:moveTo>
                    <a:lnTo>
                      <a:pt x="2034" y="386"/>
                    </a:lnTo>
                    <a:cubicBezTo>
                      <a:pt x="1970" y="552"/>
                      <a:pt x="1883" y="707"/>
                      <a:pt x="1777" y="850"/>
                    </a:cubicBezTo>
                    <a:cubicBezTo>
                      <a:pt x="1688" y="1012"/>
                      <a:pt x="1575" y="1160"/>
                      <a:pt x="1442" y="1287"/>
                    </a:cubicBezTo>
                    <a:cubicBezTo>
                      <a:pt x="1368" y="1370"/>
                      <a:pt x="1281" y="1439"/>
                      <a:pt x="1184" y="1493"/>
                    </a:cubicBezTo>
                    <a:cubicBezTo>
                      <a:pt x="965" y="1651"/>
                      <a:pt x="721" y="1772"/>
                      <a:pt x="463" y="1854"/>
                    </a:cubicBezTo>
                    <a:lnTo>
                      <a:pt x="0" y="1854"/>
                    </a:lnTo>
                    <a:cubicBezTo>
                      <a:pt x="0" y="1854"/>
                      <a:pt x="0" y="1854"/>
                      <a:pt x="0" y="1854"/>
                    </a:cubicBezTo>
                    <a:lnTo>
                      <a:pt x="541" y="1288"/>
                    </a:lnTo>
                    <a:lnTo>
                      <a:pt x="953" y="876"/>
                    </a:lnTo>
                    <a:lnTo>
                      <a:pt x="1519" y="438"/>
                    </a:lnTo>
                    <a:lnTo>
                      <a:pt x="2189" y="0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797" name="Google Shape;797;p7"/>
              <p:cNvSpPr/>
              <p:nvPr/>
            </p:nvSpPr>
            <p:spPr>
              <a:xfrm>
                <a:off x="937360" y="1919084"/>
                <a:ext cx="1545" cy="1236"/>
              </a:xfrm>
              <a:custGeom>
                <a:rect b="b" l="l" r="r" t="t"/>
                <a:pathLst>
                  <a:path extrusionOk="0" h="1236" w="1545">
                    <a:moveTo>
                      <a:pt x="1545" y="129"/>
                    </a:moveTo>
                    <a:cubicBezTo>
                      <a:pt x="1384" y="405"/>
                      <a:pt x="1194" y="664"/>
                      <a:pt x="979" y="901"/>
                    </a:cubicBezTo>
                    <a:cubicBezTo>
                      <a:pt x="823" y="1036"/>
                      <a:pt x="650" y="1149"/>
                      <a:pt x="464" y="1236"/>
                    </a:cubicBezTo>
                    <a:lnTo>
                      <a:pt x="0" y="1236"/>
                    </a:lnTo>
                    <a:cubicBezTo>
                      <a:pt x="0" y="1236"/>
                      <a:pt x="0" y="1236"/>
                      <a:pt x="0" y="1236"/>
                    </a:cubicBezTo>
                    <a:cubicBezTo>
                      <a:pt x="99" y="1073"/>
                      <a:pt x="211" y="918"/>
                      <a:pt x="335" y="773"/>
                    </a:cubicBezTo>
                    <a:lnTo>
                      <a:pt x="541" y="567"/>
                    </a:lnTo>
                    <a:lnTo>
                      <a:pt x="798" y="335"/>
                    </a:lnTo>
                    <a:lnTo>
                      <a:pt x="1082" y="180"/>
                    </a:lnTo>
                    <a:cubicBezTo>
                      <a:pt x="1228" y="100"/>
                      <a:pt x="1383" y="40"/>
                      <a:pt x="1545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798" name="Google Shape;798;p7"/>
              <p:cNvSpPr/>
              <p:nvPr/>
            </p:nvSpPr>
            <p:spPr>
              <a:xfrm>
                <a:off x="934836" y="1918326"/>
                <a:ext cx="2678" cy="1839"/>
              </a:xfrm>
              <a:custGeom>
                <a:rect b="b" l="l" r="r" t="t"/>
                <a:pathLst>
                  <a:path extrusionOk="0" h="1839" w="2678">
                    <a:moveTo>
                      <a:pt x="2678" y="11"/>
                    </a:moveTo>
                    <a:lnTo>
                      <a:pt x="2472" y="346"/>
                    </a:lnTo>
                    <a:lnTo>
                      <a:pt x="2009" y="938"/>
                    </a:lnTo>
                    <a:lnTo>
                      <a:pt x="1751" y="1196"/>
                    </a:lnTo>
                    <a:cubicBezTo>
                      <a:pt x="1624" y="1337"/>
                      <a:pt x="1476" y="1458"/>
                      <a:pt x="1313" y="1556"/>
                    </a:cubicBezTo>
                    <a:lnTo>
                      <a:pt x="1004" y="1685"/>
                    </a:lnTo>
                    <a:cubicBezTo>
                      <a:pt x="858" y="1759"/>
                      <a:pt x="702" y="1812"/>
                      <a:pt x="541" y="1840"/>
                    </a:cubicBezTo>
                    <a:lnTo>
                      <a:pt x="0" y="1840"/>
                    </a:lnTo>
                    <a:cubicBezTo>
                      <a:pt x="0" y="1840"/>
                      <a:pt x="0" y="1840"/>
                      <a:pt x="0" y="1840"/>
                    </a:cubicBezTo>
                    <a:lnTo>
                      <a:pt x="824" y="1144"/>
                    </a:lnTo>
                    <a:cubicBezTo>
                      <a:pt x="1027" y="950"/>
                      <a:pt x="1242" y="770"/>
                      <a:pt x="1468" y="604"/>
                    </a:cubicBezTo>
                    <a:lnTo>
                      <a:pt x="1906" y="372"/>
                    </a:lnTo>
                    <a:lnTo>
                      <a:pt x="2163" y="217"/>
                    </a:lnTo>
                    <a:lnTo>
                      <a:pt x="2652" y="11"/>
                    </a:lnTo>
                    <a:cubicBezTo>
                      <a:pt x="2652" y="11"/>
                      <a:pt x="2678" y="-14"/>
                      <a:pt x="2678" y="1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799" name="Google Shape;799;p7"/>
              <p:cNvSpPr/>
              <p:nvPr/>
            </p:nvSpPr>
            <p:spPr>
              <a:xfrm>
                <a:off x="933600" y="1919213"/>
                <a:ext cx="1236" cy="360"/>
              </a:xfrm>
              <a:custGeom>
                <a:rect b="b" l="l" r="r" t="t"/>
                <a:pathLst>
                  <a:path extrusionOk="0" h="360" w="1236">
                    <a:moveTo>
                      <a:pt x="1236" y="0"/>
                    </a:moveTo>
                    <a:lnTo>
                      <a:pt x="824" y="361"/>
                    </a:lnTo>
                    <a:lnTo>
                      <a:pt x="541" y="361"/>
                    </a:lnTo>
                    <a:lnTo>
                      <a:pt x="258" y="361"/>
                    </a:lnTo>
                    <a:lnTo>
                      <a:pt x="0" y="361"/>
                    </a:lnTo>
                    <a:lnTo>
                      <a:pt x="0" y="361"/>
                    </a:lnTo>
                    <a:lnTo>
                      <a:pt x="438" y="77"/>
                    </a:lnTo>
                    <a:lnTo>
                      <a:pt x="721" y="77"/>
                    </a:lnTo>
                    <a:lnTo>
                      <a:pt x="1236" y="77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800" name="Google Shape;800;p7"/>
              <p:cNvSpPr/>
              <p:nvPr/>
            </p:nvSpPr>
            <p:spPr>
              <a:xfrm>
                <a:off x="933884" y="1916696"/>
                <a:ext cx="2703" cy="1512"/>
              </a:xfrm>
              <a:custGeom>
                <a:rect b="b" l="l" r="r" t="t"/>
                <a:pathLst>
                  <a:path extrusionOk="0" h="1512" w="2703">
                    <a:moveTo>
                      <a:pt x="2704" y="1513"/>
                    </a:moveTo>
                    <a:lnTo>
                      <a:pt x="2704" y="1513"/>
                    </a:lnTo>
                    <a:lnTo>
                      <a:pt x="2369" y="1307"/>
                    </a:lnTo>
                    <a:cubicBezTo>
                      <a:pt x="2150" y="1178"/>
                      <a:pt x="1916" y="1074"/>
                      <a:pt x="1674" y="998"/>
                    </a:cubicBezTo>
                    <a:lnTo>
                      <a:pt x="1674" y="998"/>
                    </a:lnTo>
                    <a:cubicBezTo>
                      <a:pt x="1460" y="932"/>
                      <a:pt x="1253" y="846"/>
                      <a:pt x="1056" y="740"/>
                    </a:cubicBezTo>
                    <a:cubicBezTo>
                      <a:pt x="850" y="644"/>
                      <a:pt x="652" y="532"/>
                      <a:pt x="464" y="405"/>
                    </a:cubicBezTo>
                    <a:cubicBezTo>
                      <a:pt x="297" y="292"/>
                      <a:pt x="141" y="163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308" y="-6"/>
                      <a:pt x="619" y="-6"/>
                      <a:pt x="927" y="19"/>
                    </a:cubicBezTo>
                    <a:lnTo>
                      <a:pt x="1391" y="19"/>
                    </a:lnTo>
                    <a:lnTo>
                      <a:pt x="1777" y="174"/>
                    </a:lnTo>
                    <a:cubicBezTo>
                      <a:pt x="2003" y="298"/>
                      <a:pt x="2204" y="464"/>
                      <a:pt x="2369" y="663"/>
                    </a:cubicBezTo>
                    <a:lnTo>
                      <a:pt x="2601" y="972"/>
                    </a:lnTo>
                    <a:lnTo>
                      <a:pt x="2601" y="972"/>
                    </a:lnTo>
                    <a:cubicBezTo>
                      <a:pt x="2648" y="1150"/>
                      <a:pt x="2683" y="1330"/>
                      <a:pt x="2704" y="1513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801" name="Google Shape;801;p7"/>
              <p:cNvSpPr/>
              <p:nvPr/>
            </p:nvSpPr>
            <p:spPr>
              <a:xfrm>
                <a:off x="934951" y="1915900"/>
                <a:ext cx="477" cy="223"/>
              </a:xfrm>
              <a:custGeom>
                <a:rect b="b" l="l" r="r" t="t"/>
                <a:pathLst>
                  <a:path extrusionOk="0" h="223" w="477">
                    <a:moveTo>
                      <a:pt x="478" y="223"/>
                    </a:moveTo>
                    <a:cubicBezTo>
                      <a:pt x="220" y="223"/>
                      <a:pt x="298" y="223"/>
                      <a:pt x="92" y="69"/>
                    </a:cubicBezTo>
                    <a:cubicBezTo>
                      <a:pt x="-114" y="-86"/>
                      <a:pt x="92" y="69"/>
                      <a:pt x="92" y="69"/>
                    </a:cubicBezTo>
                    <a:lnTo>
                      <a:pt x="92" y="69"/>
                    </a:lnTo>
                    <a:cubicBezTo>
                      <a:pt x="349" y="69"/>
                      <a:pt x="272" y="69"/>
                      <a:pt x="478" y="223"/>
                    </a:cubicBezTo>
                    <a:lnTo>
                      <a:pt x="478" y="223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802" name="Google Shape;802;p7"/>
              <p:cNvSpPr/>
              <p:nvPr/>
            </p:nvSpPr>
            <p:spPr>
              <a:xfrm>
                <a:off x="931025" y="1915557"/>
                <a:ext cx="11458" cy="5977"/>
              </a:xfrm>
              <a:custGeom>
                <a:rect b="b" l="l" r="r" t="t"/>
                <a:pathLst>
                  <a:path extrusionOk="0" h="5977" w="11458">
                    <a:moveTo>
                      <a:pt x="9940" y="2910"/>
                    </a:moveTo>
                    <a:lnTo>
                      <a:pt x="9759" y="2910"/>
                    </a:lnTo>
                    <a:cubicBezTo>
                      <a:pt x="9768" y="2970"/>
                      <a:pt x="9768" y="3030"/>
                      <a:pt x="9759" y="3090"/>
                    </a:cubicBezTo>
                    <a:cubicBezTo>
                      <a:pt x="9734" y="3197"/>
                      <a:pt x="9681" y="3294"/>
                      <a:pt x="9605" y="3373"/>
                    </a:cubicBezTo>
                    <a:cubicBezTo>
                      <a:pt x="9516" y="3536"/>
                      <a:pt x="9404" y="3683"/>
                      <a:pt x="9270" y="3811"/>
                    </a:cubicBezTo>
                    <a:lnTo>
                      <a:pt x="9270" y="3811"/>
                    </a:lnTo>
                    <a:lnTo>
                      <a:pt x="9116" y="3811"/>
                    </a:lnTo>
                    <a:lnTo>
                      <a:pt x="9116" y="3811"/>
                    </a:lnTo>
                    <a:cubicBezTo>
                      <a:pt x="8912" y="3958"/>
                      <a:pt x="8686" y="4071"/>
                      <a:pt x="8446" y="4146"/>
                    </a:cubicBezTo>
                    <a:lnTo>
                      <a:pt x="7983" y="4146"/>
                    </a:lnTo>
                    <a:cubicBezTo>
                      <a:pt x="7983" y="4146"/>
                      <a:pt x="7983" y="4146"/>
                      <a:pt x="7983" y="4146"/>
                    </a:cubicBezTo>
                    <a:lnTo>
                      <a:pt x="8523" y="3579"/>
                    </a:lnTo>
                    <a:lnTo>
                      <a:pt x="8935" y="3167"/>
                    </a:lnTo>
                    <a:lnTo>
                      <a:pt x="8935" y="3167"/>
                    </a:lnTo>
                    <a:lnTo>
                      <a:pt x="9193" y="2961"/>
                    </a:lnTo>
                    <a:lnTo>
                      <a:pt x="9425" y="2781"/>
                    </a:lnTo>
                    <a:cubicBezTo>
                      <a:pt x="9339" y="2794"/>
                      <a:pt x="9252" y="2794"/>
                      <a:pt x="9167" y="2781"/>
                    </a:cubicBezTo>
                    <a:lnTo>
                      <a:pt x="8832" y="2781"/>
                    </a:lnTo>
                    <a:lnTo>
                      <a:pt x="7931" y="2781"/>
                    </a:lnTo>
                    <a:lnTo>
                      <a:pt x="6489" y="2781"/>
                    </a:lnTo>
                    <a:lnTo>
                      <a:pt x="6026" y="3373"/>
                    </a:lnTo>
                    <a:lnTo>
                      <a:pt x="6026" y="3373"/>
                    </a:lnTo>
                    <a:lnTo>
                      <a:pt x="5845" y="3554"/>
                    </a:lnTo>
                    <a:cubicBezTo>
                      <a:pt x="5718" y="3695"/>
                      <a:pt x="5570" y="3816"/>
                      <a:pt x="5408" y="3914"/>
                    </a:cubicBezTo>
                    <a:lnTo>
                      <a:pt x="5099" y="4043"/>
                    </a:lnTo>
                    <a:cubicBezTo>
                      <a:pt x="4953" y="4117"/>
                      <a:pt x="4796" y="4169"/>
                      <a:pt x="4635" y="4197"/>
                    </a:cubicBezTo>
                    <a:lnTo>
                      <a:pt x="4094" y="4197"/>
                    </a:lnTo>
                    <a:cubicBezTo>
                      <a:pt x="4094" y="4197"/>
                      <a:pt x="4094" y="4197"/>
                      <a:pt x="4094" y="4197"/>
                    </a:cubicBezTo>
                    <a:lnTo>
                      <a:pt x="4918" y="3502"/>
                    </a:lnTo>
                    <a:lnTo>
                      <a:pt x="4918" y="3502"/>
                    </a:lnTo>
                    <a:lnTo>
                      <a:pt x="4918" y="3502"/>
                    </a:lnTo>
                    <a:lnTo>
                      <a:pt x="5433" y="3090"/>
                    </a:lnTo>
                    <a:lnTo>
                      <a:pt x="5871" y="2858"/>
                    </a:lnTo>
                    <a:lnTo>
                      <a:pt x="4841" y="2858"/>
                    </a:lnTo>
                    <a:lnTo>
                      <a:pt x="4300" y="2858"/>
                    </a:lnTo>
                    <a:lnTo>
                      <a:pt x="3605" y="2858"/>
                    </a:lnTo>
                    <a:lnTo>
                      <a:pt x="3193" y="2858"/>
                    </a:lnTo>
                    <a:lnTo>
                      <a:pt x="3193" y="2858"/>
                    </a:lnTo>
                    <a:cubicBezTo>
                      <a:pt x="2835" y="2779"/>
                      <a:pt x="2482" y="2676"/>
                      <a:pt x="2137" y="2549"/>
                    </a:cubicBezTo>
                    <a:lnTo>
                      <a:pt x="2137" y="2549"/>
                    </a:lnTo>
                    <a:lnTo>
                      <a:pt x="2421" y="2549"/>
                    </a:lnTo>
                    <a:lnTo>
                      <a:pt x="3219" y="2369"/>
                    </a:lnTo>
                    <a:lnTo>
                      <a:pt x="3785" y="2369"/>
                    </a:lnTo>
                    <a:lnTo>
                      <a:pt x="4249" y="2369"/>
                    </a:lnTo>
                    <a:lnTo>
                      <a:pt x="4635" y="2369"/>
                    </a:lnTo>
                    <a:lnTo>
                      <a:pt x="4326" y="2369"/>
                    </a:lnTo>
                    <a:lnTo>
                      <a:pt x="4017" y="2240"/>
                    </a:lnTo>
                    <a:cubicBezTo>
                      <a:pt x="3811" y="2144"/>
                      <a:pt x="3613" y="2032"/>
                      <a:pt x="3425" y="1906"/>
                    </a:cubicBezTo>
                    <a:cubicBezTo>
                      <a:pt x="3258" y="1792"/>
                      <a:pt x="3103" y="1663"/>
                      <a:pt x="2961" y="1519"/>
                    </a:cubicBezTo>
                    <a:lnTo>
                      <a:pt x="2961" y="1519"/>
                    </a:lnTo>
                    <a:cubicBezTo>
                      <a:pt x="3270" y="1494"/>
                      <a:pt x="3580" y="1494"/>
                      <a:pt x="3888" y="1519"/>
                    </a:cubicBezTo>
                    <a:lnTo>
                      <a:pt x="4352" y="1519"/>
                    </a:lnTo>
                    <a:lnTo>
                      <a:pt x="4532" y="1519"/>
                    </a:lnTo>
                    <a:lnTo>
                      <a:pt x="4738" y="1519"/>
                    </a:lnTo>
                    <a:cubicBezTo>
                      <a:pt x="4964" y="1644"/>
                      <a:pt x="5165" y="1810"/>
                      <a:pt x="5330" y="2009"/>
                    </a:cubicBezTo>
                    <a:lnTo>
                      <a:pt x="5562" y="2318"/>
                    </a:lnTo>
                    <a:lnTo>
                      <a:pt x="6824" y="2318"/>
                    </a:lnTo>
                    <a:cubicBezTo>
                      <a:pt x="6701" y="2237"/>
                      <a:pt x="6589" y="2142"/>
                      <a:pt x="6489" y="2034"/>
                    </a:cubicBezTo>
                    <a:cubicBezTo>
                      <a:pt x="6430" y="2046"/>
                      <a:pt x="6368" y="2046"/>
                      <a:pt x="6309" y="2034"/>
                    </a:cubicBezTo>
                    <a:cubicBezTo>
                      <a:pt x="6200" y="1907"/>
                      <a:pt x="6105" y="1769"/>
                      <a:pt x="6026" y="1622"/>
                    </a:cubicBezTo>
                    <a:lnTo>
                      <a:pt x="5691" y="1159"/>
                    </a:lnTo>
                    <a:cubicBezTo>
                      <a:pt x="5615" y="999"/>
                      <a:pt x="5529" y="844"/>
                      <a:pt x="5433" y="695"/>
                    </a:cubicBezTo>
                    <a:lnTo>
                      <a:pt x="5433" y="695"/>
                    </a:lnTo>
                    <a:cubicBezTo>
                      <a:pt x="5657" y="771"/>
                      <a:pt x="5866" y="884"/>
                      <a:pt x="6051" y="1030"/>
                    </a:cubicBezTo>
                    <a:lnTo>
                      <a:pt x="6232" y="1030"/>
                    </a:lnTo>
                    <a:lnTo>
                      <a:pt x="6592" y="1339"/>
                    </a:lnTo>
                    <a:lnTo>
                      <a:pt x="6592" y="1339"/>
                    </a:lnTo>
                    <a:cubicBezTo>
                      <a:pt x="6785" y="1543"/>
                      <a:pt x="6965" y="1758"/>
                      <a:pt x="7133" y="1983"/>
                    </a:cubicBezTo>
                    <a:lnTo>
                      <a:pt x="7339" y="2292"/>
                    </a:lnTo>
                    <a:lnTo>
                      <a:pt x="8961" y="2292"/>
                    </a:lnTo>
                    <a:lnTo>
                      <a:pt x="9476" y="2292"/>
                    </a:lnTo>
                    <a:lnTo>
                      <a:pt x="10094" y="2292"/>
                    </a:lnTo>
                    <a:lnTo>
                      <a:pt x="10892" y="2292"/>
                    </a:lnTo>
                    <a:lnTo>
                      <a:pt x="11459" y="2292"/>
                    </a:lnTo>
                    <a:lnTo>
                      <a:pt x="11279" y="2086"/>
                    </a:lnTo>
                    <a:cubicBezTo>
                      <a:pt x="11042" y="1760"/>
                      <a:pt x="10784" y="1451"/>
                      <a:pt x="10506" y="1159"/>
                    </a:cubicBezTo>
                    <a:cubicBezTo>
                      <a:pt x="10322" y="965"/>
                      <a:pt x="10124" y="784"/>
                      <a:pt x="9914" y="618"/>
                    </a:cubicBezTo>
                    <a:cubicBezTo>
                      <a:pt x="9914" y="618"/>
                      <a:pt x="9914" y="618"/>
                      <a:pt x="9914" y="618"/>
                    </a:cubicBezTo>
                    <a:lnTo>
                      <a:pt x="9373" y="258"/>
                    </a:lnTo>
                    <a:lnTo>
                      <a:pt x="9373" y="258"/>
                    </a:lnTo>
                    <a:lnTo>
                      <a:pt x="8935" y="77"/>
                    </a:lnTo>
                    <a:lnTo>
                      <a:pt x="8652" y="77"/>
                    </a:lnTo>
                    <a:lnTo>
                      <a:pt x="8652" y="77"/>
                    </a:lnTo>
                    <a:lnTo>
                      <a:pt x="8652" y="77"/>
                    </a:lnTo>
                    <a:lnTo>
                      <a:pt x="8266" y="77"/>
                    </a:lnTo>
                    <a:lnTo>
                      <a:pt x="7931" y="77"/>
                    </a:lnTo>
                    <a:lnTo>
                      <a:pt x="7931" y="77"/>
                    </a:lnTo>
                    <a:lnTo>
                      <a:pt x="7519" y="77"/>
                    </a:lnTo>
                    <a:lnTo>
                      <a:pt x="6798" y="77"/>
                    </a:lnTo>
                    <a:lnTo>
                      <a:pt x="6180" y="77"/>
                    </a:lnTo>
                    <a:lnTo>
                      <a:pt x="5923" y="77"/>
                    </a:lnTo>
                    <a:lnTo>
                      <a:pt x="5742" y="77"/>
                    </a:lnTo>
                    <a:cubicBezTo>
                      <a:pt x="5393" y="136"/>
                      <a:pt x="5048" y="222"/>
                      <a:pt x="4712" y="335"/>
                    </a:cubicBezTo>
                    <a:lnTo>
                      <a:pt x="3991" y="644"/>
                    </a:lnTo>
                    <a:cubicBezTo>
                      <a:pt x="3991" y="644"/>
                      <a:pt x="3991" y="644"/>
                      <a:pt x="3991" y="644"/>
                    </a:cubicBezTo>
                    <a:lnTo>
                      <a:pt x="3863" y="644"/>
                    </a:lnTo>
                    <a:lnTo>
                      <a:pt x="3863" y="644"/>
                    </a:lnTo>
                    <a:cubicBezTo>
                      <a:pt x="3305" y="926"/>
                      <a:pt x="2771" y="1254"/>
                      <a:pt x="2266" y="1622"/>
                    </a:cubicBezTo>
                    <a:lnTo>
                      <a:pt x="2266" y="1622"/>
                    </a:lnTo>
                    <a:lnTo>
                      <a:pt x="2266" y="1622"/>
                    </a:lnTo>
                    <a:lnTo>
                      <a:pt x="1519" y="2137"/>
                    </a:lnTo>
                    <a:lnTo>
                      <a:pt x="670" y="2652"/>
                    </a:lnTo>
                    <a:cubicBezTo>
                      <a:pt x="431" y="2774"/>
                      <a:pt x="207" y="2921"/>
                      <a:pt x="0" y="3090"/>
                    </a:cubicBezTo>
                    <a:lnTo>
                      <a:pt x="0" y="3090"/>
                    </a:lnTo>
                    <a:lnTo>
                      <a:pt x="0" y="3090"/>
                    </a:lnTo>
                    <a:cubicBezTo>
                      <a:pt x="197" y="3315"/>
                      <a:pt x="422" y="3514"/>
                      <a:pt x="669" y="3682"/>
                    </a:cubicBezTo>
                    <a:lnTo>
                      <a:pt x="1210" y="4043"/>
                    </a:lnTo>
                    <a:lnTo>
                      <a:pt x="1416" y="4172"/>
                    </a:lnTo>
                    <a:lnTo>
                      <a:pt x="1416" y="4172"/>
                    </a:lnTo>
                    <a:lnTo>
                      <a:pt x="2318" y="4738"/>
                    </a:lnTo>
                    <a:cubicBezTo>
                      <a:pt x="2443" y="4834"/>
                      <a:pt x="2582" y="4912"/>
                      <a:pt x="2730" y="4970"/>
                    </a:cubicBezTo>
                    <a:cubicBezTo>
                      <a:pt x="2730" y="4970"/>
                      <a:pt x="2730" y="4970"/>
                      <a:pt x="2730" y="4970"/>
                    </a:cubicBezTo>
                    <a:cubicBezTo>
                      <a:pt x="3120" y="5217"/>
                      <a:pt x="3534" y="5424"/>
                      <a:pt x="3966" y="5588"/>
                    </a:cubicBezTo>
                    <a:lnTo>
                      <a:pt x="4352" y="5717"/>
                    </a:lnTo>
                    <a:cubicBezTo>
                      <a:pt x="4593" y="5817"/>
                      <a:pt x="4843" y="5895"/>
                      <a:pt x="5099" y="5948"/>
                    </a:cubicBezTo>
                    <a:lnTo>
                      <a:pt x="5330" y="5948"/>
                    </a:lnTo>
                    <a:cubicBezTo>
                      <a:pt x="5629" y="5987"/>
                      <a:pt x="5932" y="5987"/>
                      <a:pt x="6232" y="5948"/>
                    </a:cubicBezTo>
                    <a:lnTo>
                      <a:pt x="7184" y="5948"/>
                    </a:lnTo>
                    <a:lnTo>
                      <a:pt x="7622" y="5948"/>
                    </a:lnTo>
                    <a:lnTo>
                      <a:pt x="8034" y="5948"/>
                    </a:lnTo>
                    <a:lnTo>
                      <a:pt x="8214" y="5948"/>
                    </a:lnTo>
                    <a:lnTo>
                      <a:pt x="9219" y="5562"/>
                    </a:lnTo>
                    <a:lnTo>
                      <a:pt x="9605" y="5356"/>
                    </a:lnTo>
                    <a:lnTo>
                      <a:pt x="9605" y="5356"/>
                    </a:lnTo>
                    <a:lnTo>
                      <a:pt x="9991" y="5099"/>
                    </a:lnTo>
                    <a:lnTo>
                      <a:pt x="10558" y="4609"/>
                    </a:lnTo>
                    <a:lnTo>
                      <a:pt x="10789" y="4403"/>
                    </a:lnTo>
                    <a:lnTo>
                      <a:pt x="10789" y="4403"/>
                    </a:lnTo>
                    <a:lnTo>
                      <a:pt x="11176" y="4043"/>
                    </a:lnTo>
                    <a:lnTo>
                      <a:pt x="11176" y="3863"/>
                    </a:lnTo>
                    <a:lnTo>
                      <a:pt x="11176" y="3863"/>
                    </a:lnTo>
                    <a:lnTo>
                      <a:pt x="11176" y="3863"/>
                    </a:lnTo>
                    <a:cubicBezTo>
                      <a:pt x="11176" y="3657"/>
                      <a:pt x="11330" y="3373"/>
                      <a:pt x="11407" y="3167"/>
                    </a:cubicBezTo>
                    <a:lnTo>
                      <a:pt x="11407" y="3013"/>
                    </a:lnTo>
                    <a:cubicBezTo>
                      <a:pt x="11187" y="3161"/>
                      <a:pt x="10954" y="3290"/>
                      <a:pt x="10712" y="3399"/>
                    </a:cubicBezTo>
                    <a:close/>
                    <a:moveTo>
                      <a:pt x="9322" y="747"/>
                    </a:moveTo>
                    <a:cubicBezTo>
                      <a:pt x="9510" y="841"/>
                      <a:pt x="9670" y="983"/>
                      <a:pt x="9785" y="1159"/>
                    </a:cubicBezTo>
                    <a:cubicBezTo>
                      <a:pt x="9880" y="1346"/>
                      <a:pt x="9950" y="1545"/>
                      <a:pt x="9991" y="1751"/>
                    </a:cubicBezTo>
                    <a:lnTo>
                      <a:pt x="9991" y="1751"/>
                    </a:lnTo>
                    <a:cubicBezTo>
                      <a:pt x="9849" y="1626"/>
                      <a:pt x="9720" y="1488"/>
                      <a:pt x="9605" y="1339"/>
                    </a:cubicBezTo>
                    <a:cubicBezTo>
                      <a:pt x="9483" y="1160"/>
                      <a:pt x="9395" y="959"/>
                      <a:pt x="9347" y="747"/>
                    </a:cubicBezTo>
                    <a:close/>
                    <a:moveTo>
                      <a:pt x="7390" y="1416"/>
                    </a:moveTo>
                    <a:lnTo>
                      <a:pt x="6850" y="1004"/>
                    </a:lnTo>
                    <a:lnTo>
                      <a:pt x="6618" y="798"/>
                    </a:lnTo>
                    <a:lnTo>
                      <a:pt x="6463" y="592"/>
                    </a:lnTo>
                    <a:cubicBezTo>
                      <a:pt x="6407" y="543"/>
                      <a:pt x="6362" y="482"/>
                      <a:pt x="6335" y="412"/>
                    </a:cubicBezTo>
                    <a:cubicBezTo>
                      <a:pt x="6218" y="285"/>
                      <a:pt x="6115" y="147"/>
                      <a:pt x="6026" y="0"/>
                    </a:cubicBezTo>
                    <a:lnTo>
                      <a:pt x="6026" y="0"/>
                    </a:lnTo>
                    <a:cubicBezTo>
                      <a:pt x="6180" y="7"/>
                      <a:pt x="6330" y="51"/>
                      <a:pt x="6463" y="129"/>
                    </a:cubicBezTo>
                    <a:lnTo>
                      <a:pt x="6463" y="129"/>
                    </a:lnTo>
                    <a:cubicBezTo>
                      <a:pt x="6598" y="181"/>
                      <a:pt x="6720" y="260"/>
                      <a:pt x="6824" y="361"/>
                    </a:cubicBezTo>
                    <a:cubicBezTo>
                      <a:pt x="6964" y="502"/>
                      <a:pt x="7078" y="668"/>
                      <a:pt x="7159" y="850"/>
                    </a:cubicBezTo>
                    <a:cubicBezTo>
                      <a:pt x="7253" y="1010"/>
                      <a:pt x="7323" y="1184"/>
                      <a:pt x="7365" y="1365"/>
                    </a:cubicBezTo>
                    <a:cubicBezTo>
                      <a:pt x="7365" y="1365"/>
                      <a:pt x="7416" y="1442"/>
                      <a:pt x="7390" y="1416"/>
                    </a:cubicBezTo>
                    <a:close/>
                    <a:moveTo>
                      <a:pt x="7828" y="927"/>
                    </a:moveTo>
                    <a:lnTo>
                      <a:pt x="7674" y="670"/>
                    </a:lnTo>
                    <a:lnTo>
                      <a:pt x="7674" y="489"/>
                    </a:lnTo>
                    <a:cubicBezTo>
                      <a:pt x="7620" y="400"/>
                      <a:pt x="7577" y="305"/>
                      <a:pt x="7545" y="206"/>
                    </a:cubicBezTo>
                    <a:lnTo>
                      <a:pt x="7545" y="206"/>
                    </a:lnTo>
                    <a:cubicBezTo>
                      <a:pt x="7698" y="263"/>
                      <a:pt x="7838" y="351"/>
                      <a:pt x="7957" y="464"/>
                    </a:cubicBezTo>
                    <a:lnTo>
                      <a:pt x="7957" y="464"/>
                    </a:lnTo>
                    <a:lnTo>
                      <a:pt x="8111" y="644"/>
                    </a:lnTo>
                    <a:lnTo>
                      <a:pt x="8111" y="644"/>
                    </a:lnTo>
                    <a:lnTo>
                      <a:pt x="8111" y="644"/>
                    </a:lnTo>
                    <a:lnTo>
                      <a:pt x="8111" y="773"/>
                    </a:lnTo>
                    <a:lnTo>
                      <a:pt x="8111" y="1030"/>
                    </a:lnTo>
                    <a:lnTo>
                      <a:pt x="8111" y="1288"/>
                    </a:lnTo>
                    <a:cubicBezTo>
                      <a:pt x="8111" y="1288"/>
                      <a:pt x="8111" y="1288"/>
                      <a:pt x="8111" y="1288"/>
                    </a:cubicBezTo>
                    <a:lnTo>
                      <a:pt x="8111" y="1288"/>
                    </a:lnTo>
                    <a:lnTo>
                      <a:pt x="8111" y="1288"/>
                    </a:lnTo>
                    <a:cubicBezTo>
                      <a:pt x="8023" y="1244"/>
                      <a:pt x="7944" y="1183"/>
                      <a:pt x="7880" y="1107"/>
                    </a:cubicBezTo>
                    <a:cubicBezTo>
                      <a:pt x="7856" y="1049"/>
                      <a:pt x="7839" y="989"/>
                      <a:pt x="7828" y="927"/>
                    </a:cubicBezTo>
                    <a:close/>
                    <a:moveTo>
                      <a:pt x="4017" y="412"/>
                    </a:moveTo>
                    <a:cubicBezTo>
                      <a:pt x="4017" y="412"/>
                      <a:pt x="4017" y="412"/>
                      <a:pt x="4017" y="412"/>
                    </a:cubicBezTo>
                    <a:cubicBezTo>
                      <a:pt x="4017" y="412"/>
                      <a:pt x="4197" y="412"/>
                      <a:pt x="4403" y="567"/>
                    </a:cubicBezTo>
                    <a:lnTo>
                      <a:pt x="4403" y="567"/>
                    </a:lnTo>
                    <a:cubicBezTo>
                      <a:pt x="4146" y="541"/>
                      <a:pt x="4223" y="567"/>
                      <a:pt x="4017" y="412"/>
                    </a:cubicBezTo>
                    <a:close/>
                    <a:moveTo>
                      <a:pt x="3399" y="3991"/>
                    </a:moveTo>
                    <a:lnTo>
                      <a:pt x="3116" y="3991"/>
                    </a:lnTo>
                    <a:lnTo>
                      <a:pt x="2833" y="3991"/>
                    </a:lnTo>
                    <a:lnTo>
                      <a:pt x="2575" y="3991"/>
                    </a:lnTo>
                    <a:lnTo>
                      <a:pt x="2575" y="3991"/>
                    </a:lnTo>
                    <a:lnTo>
                      <a:pt x="2961" y="3760"/>
                    </a:lnTo>
                    <a:lnTo>
                      <a:pt x="3245" y="3760"/>
                    </a:lnTo>
                    <a:lnTo>
                      <a:pt x="3760" y="3760"/>
                    </a:lnTo>
                    <a:lnTo>
                      <a:pt x="3760" y="3760"/>
                    </a:lnTo>
                    <a:close/>
                    <a:moveTo>
                      <a:pt x="7442" y="4197"/>
                    </a:moveTo>
                    <a:lnTo>
                      <a:pt x="7313" y="4352"/>
                    </a:lnTo>
                    <a:cubicBezTo>
                      <a:pt x="7158" y="4487"/>
                      <a:pt x="6984" y="4599"/>
                      <a:pt x="6798" y="4687"/>
                    </a:cubicBezTo>
                    <a:lnTo>
                      <a:pt x="6515" y="4687"/>
                    </a:lnTo>
                    <a:lnTo>
                      <a:pt x="6335" y="4687"/>
                    </a:lnTo>
                    <a:lnTo>
                      <a:pt x="6335" y="4687"/>
                    </a:lnTo>
                    <a:cubicBezTo>
                      <a:pt x="6434" y="4523"/>
                      <a:pt x="6546" y="4368"/>
                      <a:pt x="6669" y="4223"/>
                    </a:cubicBezTo>
                    <a:lnTo>
                      <a:pt x="6875" y="4017"/>
                    </a:lnTo>
                    <a:lnTo>
                      <a:pt x="7133" y="3785"/>
                    </a:lnTo>
                    <a:lnTo>
                      <a:pt x="7416" y="3631"/>
                    </a:lnTo>
                    <a:lnTo>
                      <a:pt x="7571" y="3631"/>
                    </a:lnTo>
                    <a:cubicBezTo>
                      <a:pt x="7629" y="3611"/>
                      <a:pt x="7692" y="3611"/>
                      <a:pt x="7751" y="3631"/>
                    </a:cubicBezTo>
                    <a:lnTo>
                      <a:pt x="7880" y="3631"/>
                    </a:lnTo>
                    <a:lnTo>
                      <a:pt x="7880" y="3631"/>
                    </a:lnTo>
                    <a:lnTo>
                      <a:pt x="7725" y="3863"/>
                    </a:lnTo>
                    <a:cubicBezTo>
                      <a:pt x="7648" y="3988"/>
                      <a:pt x="7552" y="4100"/>
                      <a:pt x="7442" y="4197"/>
                    </a:cubicBezTo>
                    <a:close/>
                  </a:path>
                </a:pathLst>
              </a:custGeom>
              <a:solidFill>
                <a:srgbClr val="F7A9A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803" name="Google Shape;803;p7"/>
              <p:cNvSpPr/>
              <p:nvPr/>
            </p:nvSpPr>
            <p:spPr>
              <a:xfrm>
                <a:off x="940373" y="1916303"/>
                <a:ext cx="643" cy="1004"/>
              </a:xfrm>
              <a:custGeom>
                <a:rect b="b" l="l" r="r" t="t"/>
                <a:pathLst>
                  <a:path extrusionOk="0" h="1004" w="643">
                    <a:moveTo>
                      <a:pt x="644" y="1004"/>
                    </a:moveTo>
                    <a:lnTo>
                      <a:pt x="644" y="1004"/>
                    </a:lnTo>
                    <a:cubicBezTo>
                      <a:pt x="502" y="880"/>
                      <a:pt x="373" y="742"/>
                      <a:pt x="258" y="592"/>
                    </a:cubicBezTo>
                    <a:cubicBezTo>
                      <a:pt x="135" y="413"/>
                      <a:pt x="48" y="212"/>
                      <a:pt x="0" y="0"/>
                    </a:cubicBezTo>
                    <a:lnTo>
                      <a:pt x="0" y="0"/>
                    </a:lnTo>
                    <a:lnTo>
                      <a:pt x="0" y="0"/>
                    </a:lnTo>
                    <a:cubicBezTo>
                      <a:pt x="188" y="94"/>
                      <a:pt x="348" y="236"/>
                      <a:pt x="463" y="412"/>
                    </a:cubicBezTo>
                    <a:cubicBezTo>
                      <a:pt x="550" y="600"/>
                      <a:pt x="610" y="800"/>
                      <a:pt x="644" y="1004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804" name="Google Shape;804;p7"/>
              <p:cNvSpPr/>
              <p:nvPr/>
            </p:nvSpPr>
            <p:spPr>
              <a:xfrm>
                <a:off x="925091" y="1908733"/>
                <a:ext cx="12320" cy="15348"/>
              </a:xfrm>
              <a:custGeom>
                <a:rect b="b" l="l" r="r" t="t"/>
                <a:pathLst>
                  <a:path extrusionOk="0" h="15348" w="12320">
                    <a:moveTo>
                      <a:pt x="12269" y="7236"/>
                    </a:moveTo>
                    <a:cubicBezTo>
                      <a:pt x="12175" y="7396"/>
                      <a:pt x="12071" y="7551"/>
                      <a:pt x="11960" y="7699"/>
                    </a:cubicBezTo>
                    <a:lnTo>
                      <a:pt x="11728" y="8189"/>
                    </a:lnTo>
                    <a:cubicBezTo>
                      <a:pt x="11653" y="8301"/>
                      <a:pt x="11592" y="8422"/>
                      <a:pt x="11548" y="8549"/>
                    </a:cubicBezTo>
                    <a:cubicBezTo>
                      <a:pt x="11472" y="8679"/>
                      <a:pt x="11412" y="8817"/>
                      <a:pt x="11367" y="8961"/>
                    </a:cubicBezTo>
                    <a:lnTo>
                      <a:pt x="11367" y="8961"/>
                    </a:lnTo>
                    <a:lnTo>
                      <a:pt x="11367" y="8961"/>
                    </a:lnTo>
                    <a:cubicBezTo>
                      <a:pt x="11363" y="9047"/>
                      <a:pt x="11363" y="9133"/>
                      <a:pt x="11367" y="9219"/>
                    </a:cubicBezTo>
                    <a:lnTo>
                      <a:pt x="11161" y="9759"/>
                    </a:lnTo>
                    <a:lnTo>
                      <a:pt x="11161" y="10068"/>
                    </a:lnTo>
                    <a:cubicBezTo>
                      <a:pt x="11112" y="10202"/>
                      <a:pt x="11052" y="10331"/>
                      <a:pt x="10981" y="10455"/>
                    </a:cubicBezTo>
                    <a:lnTo>
                      <a:pt x="10981" y="10455"/>
                    </a:lnTo>
                    <a:cubicBezTo>
                      <a:pt x="10871" y="10755"/>
                      <a:pt x="10724" y="11041"/>
                      <a:pt x="10543" y="11304"/>
                    </a:cubicBezTo>
                    <a:lnTo>
                      <a:pt x="10286" y="11742"/>
                    </a:lnTo>
                    <a:lnTo>
                      <a:pt x="10003" y="12128"/>
                    </a:lnTo>
                    <a:lnTo>
                      <a:pt x="9513" y="12772"/>
                    </a:lnTo>
                    <a:cubicBezTo>
                      <a:pt x="9513" y="12772"/>
                      <a:pt x="9513" y="12772"/>
                      <a:pt x="9513" y="12772"/>
                    </a:cubicBezTo>
                    <a:cubicBezTo>
                      <a:pt x="9310" y="13023"/>
                      <a:pt x="9086" y="13255"/>
                      <a:pt x="8844" y="13467"/>
                    </a:cubicBezTo>
                    <a:cubicBezTo>
                      <a:pt x="8605" y="13658"/>
                      <a:pt x="8346" y="13822"/>
                      <a:pt x="8071" y="13957"/>
                    </a:cubicBezTo>
                    <a:cubicBezTo>
                      <a:pt x="7776" y="14082"/>
                      <a:pt x="7464" y="14160"/>
                      <a:pt x="7144" y="14188"/>
                    </a:cubicBezTo>
                    <a:cubicBezTo>
                      <a:pt x="6887" y="14214"/>
                      <a:pt x="6629" y="14214"/>
                      <a:pt x="6372" y="14188"/>
                    </a:cubicBezTo>
                    <a:cubicBezTo>
                      <a:pt x="6139" y="14107"/>
                      <a:pt x="5915" y="14003"/>
                      <a:pt x="5702" y="13879"/>
                    </a:cubicBezTo>
                    <a:cubicBezTo>
                      <a:pt x="5184" y="13513"/>
                      <a:pt x="4717" y="13080"/>
                      <a:pt x="4312" y="12592"/>
                    </a:cubicBezTo>
                    <a:cubicBezTo>
                      <a:pt x="3848" y="12051"/>
                      <a:pt x="3385" y="11510"/>
                      <a:pt x="2896" y="10995"/>
                    </a:cubicBezTo>
                    <a:cubicBezTo>
                      <a:pt x="2666" y="10752"/>
                      <a:pt x="2416" y="10528"/>
                      <a:pt x="2149" y="10326"/>
                    </a:cubicBezTo>
                    <a:cubicBezTo>
                      <a:pt x="1850" y="10105"/>
                      <a:pt x="1574" y="9855"/>
                      <a:pt x="1325" y="9579"/>
                    </a:cubicBezTo>
                    <a:cubicBezTo>
                      <a:pt x="1167" y="9397"/>
                      <a:pt x="1029" y="9198"/>
                      <a:pt x="913" y="8987"/>
                    </a:cubicBezTo>
                    <a:cubicBezTo>
                      <a:pt x="837" y="8821"/>
                      <a:pt x="777" y="8649"/>
                      <a:pt x="732" y="8472"/>
                    </a:cubicBezTo>
                    <a:cubicBezTo>
                      <a:pt x="708" y="8258"/>
                      <a:pt x="708" y="8042"/>
                      <a:pt x="732" y="7828"/>
                    </a:cubicBezTo>
                    <a:cubicBezTo>
                      <a:pt x="694" y="7417"/>
                      <a:pt x="694" y="7003"/>
                      <a:pt x="732" y="6592"/>
                    </a:cubicBezTo>
                    <a:cubicBezTo>
                      <a:pt x="732" y="6232"/>
                      <a:pt x="732" y="5871"/>
                      <a:pt x="938" y="5511"/>
                    </a:cubicBezTo>
                    <a:cubicBezTo>
                      <a:pt x="1144" y="5150"/>
                      <a:pt x="1093" y="4790"/>
                      <a:pt x="1144" y="4455"/>
                    </a:cubicBezTo>
                    <a:cubicBezTo>
                      <a:pt x="1278" y="3763"/>
                      <a:pt x="1468" y="3082"/>
                      <a:pt x="1711" y="2421"/>
                    </a:cubicBezTo>
                    <a:lnTo>
                      <a:pt x="2097" y="1519"/>
                    </a:lnTo>
                    <a:cubicBezTo>
                      <a:pt x="2265" y="1173"/>
                      <a:pt x="2454" y="838"/>
                      <a:pt x="2664" y="515"/>
                    </a:cubicBezTo>
                    <a:lnTo>
                      <a:pt x="2664" y="515"/>
                    </a:lnTo>
                    <a:lnTo>
                      <a:pt x="2664" y="515"/>
                    </a:lnTo>
                    <a:cubicBezTo>
                      <a:pt x="2787" y="332"/>
                      <a:pt x="2925" y="160"/>
                      <a:pt x="3076" y="0"/>
                    </a:cubicBezTo>
                    <a:lnTo>
                      <a:pt x="2458" y="0"/>
                    </a:lnTo>
                    <a:cubicBezTo>
                      <a:pt x="2220" y="40"/>
                      <a:pt x="1992" y="128"/>
                      <a:pt x="1788" y="258"/>
                    </a:cubicBezTo>
                    <a:cubicBezTo>
                      <a:pt x="1578" y="395"/>
                      <a:pt x="1395" y="569"/>
                      <a:pt x="1247" y="773"/>
                    </a:cubicBezTo>
                    <a:cubicBezTo>
                      <a:pt x="1075" y="991"/>
                      <a:pt x="936" y="1234"/>
                      <a:pt x="835" y="1494"/>
                    </a:cubicBezTo>
                    <a:cubicBezTo>
                      <a:pt x="835" y="1494"/>
                      <a:pt x="835" y="1725"/>
                      <a:pt x="707" y="1854"/>
                    </a:cubicBezTo>
                    <a:cubicBezTo>
                      <a:pt x="578" y="1983"/>
                      <a:pt x="707" y="2163"/>
                      <a:pt x="707" y="2318"/>
                    </a:cubicBezTo>
                    <a:cubicBezTo>
                      <a:pt x="707" y="2472"/>
                      <a:pt x="707" y="2884"/>
                      <a:pt x="707" y="3193"/>
                    </a:cubicBezTo>
                    <a:lnTo>
                      <a:pt x="475" y="5021"/>
                    </a:lnTo>
                    <a:lnTo>
                      <a:pt x="243" y="6129"/>
                    </a:lnTo>
                    <a:cubicBezTo>
                      <a:pt x="150" y="6510"/>
                      <a:pt x="81" y="6897"/>
                      <a:pt x="37" y="7287"/>
                    </a:cubicBezTo>
                    <a:cubicBezTo>
                      <a:pt x="-52" y="7964"/>
                      <a:pt x="19" y="8652"/>
                      <a:pt x="243" y="9296"/>
                    </a:cubicBezTo>
                    <a:cubicBezTo>
                      <a:pt x="316" y="9524"/>
                      <a:pt x="420" y="9740"/>
                      <a:pt x="552" y="9940"/>
                    </a:cubicBezTo>
                    <a:cubicBezTo>
                      <a:pt x="757" y="10259"/>
                      <a:pt x="999" y="10553"/>
                      <a:pt x="1273" y="10815"/>
                    </a:cubicBezTo>
                    <a:cubicBezTo>
                      <a:pt x="1527" y="11052"/>
                      <a:pt x="1794" y="11276"/>
                      <a:pt x="2071" y="11485"/>
                    </a:cubicBezTo>
                    <a:lnTo>
                      <a:pt x="2844" y="12257"/>
                    </a:lnTo>
                    <a:cubicBezTo>
                      <a:pt x="2844" y="12257"/>
                      <a:pt x="2844" y="12257"/>
                      <a:pt x="2844" y="12257"/>
                    </a:cubicBezTo>
                    <a:cubicBezTo>
                      <a:pt x="3590" y="13221"/>
                      <a:pt x="4455" y="14086"/>
                      <a:pt x="5419" y="14832"/>
                    </a:cubicBezTo>
                    <a:cubicBezTo>
                      <a:pt x="5649" y="14988"/>
                      <a:pt x="5901" y="15110"/>
                      <a:pt x="6166" y="15193"/>
                    </a:cubicBezTo>
                    <a:cubicBezTo>
                      <a:pt x="6479" y="15307"/>
                      <a:pt x="6811" y="15360"/>
                      <a:pt x="7144" y="15347"/>
                    </a:cubicBezTo>
                    <a:lnTo>
                      <a:pt x="7582" y="15347"/>
                    </a:lnTo>
                    <a:cubicBezTo>
                      <a:pt x="8062" y="15267"/>
                      <a:pt x="8519" y="15082"/>
                      <a:pt x="8921" y="14806"/>
                    </a:cubicBezTo>
                    <a:cubicBezTo>
                      <a:pt x="9452" y="14435"/>
                      <a:pt x="9921" y="13984"/>
                      <a:pt x="10312" y="13467"/>
                    </a:cubicBezTo>
                    <a:lnTo>
                      <a:pt x="10466" y="13261"/>
                    </a:lnTo>
                    <a:lnTo>
                      <a:pt x="11007" y="12566"/>
                    </a:lnTo>
                    <a:lnTo>
                      <a:pt x="11007" y="12566"/>
                    </a:lnTo>
                    <a:cubicBezTo>
                      <a:pt x="11216" y="12243"/>
                      <a:pt x="11405" y="11908"/>
                      <a:pt x="11573" y="11562"/>
                    </a:cubicBezTo>
                    <a:cubicBezTo>
                      <a:pt x="11728" y="11253"/>
                      <a:pt x="11857" y="10944"/>
                      <a:pt x="11985" y="10635"/>
                    </a:cubicBezTo>
                    <a:cubicBezTo>
                      <a:pt x="12114" y="10326"/>
                      <a:pt x="11985" y="10635"/>
                      <a:pt x="11985" y="10635"/>
                    </a:cubicBezTo>
                    <a:cubicBezTo>
                      <a:pt x="12066" y="10433"/>
                      <a:pt x="12134" y="10227"/>
                      <a:pt x="12191" y="10017"/>
                    </a:cubicBezTo>
                    <a:cubicBezTo>
                      <a:pt x="12191" y="10017"/>
                      <a:pt x="12191" y="9888"/>
                      <a:pt x="12191" y="9837"/>
                    </a:cubicBezTo>
                    <a:cubicBezTo>
                      <a:pt x="12191" y="9785"/>
                      <a:pt x="12191" y="9579"/>
                      <a:pt x="12191" y="9450"/>
                    </a:cubicBezTo>
                    <a:lnTo>
                      <a:pt x="12191" y="9090"/>
                    </a:lnTo>
                    <a:cubicBezTo>
                      <a:pt x="12191" y="9090"/>
                      <a:pt x="12191" y="9090"/>
                      <a:pt x="12191" y="8858"/>
                    </a:cubicBezTo>
                    <a:lnTo>
                      <a:pt x="12191" y="8858"/>
                    </a:lnTo>
                    <a:cubicBezTo>
                      <a:pt x="12191" y="8626"/>
                      <a:pt x="12191" y="8369"/>
                      <a:pt x="12320" y="8137"/>
                    </a:cubicBezTo>
                    <a:lnTo>
                      <a:pt x="12320" y="7545"/>
                    </a:lnTo>
                    <a:cubicBezTo>
                      <a:pt x="12320" y="7390"/>
                      <a:pt x="12320" y="7262"/>
                      <a:pt x="12320" y="7107"/>
                    </a:cubicBezTo>
                    <a:cubicBezTo>
                      <a:pt x="12300" y="7149"/>
                      <a:pt x="12283" y="7192"/>
                      <a:pt x="12269" y="7236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805" name="Google Shape;805;p7"/>
              <p:cNvSpPr/>
              <p:nvPr/>
            </p:nvSpPr>
            <p:spPr>
              <a:xfrm>
                <a:off x="927479" y="1898876"/>
                <a:ext cx="9597" cy="14455"/>
              </a:xfrm>
              <a:custGeom>
                <a:rect b="b" l="l" r="r" t="t"/>
                <a:pathLst>
                  <a:path extrusionOk="0" h="14455" w="9597">
                    <a:moveTo>
                      <a:pt x="9057" y="561"/>
                    </a:moveTo>
                    <a:lnTo>
                      <a:pt x="8594" y="174"/>
                    </a:lnTo>
                    <a:lnTo>
                      <a:pt x="8310" y="20"/>
                    </a:lnTo>
                    <a:cubicBezTo>
                      <a:pt x="8192" y="-7"/>
                      <a:pt x="8069" y="-7"/>
                      <a:pt x="7950" y="20"/>
                    </a:cubicBezTo>
                    <a:cubicBezTo>
                      <a:pt x="7822" y="-6"/>
                      <a:pt x="7691" y="-6"/>
                      <a:pt x="7564" y="20"/>
                    </a:cubicBezTo>
                    <a:lnTo>
                      <a:pt x="7255" y="20"/>
                    </a:lnTo>
                    <a:cubicBezTo>
                      <a:pt x="6989" y="92"/>
                      <a:pt x="6731" y="186"/>
                      <a:pt x="6482" y="303"/>
                    </a:cubicBezTo>
                    <a:lnTo>
                      <a:pt x="5607" y="638"/>
                    </a:lnTo>
                    <a:cubicBezTo>
                      <a:pt x="5358" y="663"/>
                      <a:pt x="5108" y="663"/>
                      <a:pt x="4860" y="638"/>
                    </a:cubicBezTo>
                    <a:lnTo>
                      <a:pt x="4860" y="638"/>
                    </a:lnTo>
                    <a:cubicBezTo>
                      <a:pt x="4444" y="631"/>
                      <a:pt x="4029" y="674"/>
                      <a:pt x="3624" y="767"/>
                    </a:cubicBezTo>
                    <a:cubicBezTo>
                      <a:pt x="3406" y="821"/>
                      <a:pt x="3198" y="908"/>
                      <a:pt x="3006" y="1024"/>
                    </a:cubicBezTo>
                    <a:lnTo>
                      <a:pt x="2697" y="1256"/>
                    </a:lnTo>
                    <a:lnTo>
                      <a:pt x="2414" y="1488"/>
                    </a:lnTo>
                    <a:cubicBezTo>
                      <a:pt x="2028" y="1839"/>
                      <a:pt x="1698" y="2247"/>
                      <a:pt x="1435" y="2698"/>
                    </a:cubicBezTo>
                    <a:cubicBezTo>
                      <a:pt x="1130" y="3211"/>
                      <a:pt x="879" y="3755"/>
                      <a:pt x="688" y="4320"/>
                    </a:cubicBezTo>
                    <a:cubicBezTo>
                      <a:pt x="488" y="4871"/>
                      <a:pt x="342" y="5441"/>
                      <a:pt x="251" y="6020"/>
                    </a:cubicBezTo>
                    <a:cubicBezTo>
                      <a:pt x="134" y="6650"/>
                      <a:pt x="56" y="7286"/>
                      <a:pt x="19" y="7925"/>
                    </a:cubicBezTo>
                    <a:cubicBezTo>
                      <a:pt x="19" y="8492"/>
                      <a:pt x="19" y="9058"/>
                      <a:pt x="19" y="9651"/>
                    </a:cubicBezTo>
                    <a:lnTo>
                      <a:pt x="19" y="9651"/>
                    </a:lnTo>
                    <a:cubicBezTo>
                      <a:pt x="-6" y="9830"/>
                      <a:pt x="-6" y="10012"/>
                      <a:pt x="19" y="10191"/>
                    </a:cubicBezTo>
                    <a:cubicBezTo>
                      <a:pt x="72" y="10481"/>
                      <a:pt x="149" y="10765"/>
                      <a:pt x="251" y="11041"/>
                    </a:cubicBezTo>
                    <a:cubicBezTo>
                      <a:pt x="356" y="11339"/>
                      <a:pt x="495" y="11624"/>
                      <a:pt x="663" y="11891"/>
                    </a:cubicBezTo>
                    <a:lnTo>
                      <a:pt x="843" y="12148"/>
                    </a:lnTo>
                    <a:cubicBezTo>
                      <a:pt x="1091" y="12472"/>
                      <a:pt x="1366" y="12774"/>
                      <a:pt x="1667" y="13050"/>
                    </a:cubicBezTo>
                    <a:cubicBezTo>
                      <a:pt x="1971" y="13297"/>
                      <a:pt x="2298" y="13512"/>
                      <a:pt x="2645" y="13693"/>
                    </a:cubicBezTo>
                    <a:cubicBezTo>
                      <a:pt x="3022" y="13915"/>
                      <a:pt x="3430" y="14080"/>
                      <a:pt x="3856" y="14183"/>
                    </a:cubicBezTo>
                    <a:cubicBezTo>
                      <a:pt x="4615" y="14408"/>
                      <a:pt x="5409" y="14495"/>
                      <a:pt x="6199" y="14440"/>
                    </a:cubicBezTo>
                    <a:cubicBezTo>
                      <a:pt x="6579" y="14398"/>
                      <a:pt x="6952" y="14302"/>
                      <a:pt x="7306" y="14157"/>
                    </a:cubicBezTo>
                    <a:cubicBezTo>
                      <a:pt x="7650" y="14021"/>
                      <a:pt x="7978" y="13848"/>
                      <a:pt x="8285" y="13642"/>
                    </a:cubicBezTo>
                    <a:lnTo>
                      <a:pt x="8285" y="13642"/>
                    </a:lnTo>
                    <a:cubicBezTo>
                      <a:pt x="7824" y="13786"/>
                      <a:pt x="7349" y="13880"/>
                      <a:pt x="6868" y="13925"/>
                    </a:cubicBezTo>
                    <a:lnTo>
                      <a:pt x="6868" y="13925"/>
                    </a:lnTo>
                    <a:cubicBezTo>
                      <a:pt x="6457" y="13951"/>
                      <a:pt x="6044" y="13951"/>
                      <a:pt x="5632" y="13925"/>
                    </a:cubicBezTo>
                    <a:cubicBezTo>
                      <a:pt x="5206" y="13896"/>
                      <a:pt x="4784" y="13827"/>
                      <a:pt x="4371" y="13719"/>
                    </a:cubicBezTo>
                    <a:cubicBezTo>
                      <a:pt x="3817" y="13563"/>
                      <a:pt x="3288" y="13329"/>
                      <a:pt x="2800" y="13024"/>
                    </a:cubicBezTo>
                    <a:cubicBezTo>
                      <a:pt x="2430" y="12785"/>
                      <a:pt x="2093" y="12499"/>
                      <a:pt x="1796" y="12174"/>
                    </a:cubicBezTo>
                    <a:lnTo>
                      <a:pt x="1796" y="12174"/>
                    </a:lnTo>
                    <a:cubicBezTo>
                      <a:pt x="1586" y="11905"/>
                      <a:pt x="1397" y="11621"/>
                      <a:pt x="1229" y="11324"/>
                    </a:cubicBezTo>
                    <a:cubicBezTo>
                      <a:pt x="1102" y="11039"/>
                      <a:pt x="990" y="10746"/>
                      <a:pt x="894" y="10449"/>
                    </a:cubicBezTo>
                    <a:cubicBezTo>
                      <a:pt x="894" y="10140"/>
                      <a:pt x="894" y="9805"/>
                      <a:pt x="766" y="9496"/>
                    </a:cubicBezTo>
                    <a:cubicBezTo>
                      <a:pt x="740" y="8999"/>
                      <a:pt x="740" y="8500"/>
                      <a:pt x="766" y="8003"/>
                    </a:cubicBezTo>
                    <a:cubicBezTo>
                      <a:pt x="766" y="7410"/>
                      <a:pt x="766" y="6792"/>
                      <a:pt x="946" y="6226"/>
                    </a:cubicBezTo>
                    <a:cubicBezTo>
                      <a:pt x="1066" y="5589"/>
                      <a:pt x="1230" y="4961"/>
                      <a:pt x="1435" y="4346"/>
                    </a:cubicBezTo>
                    <a:lnTo>
                      <a:pt x="1435" y="4346"/>
                    </a:lnTo>
                    <a:cubicBezTo>
                      <a:pt x="1692" y="3478"/>
                      <a:pt x="2203" y="2706"/>
                      <a:pt x="2903" y="2131"/>
                    </a:cubicBezTo>
                    <a:lnTo>
                      <a:pt x="3135" y="1951"/>
                    </a:lnTo>
                    <a:lnTo>
                      <a:pt x="3392" y="1797"/>
                    </a:lnTo>
                    <a:cubicBezTo>
                      <a:pt x="3715" y="1685"/>
                      <a:pt x="4054" y="1624"/>
                      <a:pt x="4396" y="1616"/>
                    </a:cubicBezTo>
                    <a:lnTo>
                      <a:pt x="4396" y="1616"/>
                    </a:lnTo>
                    <a:cubicBezTo>
                      <a:pt x="4774" y="1642"/>
                      <a:pt x="5152" y="1642"/>
                      <a:pt x="5529" y="1616"/>
                    </a:cubicBezTo>
                    <a:lnTo>
                      <a:pt x="6250" y="1333"/>
                    </a:lnTo>
                    <a:lnTo>
                      <a:pt x="6920" y="1050"/>
                    </a:lnTo>
                    <a:lnTo>
                      <a:pt x="7383" y="870"/>
                    </a:lnTo>
                    <a:lnTo>
                      <a:pt x="7744" y="870"/>
                    </a:lnTo>
                    <a:lnTo>
                      <a:pt x="7744" y="870"/>
                    </a:lnTo>
                    <a:lnTo>
                      <a:pt x="8310" y="870"/>
                    </a:lnTo>
                    <a:cubicBezTo>
                      <a:pt x="8483" y="926"/>
                      <a:pt x="8647" y="1004"/>
                      <a:pt x="8800" y="1101"/>
                    </a:cubicBezTo>
                    <a:cubicBezTo>
                      <a:pt x="9006" y="1234"/>
                      <a:pt x="9196" y="1389"/>
                      <a:pt x="9366" y="1565"/>
                    </a:cubicBezTo>
                    <a:lnTo>
                      <a:pt x="9598" y="1848"/>
                    </a:lnTo>
                    <a:cubicBezTo>
                      <a:pt x="9509" y="1386"/>
                      <a:pt x="9325" y="947"/>
                      <a:pt x="9057" y="56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806" name="Google Shape;806;p7"/>
              <p:cNvSpPr/>
              <p:nvPr/>
            </p:nvSpPr>
            <p:spPr>
              <a:xfrm>
                <a:off x="936597" y="1897995"/>
                <a:ext cx="12000" cy="15598"/>
              </a:xfrm>
              <a:custGeom>
                <a:rect b="b" l="l" r="r" t="t"/>
                <a:pathLst>
                  <a:path extrusionOk="0" h="15598" w="12000">
                    <a:moveTo>
                      <a:pt x="11990" y="8137"/>
                    </a:moveTo>
                    <a:cubicBezTo>
                      <a:pt x="11930" y="7649"/>
                      <a:pt x="11799" y="7172"/>
                      <a:pt x="11604" y="6721"/>
                    </a:cubicBezTo>
                    <a:cubicBezTo>
                      <a:pt x="11414" y="6272"/>
                      <a:pt x="11144" y="5862"/>
                      <a:pt x="10805" y="5511"/>
                    </a:cubicBezTo>
                    <a:lnTo>
                      <a:pt x="10342" y="4944"/>
                    </a:lnTo>
                    <a:cubicBezTo>
                      <a:pt x="10190" y="4739"/>
                      <a:pt x="10052" y="4524"/>
                      <a:pt x="9930" y="4300"/>
                    </a:cubicBezTo>
                    <a:cubicBezTo>
                      <a:pt x="9724" y="3888"/>
                      <a:pt x="9569" y="3476"/>
                      <a:pt x="9363" y="3039"/>
                    </a:cubicBezTo>
                    <a:cubicBezTo>
                      <a:pt x="9305" y="2888"/>
                      <a:pt x="9237" y="2742"/>
                      <a:pt x="9157" y="2601"/>
                    </a:cubicBezTo>
                    <a:cubicBezTo>
                      <a:pt x="9059" y="2461"/>
                      <a:pt x="8947" y="2332"/>
                      <a:pt x="8823" y="2215"/>
                    </a:cubicBezTo>
                    <a:cubicBezTo>
                      <a:pt x="8713" y="2103"/>
                      <a:pt x="8582" y="2015"/>
                      <a:pt x="8436" y="1957"/>
                    </a:cubicBezTo>
                    <a:lnTo>
                      <a:pt x="7844" y="1700"/>
                    </a:lnTo>
                    <a:cubicBezTo>
                      <a:pt x="7440" y="1570"/>
                      <a:pt x="7052" y="1398"/>
                      <a:pt x="6685" y="1185"/>
                    </a:cubicBezTo>
                    <a:lnTo>
                      <a:pt x="5707" y="644"/>
                    </a:lnTo>
                    <a:cubicBezTo>
                      <a:pt x="5376" y="455"/>
                      <a:pt x="5032" y="291"/>
                      <a:pt x="4677" y="155"/>
                    </a:cubicBezTo>
                    <a:cubicBezTo>
                      <a:pt x="4379" y="51"/>
                      <a:pt x="4065" y="-1"/>
                      <a:pt x="3750" y="0"/>
                    </a:cubicBezTo>
                    <a:cubicBezTo>
                      <a:pt x="3357" y="-2"/>
                      <a:pt x="2970" y="87"/>
                      <a:pt x="2617" y="258"/>
                    </a:cubicBezTo>
                    <a:cubicBezTo>
                      <a:pt x="2217" y="454"/>
                      <a:pt x="1859" y="725"/>
                      <a:pt x="1561" y="1056"/>
                    </a:cubicBezTo>
                    <a:cubicBezTo>
                      <a:pt x="1245" y="1410"/>
                      <a:pt x="985" y="1809"/>
                      <a:pt x="789" y="2240"/>
                    </a:cubicBezTo>
                    <a:cubicBezTo>
                      <a:pt x="789" y="2395"/>
                      <a:pt x="789" y="2549"/>
                      <a:pt x="608" y="2678"/>
                    </a:cubicBezTo>
                    <a:cubicBezTo>
                      <a:pt x="319" y="3510"/>
                      <a:pt x="137" y="4375"/>
                      <a:pt x="68" y="5253"/>
                    </a:cubicBezTo>
                    <a:cubicBezTo>
                      <a:pt x="-23" y="6333"/>
                      <a:pt x="-23" y="7418"/>
                      <a:pt x="68" y="8498"/>
                    </a:cubicBezTo>
                    <a:cubicBezTo>
                      <a:pt x="136" y="9456"/>
                      <a:pt x="300" y="10405"/>
                      <a:pt x="557" y="11330"/>
                    </a:cubicBezTo>
                    <a:cubicBezTo>
                      <a:pt x="557" y="11073"/>
                      <a:pt x="557" y="10789"/>
                      <a:pt x="557" y="10558"/>
                    </a:cubicBezTo>
                    <a:lnTo>
                      <a:pt x="557" y="7983"/>
                    </a:lnTo>
                    <a:cubicBezTo>
                      <a:pt x="553" y="7053"/>
                      <a:pt x="613" y="6123"/>
                      <a:pt x="737" y="5202"/>
                    </a:cubicBezTo>
                    <a:cubicBezTo>
                      <a:pt x="837" y="4596"/>
                      <a:pt x="992" y="4002"/>
                      <a:pt x="1201" y="3425"/>
                    </a:cubicBezTo>
                    <a:cubicBezTo>
                      <a:pt x="1348" y="3044"/>
                      <a:pt x="1538" y="2681"/>
                      <a:pt x="1767" y="2343"/>
                    </a:cubicBezTo>
                    <a:cubicBezTo>
                      <a:pt x="1954" y="2080"/>
                      <a:pt x="2170" y="1838"/>
                      <a:pt x="2411" y="1622"/>
                    </a:cubicBezTo>
                    <a:cubicBezTo>
                      <a:pt x="2713" y="1361"/>
                      <a:pt x="3051" y="1144"/>
                      <a:pt x="3415" y="979"/>
                    </a:cubicBezTo>
                    <a:lnTo>
                      <a:pt x="3415" y="979"/>
                    </a:lnTo>
                    <a:cubicBezTo>
                      <a:pt x="3924" y="802"/>
                      <a:pt x="4477" y="802"/>
                      <a:pt x="4986" y="979"/>
                    </a:cubicBezTo>
                    <a:lnTo>
                      <a:pt x="5346" y="1107"/>
                    </a:lnTo>
                    <a:lnTo>
                      <a:pt x="5733" y="1288"/>
                    </a:lnTo>
                    <a:lnTo>
                      <a:pt x="6557" y="1725"/>
                    </a:lnTo>
                    <a:lnTo>
                      <a:pt x="7381" y="2163"/>
                    </a:lnTo>
                    <a:lnTo>
                      <a:pt x="7870" y="2369"/>
                    </a:lnTo>
                    <a:lnTo>
                      <a:pt x="8333" y="2652"/>
                    </a:lnTo>
                    <a:lnTo>
                      <a:pt x="8333" y="2652"/>
                    </a:lnTo>
                    <a:cubicBezTo>
                      <a:pt x="8465" y="2741"/>
                      <a:pt x="8586" y="2845"/>
                      <a:pt x="8694" y="2961"/>
                    </a:cubicBezTo>
                    <a:cubicBezTo>
                      <a:pt x="8777" y="3063"/>
                      <a:pt x="8847" y="3176"/>
                      <a:pt x="8900" y="3296"/>
                    </a:cubicBezTo>
                    <a:cubicBezTo>
                      <a:pt x="9001" y="3486"/>
                      <a:pt x="9087" y="3684"/>
                      <a:pt x="9157" y="3888"/>
                    </a:cubicBezTo>
                    <a:cubicBezTo>
                      <a:pt x="9157" y="4223"/>
                      <a:pt x="9441" y="4558"/>
                      <a:pt x="9595" y="4867"/>
                    </a:cubicBezTo>
                    <a:cubicBezTo>
                      <a:pt x="9755" y="5228"/>
                      <a:pt x="9963" y="5566"/>
                      <a:pt x="10213" y="5871"/>
                    </a:cubicBezTo>
                    <a:cubicBezTo>
                      <a:pt x="10466" y="6209"/>
                      <a:pt x="10698" y="6562"/>
                      <a:pt x="10908" y="6927"/>
                    </a:cubicBezTo>
                    <a:cubicBezTo>
                      <a:pt x="10993" y="7092"/>
                      <a:pt x="11062" y="7264"/>
                      <a:pt x="11114" y="7442"/>
                    </a:cubicBezTo>
                    <a:cubicBezTo>
                      <a:pt x="11139" y="7621"/>
                      <a:pt x="11139" y="7803"/>
                      <a:pt x="11114" y="7983"/>
                    </a:cubicBezTo>
                    <a:cubicBezTo>
                      <a:pt x="11114" y="8111"/>
                      <a:pt x="11114" y="8266"/>
                      <a:pt x="11114" y="8395"/>
                    </a:cubicBezTo>
                    <a:cubicBezTo>
                      <a:pt x="11114" y="8523"/>
                      <a:pt x="11114" y="8395"/>
                      <a:pt x="11114" y="8395"/>
                    </a:cubicBezTo>
                    <a:cubicBezTo>
                      <a:pt x="11140" y="8884"/>
                      <a:pt x="11140" y="9374"/>
                      <a:pt x="11114" y="9862"/>
                    </a:cubicBezTo>
                    <a:cubicBezTo>
                      <a:pt x="11018" y="10306"/>
                      <a:pt x="10898" y="10745"/>
                      <a:pt x="10754" y="11176"/>
                    </a:cubicBezTo>
                    <a:cubicBezTo>
                      <a:pt x="10593" y="11547"/>
                      <a:pt x="10395" y="11901"/>
                      <a:pt x="10162" y="12231"/>
                    </a:cubicBezTo>
                    <a:cubicBezTo>
                      <a:pt x="9857" y="12681"/>
                      <a:pt x="9493" y="13089"/>
                      <a:pt x="9080" y="13442"/>
                    </a:cubicBezTo>
                    <a:lnTo>
                      <a:pt x="9080" y="13442"/>
                    </a:lnTo>
                    <a:lnTo>
                      <a:pt x="8694" y="13699"/>
                    </a:lnTo>
                    <a:cubicBezTo>
                      <a:pt x="8543" y="13820"/>
                      <a:pt x="8379" y="13924"/>
                      <a:pt x="8205" y="14008"/>
                    </a:cubicBezTo>
                    <a:lnTo>
                      <a:pt x="7561" y="14343"/>
                    </a:lnTo>
                    <a:lnTo>
                      <a:pt x="7200" y="14343"/>
                    </a:lnTo>
                    <a:lnTo>
                      <a:pt x="6685" y="14523"/>
                    </a:lnTo>
                    <a:lnTo>
                      <a:pt x="5861" y="14703"/>
                    </a:lnTo>
                    <a:cubicBezTo>
                      <a:pt x="5235" y="14857"/>
                      <a:pt x="4598" y="14960"/>
                      <a:pt x="3956" y="15012"/>
                    </a:cubicBezTo>
                    <a:lnTo>
                      <a:pt x="3673" y="15012"/>
                    </a:lnTo>
                    <a:cubicBezTo>
                      <a:pt x="4347" y="15323"/>
                      <a:pt x="5070" y="15515"/>
                      <a:pt x="5810" y="15579"/>
                    </a:cubicBezTo>
                    <a:cubicBezTo>
                      <a:pt x="6084" y="15606"/>
                      <a:pt x="6360" y="15606"/>
                      <a:pt x="6634" y="15579"/>
                    </a:cubicBezTo>
                    <a:lnTo>
                      <a:pt x="6891" y="15579"/>
                    </a:lnTo>
                    <a:cubicBezTo>
                      <a:pt x="7112" y="15555"/>
                      <a:pt x="7328" y="15503"/>
                      <a:pt x="7535" y="15425"/>
                    </a:cubicBezTo>
                    <a:lnTo>
                      <a:pt x="7535" y="15425"/>
                    </a:lnTo>
                    <a:lnTo>
                      <a:pt x="7535" y="15425"/>
                    </a:lnTo>
                    <a:lnTo>
                      <a:pt x="7535" y="15425"/>
                    </a:lnTo>
                    <a:cubicBezTo>
                      <a:pt x="7665" y="15400"/>
                      <a:pt x="7788" y="15347"/>
                      <a:pt x="7896" y="15270"/>
                    </a:cubicBezTo>
                    <a:lnTo>
                      <a:pt x="7896" y="15270"/>
                    </a:lnTo>
                    <a:cubicBezTo>
                      <a:pt x="8252" y="15116"/>
                      <a:pt x="8596" y="14935"/>
                      <a:pt x="8926" y="14729"/>
                    </a:cubicBezTo>
                    <a:cubicBezTo>
                      <a:pt x="9486" y="14367"/>
                      <a:pt x="9982" y="13915"/>
                      <a:pt x="10393" y="13390"/>
                    </a:cubicBezTo>
                    <a:cubicBezTo>
                      <a:pt x="10597" y="13141"/>
                      <a:pt x="10778" y="12874"/>
                      <a:pt x="10934" y="12592"/>
                    </a:cubicBezTo>
                    <a:cubicBezTo>
                      <a:pt x="11106" y="12269"/>
                      <a:pt x="11253" y="11933"/>
                      <a:pt x="11372" y="11588"/>
                    </a:cubicBezTo>
                    <a:cubicBezTo>
                      <a:pt x="11571" y="11041"/>
                      <a:pt x="11692" y="10469"/>
                      <a:pt x="11732" y="9888"/>
                    </a:cubicBezTo>
                    <a:cubicBezTo>
                      <a:pt x="11718" y="9820"/>
                      <a:pt x="11718" y="9750"/>
                      <a:pt x="11732" y="9682"/>
                    </a:cubicBezTo>
                    <a:lnTo>
                      <a:pt x="11732" y="8910"/>
                    </a:lnTo>
                    <a:cubicBezTo>
                      <a:pt x="12016" y="8549"/>
                      <a:pt x="12016" y="8343"/>
                      <a:pt x="11990" y="8137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807" name="Google Shape;807;p7"/>
              <p:cNvSpPr/>
              <p:nvPr/>
            </p:nvSpPr>
            <p:spPr>
              <a:xfrm>
                <a:off x="931968" y="1915145"/>
                <a:ext cx="13589" cy="14986"/>
              </a:xfrm>
              <a:custGeom>
                <a:rect b="b" l="l" r="r" t="t"/>
                <a:pathLst>
                  <a:path extrusionOk="0" h="14986" w="13589">
                    <a:moveTo>
                      <a:pt x="13580" y="8137"/>
                    </a:moveTo>
                    <a:cubicBezTo>
                      <a:pt x="13593" y="8000"/>
                      <a:pt x="13593" y="7862"/>
                      <a:pt x="13580" y="7725"/>
                    </a:cubicBezTo>
                    <a:cubicBezTo>
                      <a:pt x="13546" y="7270"/>
                      <a:pt x="13460" y="6821"/>
                      <a:pt x="13322" y="6386"/>
                    </a:cubicBezTo>
                    <a:cubicBezTo>
                      <a:pt x="13079" y="5479"/>
                      <a:pt x="12706" y="4612"/>
                      <a:pt x="12215" y="3811"/>
                    </a:cubicBezTo>
                    <a:cubicBezTo>
                      <a:pt x="12215" y="3605"/>
                      <a:pt x="11958" y="3373"/>
                      <a:pt x="11803" y="3167"/>
                    </a:cubicBezTo>
                    <a:lnTo>
                      <a:pt x="11520" y="2781"/>
                    </a:lnTo>
                    <a:lnTo>
                      <a:pt x="11031" y="2163"/>
                    </a:lnTo>
                    <a:lnTo>
                      <a:pt x="11031" y="2163"/>
                    </a:lnTo>
                    <a:lnTo>
                      <a:pt x="10825" y="1931"/>
                    </a:lnTo>
                    <a:lnTo>
                      <a:pt x="10825" y="1931"/>
                    </a:lnTo>
                    <a:lnTo>
                      <a:pt x="10335" y="1416"/>
                    </a:lnTo>
                    <a:cubicBezTo>
                      <a:pt x="10053" y="1146"/>
                      <a:pt x="9752" y="897"/>
                      <a:pt x="9434" y="670"/>
                    </a:cubicBezTo>
                    <a:lnTo>
                      <a:pt x="8430" y="0"/>
                    </a:lnTo>
                    <a:lnTo>
                      <a:pt x="8430" y="0"/>
                    </a:lnTo>
                    <a:lnTo>
                      <a:pt x="8971" y="695"/>
                    </a:lnTo>
                    <a:cubicBezTo>
                      <a:pt x="8971" y="695"/>
                      <a:pt x="8971" y="695"/>
                      <a:pt x="8971" y="695"/>
                    </a:cubicBezTo>
                    <a:cubicBezTo>
                      <a:pt x="9082" y="873"/>
                      <a:pt x="9203" y="1045"/>
                      <a:pt x="9331" y="1210"/>
                    </a:cubicBezTo>
                    <a:lnTo>
                      <a:pt x="9795" y="1854"/>
                    </a:lnTo>
                    <a:lnTo>
                      <a:pt x="10233" y="2395"/>
                    </a:lnTo>
                    <a:lnTo>
                      <a:pt x="10387" y="2575"/>
                    </a:lnTo>
                    <a:lnTo>
                      <a:pt x="10387" y="2704"/>
                    </a:lnTo>
                    <a:lnTo>
                      <a:pt x="10387" y="2704"/>
                    </a:lnTo>
                    <a:lnTo>
                      <a:pt x="10387" y="2858"/>
                    </a:lnTo>
                    <a:lnTo>
                      <a:pt x="10387" y="2987"/>
                    </a:lnTo>
                    <a:lnTo>
                      <a:pt x="10387" y="2987"/>
                    </a:lnTo>
                    <a:cubicBezTo>
                      <a:pt x="10387" y="2987"/>
                      <a:pt x="10387" y="2987"/>
                      <a:pt x="10387" y="2987"/>
                    </a:cubicBezTo>
                    <a:lnTo>
                      <a:pt x="10387" y="2987"/>
                    </a:lnTo>
                    <a:lnTo>
                      <a:pt x="10387" y="2987"/>
                    </a:lnTo>
                    <a:lnTo>
                      <a:pt x="10387" y="3116"/>
                    </a:lnTo>
                    <a:lnTo>
                      <a:pt x="10387" y="3116"/>
                    </a:lnTo>
                    <a:lnTo>
                      <a:pt x="10696" y="3528"/>
                    </a:lnTo>
                    <a:lnTo>
                      <a:pt x="10696" y="3528"/>
                    </a:lnTo>
                    <a:lnTo>
                      <a:pt x="10696" y="3528"/>
                    </a:lnTo>
                    <a:lnTo>
                      <a:pt x="10696" y="3528"/>
                    </a:lnTo>
                    <a:lnTo>
                      <a:pt x="10696" y="3528"/>
                    </a:lnTo>
                    <a:cubicBezTo>
                      <a:pt x="10895" y="3825"/>
                      <a:pt x="11076" y="4135"/>
                      <a:pt x="11237" y="4455"/>
                    </a:cubicBezTo>
                    <a:cubicBezTo>
                      <a:pt x="11562" y="5087"/>
                      <a:pt x="11821" y="5752"/>
                      <a:pt x="12009" y="6438"/>
                    </a:cubicBezTo>
                    <a:lnTo>
                      <a:pt x="12009" y="6438"/>
                    </a:lnTo>
                    <a:cubicBezTo>
                      <a:pt x="12009" y="6438"/>
                      <a:pt x="12009" y="6438"/>
                      <a:pt x="12009" y="6438"/>
                    </a:cubicBezTo>
                    <a:cubicBezTo>
                      <a:pt x="12121" y="6875"/>
                      <a:pt x="12182" y="7325"/>
                      <a:pt x="12190" y="7777"/>
                    </a:cubicBezTo>
                    <a:cubicBezTo>
                      <a:pt x="12228" y="8084"/>
                      <a:pt x="12228" y="8396"/>
                      <a:pt x="12190" y="8704"/>
                    </a:cubicBezTo>
                    <a:cubicBezTo>
                      <a:pt x="12160" y="8942"/>
                      <a:pt x="12099" y="9176"/>
                      <a:pt x="12009" y="9399"/>
                    </a:cubicBezTo>
                    <a:cubicBezTo>
                      <a:pt x="11906" y="9652"/>
                      <a:pt x="11777" y="9894"/>
                      <a:pt x="11623" y="10120"/>
                    </a:cubicBezTo>
                    <a:cubicBezTo>
                      <a:pt x="11454" y="10366"/>
                      <a:pt x="11255" y="10591"/>
                      <a:pt x="11031" y="10789"/>
                    </a:cubicBezTo>
                    <a:lnTo>
                      <a:pt x="10516" y="11227"/>
                    </a:lnTo>
                    <a:cubicBezTo>
                      <a:pt x="10305" y="11420"/>
                      <a:pt x="10108" y="11627"/>
                      <a:pt x="9924" y="11845"/>
                    </a:cubicBezTo>
                    <a:cubicBezTo>
                      <a:pt x="9538" y="12315"/>
                      <a:pt x="9125" y="12763"/>
                      <a:pt x="8688" y="13184"/>
                    </a:cubicBezTo>
                    <a:lnTo>
                      <a:pt x="8687" y="13184"/>
                    </a:lnTo>
                    <a:lnTo>
                      <a:pt x="8687" y="13184"/>
                    </a:lnTo>
                    <a:cubicBezTo>
                      <a:pt x="8539" y="13328"/>
                      <a:pt x="8364" y="13441"/>
                      <a:pt x="8172" y="13519"/>
                    </a:cubicBezTo>
                    <a:lnTo>
                      <a:pt x="7683" y="13519"/>
                    </a:lnTo>
                    <a:lnTo>
                      <a:pt x="7683" y="13519"/>
                    </a:lnTo>
                    <a:cubicBezTo>
                      <a:pt x="7529" y="13531"/>
                      <a:pt x="7374" y="13531"/>
                      <a:pt x="7220" y="13519"/>
                    </a:cubicBezTo>
                    <a:cubicBezTo>
                      <a:pt x="6473" y="13287"/>
                      <a:pt x="5803" y="12798"/>
                      <a:pt x="5057" y="12618"/>
                    </a:cubicBezTo>
                    <a:cubicBezTo>
                      <a:pt x="4663" y="12567"/>
                      <a:pt x="4265" y="12567"/>
                      <a:pt x="3872" y="12618"/>
                    </a:cubicBezTo>
                    <a:lnTo>
                      <a:pt x="3872" y="12618"/>
                    </a:lnTo>
                    <a:cubicBezTo>
                      <a:pt x="3521" y="12643"/>
                      <a:pt x="3168" y="12643"/>
                      <a:pt x="2816" y="12618"/>
                    </a:cubicBezTo>
                    <a:lnTo>
                      <a:pt x="2662" y="12618"/>
                    </a:lnTo>
                    <a:cubicBezTo>
                      <a:pt x="2463" y="12567"/>
                      <a:pt x="2272" y="12489"/>
                      <a:pt x="2095" y="12386"/>
                    </a:cubicBezTo>
                    <a:cubicBezTo>
                      <a:pt x="1946" y="12271"/>
                      <a:pt x="1807" y="12142"/>
                      <a:pt x="1683" y="12000"/>
                    </a:cubicBezTo>
                    <a:lnTo>
                      <a:pt x="1683" y="12000"/>
                    </a:lnTo>
                    <a:lnTo>
                      <a:pt x="1529" y="11794"/>
                    </a:lnTo>
                    <a:lnTo>
                      <a:pt x="1529" y="11794"/>
                    </a:lnTo>
                    <a:cubicBezTo>
                      <a:pt x="1271" y="11253"/>
                      <a:pt x="1040" y="10661"/>
                      <a:pt x="782" y="10094"/>
                    </a:cubicBezTo>
                    <a:cubicBezTo>
                      <a:pt x="623" y="9698"/>
                      <a:pt x="443" y="9311"/>
                      <a:pt x="241" y="8935"/>
                    </a:cubicBezTo>
                    <a:lnTo>
                      <a:pt x="10" y="8549"/>
                    </a:lnTo>
                    <a:cubicBezTo>
                      <a:pt x="-3" y="8686"/>
                      <a:pt x="-3" y="8824"/>
                      <a:pt x="10" y="8961"/>
                    </a:cubicBezTo>
                    <a:lnTo>
                      <a:pt x="10" y="9888"/>
                    </a:lnTo>
                    <a:cubicBezTo>
                      <a:pt x="64" y="10401"/>
                      <a:pt x="159" y="10909"/>
                      <a:pt x="293" y="11407"/>
                    </a:cubicBezTo>
                    <a:cubicBezTo>
                      <a:pt x="410" y="11840"/>
                      <a:pt x="583" y="12256"/>
                      <a:pt x="808" y="12643"/>
                    </a:cubicBezTo>
                    <a:cubicBezTo>
                      <a:pt x="799" y="12703"/>
                      <a:pt x="799" y="12764"/>
                      <a:pt x="808" y="12824"/>
                    </a:cubicBezTo>
                    <a:cubicBezTo>
                      <a:pt x="999" y="13138"/>
                      <a:pt x="1243" y="13417"/>
                      <a:pt x="1529" y="13648"/>
                    </a:cubicBezTo>
                    <a:lnTo>
                      <a:pt x="1941" y="13931"/>
                    </a:lnTo>
                    <a:cubicBezTo>
                      <a:pt x="2234" y="14072"/>
                      <a:pt x="2546" y="14168"/>
                      <a:pt x="2868" y="14214"/>
                    </a:cubicBezTo>
                    <a:lnTo>
                      <a:pt x="3357" y="14214"/>
                    </a:lnTo>
                    <a:cubicBezTo>
                      <a:pt x="4009" y="14163"/>
                      <a:pt x="4663" y="14163"/>
                      <a:pt x="5314" y="14214"/>
                    </a:cubicBezTo>
                    <a:cubicBezTo>
                      <a:pt x="5761" y="14372"/>
                      <a:pt x="6199" y="14553"/>
                      <a:pt x="6627" y="14755"/>
                    </a:cubicBezTo>
                    <a:cubicBezTo>
                      <a:pt x="6860" y="14855"/>
                      <a:pt x="7101" y="14933"/>
                      <a:pt x="7348" y="14987"/>
                    </a:cubicBezTo>
                    <a:lnTo>
                      <a:pt x="8069" y="14987"/>
                    </a:lnTo>
                    <a:cubicBezTo>
                      <a:pt x="8249" y="14954"/>
                      <a:pt x="8423" y="14893"/>
                      <a:pt x="8584" y="14806"/>
                    </a:cubicBezTo>
                    <a:lnTo>
                      <a:pt x="8893" y="14652"/>
                    </a:lnTo>
                    <a:cubicBezTo>
                      <a:pt x="9185" y="14451"/>
                      <a:pt x="9461" y="14227"/>
                      <a:pt x="9718" y="13982"/>
                    </a:cubicBezTo>
                    <a:cubicBezTo>
                      <a:pt x="10233" y="13442"/>
                      <a:pt x="10722" y="12849"/>
                      <a:pt x="11263" y="12360"/>
                    </a:cubicBezTo>
                    <a:lnTo>
                      <a:pt x="11906" y="11845"/>
                    </a:lnTo>
                    <a:cubicBezTo>
                      <a:pt x="12115" y="11649"/>
                      <a:pt x="12304" y="11433"/>
                      <a:pt x="12473" y="11201"/>
                    </a:cubicBezTo>
                    <a:cubicBezTo>
                      <a:pt x="12793" y="10744"/>
                      <a:pt x="13021" y="10227"/>
                      <a:pt x="13142" y="9682"/>
                    </a:cubicBezTo>
                    <a:cubicBezTo>
                      <a:pt x="13233" y="9285"/>
                      <a:pt x="13285" y="8879"/>
                      <a:pt x="13297" y="8472"/>
                    </a:cubicBezTo>
                    <a:lnTo>
                      <a:pt x="13297" y="8240"/>
                    </a:lnTo>
                    <a:cubicBezTo>
                      <a:pt x="13297" y="8240"/>
                      <a:pt x="13580" y="8214"/>
                      <a:pt x="13580" y="8137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808" name="Google Shape;808;p7"/>
              <p:cNvSpPr/>
              <p:nvPr/>
            </p:nvSpPr>
            <p:spPr>
              <a:xfrm>
                <a:off x="945111" y="1907239"/>
                <a:ext cx="4712" cy="16396"/>
              </a:xfrm>
              <a:custGeom>
                <a:rect b="b" l="l" r="r" t="t"/>
                <a:pathLst>
                  <a:path extrusionOk="0" h="16396" w="4712">
                    <a:moveTo>
                      <a:pt x="4481" y="1004"/>
                    </a:moveTo>
                    <a:cubicBezTo>
                      <a:pt x="4182" y="740"/>
                      <a:pt x="3864" y="499"/>
                      <a:pt x="3528" y="283"/>
                    </a:cubicBezTo>
                    <a:lnTo>
                      <a:pt x="3142" y="0"/>
                    </a:lnTo>
                    <a:lnTo>
                      <a:pt x="3142" y="0"/>
                    </a:lnTo>
                    <a:lnTo>
                      <a:pt x="3502" y="463"/>
                    </a:lnTo>
                    <a:cubicBezTo>
                      <a:pt x="3760" y="798"/>
                      <a:pt x="4043" y="1133"/>
                      <a:pt x="4275" y="1468"/>
                    </a:cubicBezTo>
                    <a:lnTo>
                      <a:pt x="4712" y="2112"/>
                    </a:lnTo>
                    <a:cubicBezTo>
                      <a:pt x="4712" y="1854"/>
                      <a:pt x="4712" y="1597"/>
                      <a:pt x="4712" y="1365"/>
                    </a:cubicBezTo>
                    <a:close/>
                    <a:moveTo>
                      <a:pt x="1494" y="15965"/>
                    </a:moveTo>
                    <a:lnTo>
                      <a:pt x="1339" y="15965"/>
                    </a:lnTo>
                    <a:cubicBezTo>
                      <a:pt x="1146" y="16068"/>
                      <a:pt x="937" y="16138"/>
                      <a:pt x="721" y="16171"/>
                    </a:cubicBezTo>
                    <a:lnTo>
                      <a:pt x="464" y="16171"/>
                    </a:lnTo>
                    <a:lnTo>
                      <a:pt x="0" y="16171"/>
                    </a:lnTo>
                    <a:cubicBezTo>
                      <a:pt x="142" y="16266"/>
                      <a:pt x="298" y="16336"/>
                      <a:pt x="463" y="16377"/>
                    </a:cubicBezTo>
                    <a:cubicBezTo>
                      <a:pt x="634" y="16402"/>
                      <a:pt x="808" y="16402"/>
                      <a:pt x="978" y="16377"/>
                    </a:cubicBezTo>
                    <a:lnTo>
                      <a:pt x="1519" y="16377"/>
                    </a:lnTo>
                    <a:lnTo>
                      <a:pt x="1880" y="16377"/>
                    </a:lnTo>
                    <a:lnTo>
                      <a:pt x="1880" y="16377"/>
                    </a:lnTo>
                    <a:cubicBezTo>
                      <a:pt x="1865" y="16137"/>
                      <a:pt x="1865" y="15896"/>
                      <a:pt x="1880" y="15656"/>
                    </a:cubicBezTo>
                    <a:cubicBezTo>
                      <a:pt x="1759" y="15769"/>
                      <a:pt x="1630" y="15873"/>
                      <a:pt x="1494" y="15965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809" name="Google Shape;809;p7"/>
              <p:cNvSpPr/>
              <p:nvPr/>
            </p:nvSpPr>
            <p:spPr>
              <a:xfrm>
                <a:off x="942484" y="1915917"/>
                <a:ext cx="4042" cy="4815"/>
              </a:xfrm>
              <a:custGeom>
                <a:rect b="b" l="l" r="r" t="t"/>
                <a:pathLst>
                  <a:path extrusionOk="0" h="4815" w="4042">
                    <a:moveTo>
                      <a:pt x="0" y="0"/>
                    </a:moveTo>
                    <a:cubicBezTo>
                      <a:pt x="418" y="224"/>
                      <a:pt x="822" y="474"/>
                      <a:pt x="1210" y="747"/>
                    </a:cubicBezTo>
                    <a:cubicBezTo>
                      <a:pt x="1454" y="902"/>
                      <a:pt x="1686" y="1074"/>
                      <a:pt x="1906" y="1262"/>
                    </a:cubicBezTo>
                    <a:lnTo>
                      <a:pt x="2446" y="1777"/>
                    </a:lnTo>
                    <a:cubicBezTo>
                      <a:pt x="2791" y="2167"/>
                      <a:pt x="3069" y="2610"/>
                      <a:pt x="3270" y="3090"/>
                    </a:cubicBezTo>
                    <a:lnTo>
                      <a:pt x="3888" y="4532"/>
                    </a:lnTo>
                    <a:lnTo>
                      <a:pt x="4043" y="4815"/>
                    </a:lnTo>
                    <a:lnTo>
                      <a:pt x="4043" y="4815"/>
                    </a:lnTo>
                    <a:cubicBezTo>
                      <a:pt x="3860" y="4635"/>
                      <a:pt x="3696" y="4437"/>
                      <a:pt x="3554" y="4223"/>
                    </a:cubicBezTo>
                    <a:lnTo>
                      <a:pt x="3167" y="3579"/>
                    </a:lnTo>
                    <a:cubicBezTo>
                      <a:pt x="3013" y="3296"/>
                      <a:pt x="2833" y="3013"/>
                      <a:pt x="2678" y="2781"/>
                    </a:cubicBezTo>
                    <a:lnTo>
                      <a:pt x="2395" y="2369"/>
                    </a:lnTo>
                    <a:lnTo>
                      <a:pt x="2240" y="2189"/>
                    </a:lnTo>
                    <a:lnTo>
                      <a:pt x="2240" y="2189"/>
                    </a:lnTo>
                    <a:cubicBezTo>
                      <a:pt x="1873" y="1800"/>
                      <a:pt x="1487" y="1430"/>
                      <a:pt x="1082" y="1082"/>
                    </a:cubicBez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810" name="Google Shape;810;p7"/>
              <p:cNvSpPr/>
              <p:nvPr/>
            </p:nvSpPr>
            <p:spPr>
              <a:xfrm>
                <a:off x="946321" y="1918466"/>
                <a:ext cx="1158" cy="1519"/>
              </a:xfrm>
              <a:custGeom>
                <a:rect b="b" l="l" r="r" t="t"/>
                <a:pathLst>
                  <a:path extrusionOk="0" h="1519" w="1158">
                    <a:moveTo>
                      <a:pt x="52" y="0"/>
                    </a:moveTo>
                    <a:cubicBezTo>
                      <a:pt x="223" y="97"/>
                      <a:pt x="379" y="219"/>
                      <a:pt x="515" y="361"/>
                    </a:cubicBezTo>
                    <a:cubicBezTo>
                      <a:pt x="605" y="434"/>
                      <a:pt x="683" y="521"/>
                      <a:pt x="747" y="618"/>
                    </a:cubicBezTo>
                    <a:cubicBezTo>
                      <a:pt x="862" y="750"/>
                      <a:pt x="957" y="897"/>
                      <a:pt x="1030" y="1056"/>
                    </a:cubicBezTo>
                    <a:cubicBezTo>
                      <a:pt x="1088" y="1142"/>
                      <a:pt x="1132" y="1238"/>
                      <a:pt x="1159" y="1339"/>
                    </a:cubicBezTo>
                    <a:lnTo>
                      <a:pt x="1159" y="1519"/>
                    </a:lnTo>
                    <a:lnTo>
                      <a:pt x="1159" y="1519"/>
                    </a:lnTo>
                    <a:cubicBezTo>
                      <a:pt x="1079" y="1388"/>
                      <a:pt x="984" y="1267"/>
                      <a:pt x="876" y="1159"/>
                    </a:cubicBezTo>
                    <a:lnTo>
                      <a:pt x="567" y="772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811" name="Google Shape;811;p7"/>
              <p:cNvSpPr/>
              <p:nvPr/>
            </p:nvSpPr>
            <p:spPr>
              <a:xfrm>
                <a:off x="943102" y="1912930"/>
                <a:ext cx="6051" cy="1270"/>
              </a:xfrm>
              <a:custGeom>
                <a:rect b="b" l="l" r="r" t="t"/>
                <a:pathLst>
                  <a:path extrusionOk="0" h="1270" w="6051">
                    <a:moveTo>
                      <a:pt x="5253" y="154"/>
                    </a:moveTo>
                    <a:cubicBezTo>
                      <a:pt x="5011" y="76"/>
                      <a:pt x="4760" y="24"/>
                      <a:pt x="4506" y="0"/>
                    </a:cubicBezTo>
                    <a:lnTo>
                      <a:pt x="3708" y="0"/>
                    </a:lnTo>
                    <a:cubicBezTo>
                      <a:pt x="3462" y="36"/>
                      <a:pt x="3221" y="96"/>
                      <a:pt x="2987" y="180"/>
                    </a:cubicBezTo>
                    <a:lnTo>
                      <a:pt x="2292" y="464"/>
                    </a:lnTo>
                    <a:lnTo>
                      <a:pt x="1751" y="695"/>
                    </a:lnTo>
                    <a:lnTo>
                      <a:pt x="1751" y="695"/>
                    </a:lnTo>
                    <a:lnTo>
                      <a:pt x="1751" y="695"/>
                    </a:lnTo>
                    <a:lnTo>
                      <a:pt x="1622" y="695"/>
                    </a:lnTo>
                    <a:lnTo>
                      <a:pt x="1210" y="901"/>
                    </a:lnTo>
                    <a:lnTo>
                      <a:pt x="1210" y="901"/>
                    </a:lnTo>
                    <a:lnTo>
                      <a:pt x="541" y="1107"/>
                    </a:lnTo>
                    <a:lnTo>
                      <a:pt x="541" y="1107"/>
                    </a:lnTo>
                    <a:lnTo>
                      <a:pt x="206" y="1107"/>
                    </a:lnTo>
                    <a:lnTo>
                      <a:pt x="0" y="1107"/>
                    </a:lnTo>
                    <a:cubicBezTo>
                      <a:pt x="128" y="1181"/>
                      <a:pt x="267" y="1233"/>
                      <a:pt x="412" y="1262"/>
                    </a:cubicBezTo>
                    <a:lnTo>
                      <a:pt x="412" y="1262"/>
                    </a:lnTo>
                    <a:lnTo>
                      <a:pt x="670" y="1262"/>
                    </a:lnTo>
                    <a:lnTo>
                      <a:pt x="1185" y="1262"/>
                    </a:lnTo>
                    <a:lnTo>
                      <a:pt x="1442" y="1262"/>
                    </a:lnTo>
                    <a:lnTo>
                      <a:pt x="1442" y="1262"/>
                    </a:lnTo>
                    <a:cubicBezTo>
                      <a:pt x="1562" y="1274"/>
                      <a:pt x="1683" y="1274"/>
                      <a:pt x="1803" y="1262"/>
                    </a:cubicBezTo>
                    <a:lnTo>
                      <a:pt x="2060" y="1262"/>
                    </a:lnTo>
                    <a:lnTo>
                      <a:pt x="2884" y="876"/>
                    </a:lnTo>
                    <a:lnTo>
                      <a:pt x="3090" y="876"/>
                    </a:lnTo>
                    <a:lnTo>
                      <a:pt x="3631" y="670"/>
                    </a:lnTo>
                    <a:lnTo>
                      <a:pt x="4275" y="670"/>
                    </a:lnTo>
                    <a:lnTo>
                      <a:pt x="4532" y="670"/>
                    </a:lnTo>
                    <a:cubicBezTo>
                      <a:pt x="5038" y="643"/>
                      <a:pt x="5545" y="643"/>
                      <a:pt x="6051" y="670"/>
                    </a:cubicBezTo>
                    <a:cubicBezTo>
                      <a:pt x="6051" y="670"/>
                      <a:pt x="6051" y="489"/>
                      <a:pt x="6051" y="386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812" name="Google Shape;812;p7"/>
              <p:cNvSpPr/>
              <p:nvPr/>
            </p:nvSpPr>
            <p:spPr>
              <a:xfrm>
                <a:off x="948587" y="1911926"/>
                <a:ext cx="746" cy="379"/>
              </a:xfrm>
              <a:custGeom>
                <a:rect b="b" l="l" r="r" t="t"/>
                <a:pathLst>
                  <a:path extrusionOk="0" h="379" w="746">
                    <a:moveTo>
                      <a:pt x="721" y="0"/>
                    </a:moveTo>
                    <a:lnTo>
                      <a:pt x="721" y="361"/>
                    </a:lnTo>
                    <a:lnTo>
                      <a:pt x="721" y="361"/>
                    </a:lnTo>
                    <a:cubicBezTo>
                      <a:pt x="593" y="385"/>
                      <a:pt x="462" y="385"/>
                      <a:pt x="335" y="361"/>
                    </a:cubicBezTo>
                    <a:lnTo>
                      <a:pt x="0" y="206"/>
                    </a:lnTo>
                    <a:lnTo>
                      <a:pt x="0" y="206"/>
                    </a:lnTo>
                    <a:cubicBezTo>
                      <a:pt x="244" y="140"/>
                      <a:pt x="494" y="97"/>
                      <a:pt x="747" y="77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813" name="Google Shape;813;p7"/>
              <p:cNvSpPr/>
              <p:nvPr/>
            </p:nvSpPr>
            <p:spPr>
              <a:xfrm>
                <a:off x="940656" y="1905153"/>
                <a:ext cx="5742" cy="6308"/>
              </a:xfrm>
              <a:custGeom>
                <a:rect b="b" l="l" r="r" t="t"/>
                <a:pathLst>
                  <a:path extrusionOk="0" h="6308" w="5742">
                    <a:moveTo>
                      <a:pt x="5717" y="180"/>
                    </a:moveTo>
                    <a:cubicBezTo>
                      <a:pt x="5728" y="266"/>
                      <a:pt x="5728" y="352"/>
                      <a:pt x="5717" y="438"/>
                    </a:cubicBezTo>
                    <a:cubicBezTo>
                      <a:pt x="5687" y="657"/>
                      <a:pt x="5635" y="873"/>
                      <a:pt x="5562" y="1082"/>
                    </a:cubicBezTo>
                    <a:cubicBezTo>
                      <a:pt x="5404" y="1449"/>
                      <a:pt x="5215" y="1803"/>
                      <a:pt x="4996" y="2137"/>
                    </a:cubicBezTo>
                    <a:lnTo>
                      <a:pt x="4635" y="2575"/>
                    </a:lnTo>
                    <a:lnTo>
                      <a:pt x="4635" y="2575"/>
                    </a:lnTo>
                    <a:cubicBezTo>
                      <a:pt x="4564" y="2697"/>
                      <a:pt x="4477" y="2810"/>
                      <a:pt x="4378" y="2910"/>
                    </a:cubicBezTo>
                    <a:cubicBezTo>
                      <a:pt x="4140" y="3186"/>
                      <a:pt x="3882" y="3444"/>
                      <a:pt x="3605" y="3682"/>
                    </a:cubicBezTo>
                    <a:lnTo>
                      <a:pt x="2678" y="4403"/>
                    </a:lnTo>
                    <a:lnTo>
                      <a:pt x="1725" y="5021"/>
                    </a:lnTo>
                    <a:cubicBezTo>
                      <a:pt x="1133" y="5433"/>
                      <a:pt x="567" y="5871"/>
                      <a:pt x="0" y="6309"/>
                    </a:cubicBezTo>
                    <a:lnTo>
                      <a:pt x="0" y="6309"/>
                    </a:lnTo>
                    <a:cubicBezTo>
                      <a:pt x="645" y="6210"/>
                      <a:pt x="1271" y="6010"/>
                      <a:pt x="1854" y="5717"/>
                    </a:cubicBezTo>
                    <a:cubicBezTo>
                      <a:pt x="2192" y="5553"/>
                      <a:pt x="2511" y="5355"/>
                      <a:pt x="2807" y="5124"/>
                    </a:cubicBezTo>
                    <a:cubicBezTo>
                      <a:pt x="3167" y="4867"/>
                      <a:pt x="3476" y="4609"/>
                      <a:pt x="3811" y="4326"/>
                    </a:cubicBezTo>
                    <a:lnTo>
                      <a:pt x="4146" y="3991"/>
                    </a:lnTo>
                    <a:cubicBezTo>
                      <a:pt x="4609" y="3519"/>
                      <a:pt x="4999" y="2981"/>
                      <a:pt x="5305" y="2395"/>
                    </a:cubicBezTo>
                    <a:cubicBezTo>
                      <a:pt x="5492" y="2026"/>
                      <a:pt x="5639" y="1637"/>
                      <a:pt x="5742" y="1236"/>
                    </a:cubicBezTo>
                    <a:cubicBezTo>
                      <a:pt x="5742" y="953"/>
                      <a:pt x="5742" y="695"/>
                      <a:pt x="5742" y="412"/>
                    </a:cubicBezTo>
                    <a:lnTo>
                      <a:pt x="5742" y="0"/>
                    </a:lnTo>
                    <a:lnTo>
                      <a:pt x="5717" y="180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814" name="Google Shape;814;p7"/>
              <p:cNvSpPr/>
              <p:nvPr/>
            </p:nvSpPr>
            <p:spPr>
              <a:xfrm>
                <a:off x="945471" y="1905385"/>
                <a:ext cx="309" cy="1107"/>
              </a:xfrm>
              <a:custGeom>
                <a:rect b="b" l="l" r="r" t="t"/>
                <a:pathLst>
                  <a:path extrusionOk="0" h="1107" w="309">
                    <a:moveTo>
                      <a:pt x="309" y="0"/>
                    </a:moveTo>
                    <a:lnTo>
                      <a:pt x="309" y="0"/>
                    </a:lnTo>
                    <a:cubicBezTo>
                      <a:pt x="303" y="212"/>
                      <a:pt x="260" y="421"/>
                      <a:pt x="180" y="618"/>
                    </a:cubicBezTo>
                    <a:cubicBezTo>
                      <a:pt x="176" y="704"/>
                      <a:pt x="176" y="790"/>
                      <a:pt x="180" y="876"/>
                    </a:cubicBezTo>
                    <a:lnTo>
                      <a:pt x="180" y="876"/>
                    </a:lnTo>
                    <a:lnTo>
                      <a:pt x="0" y="1107"/>
                    </a:lnTo>
                    <a:lnTo>
                      <a:pt x="0" y="1107"/>
                    </a:lnTo>
                    <a:lnTo>
                      <a:pt x="232" y="567"/>
                    </a:lnTo>
                    <a:cubicBezTo>
                      <a:pt x="103" y="438"/>
                      <a:pt x="206" y="232"/>
                      <a:pt x="309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815" name="Google Shape;815;p7"/>
              <p:cNvSpPr/>
              <p:nvPr/>
            </p:nvSpPr>
            <p:spPr>
              <a:xfrm>
                <a:off x="937939" y="1900081"/>
                <a:ext cx="4751" cy="6128"/>
              </a:xfrm>
              <a:custGeom>
                <a:rect b="b" l="l" r="r" t="t"/>
                <a:pathLst>
                  <a:path extrusionOk="0" h="6128" w="4751">
                    <a:moveTo>
                      <a:pt x="2717" y="1107"/>
                    </a:moveTo>
                    <a:lnTo>
                      <a:pt x="2717" y="1107"/>
                    </a:lnTo>
                    <a:lnTo>
                      <a:pt x="2717" y="1107"/>
                    </a:lnTo>
                    <a:close/>
                    <a:moveTo>
                      <a:pt x="4030" y="0"/>
                    </a:moveTo>
                    <a:cubicBezTo>
                      <a:pt x="3697" y="32"/>
                      <a:pt x="3374" y="128"/>
                      <a:pt x="3077" y="283"/>
                    </a:cubicBezTo>
                    <a:cubicBezTo>
                      <a:pt x="2738" y="440"/>
                      <a:pt x="2426" y="649"/>
                      <a:pt x="2150" y="901"/>
                    </a:cubicBezTo>
                    <a:cubicBezTo>
                      <a:pt x="1861" y="1135"/>
                      <a:pt x="1602" y="1403"/>
                      <a:pt x="1378" y="1700"/>
                    </a:cubicBezTo>
                    <a:cubicBezTo>
                      <a:pt x="1151" y="1970"/>
                      <a:pt x="952" y="2264"/>
                      <a:pt x="786" y="2575"/>
                    </a:cubicBezTo>
                    <a:cubicBezTo>
                      <a:pt x="573" y="2924"/>
                      <a:pt x="400" y="3295"/>
                      <a:pt x="271" y="3682"/>
                    </a:cubicBezTo>
                    <a:cubicBezTo>
                      <a:pt x="156" y="4086"/>
                      <a:pt x="79" y="4500"/>
                      <a:pt x="39" y="4918"/>
                    </a:cubicBezTo>
                    <a:cubicBezTo>
                      <a:pt x="-13" y="5320"/>
                      <a:pt x="-13" y="5727"/>
                      <a:pt x="39" y="6129"/>
                    </a:cubicBezTo>
                    <a:lnTo>
                      <a:pt x="39" y="6129"/>
                    </a:lnTo>
                    <a:cubicBezTo>
                      <a:pt x="168" y="5558"/>
                      <a:pt x="340" y="4999"/>
                      <a:pt x="554" y="4455"/>
                    </a:cubicBezTo>
                    <a:lnTo>
                      <a:pt x="554" y="4455"/>
                    </a:lnTo>
                    <a:lnTo>
                      <a:pt x="554" y="4455"/>
                    </a:lnTo>
                    <a:lnTo>
                      <a:pt x="1043" y="3373"/>
                    </a:lnTo>
                    <a:cubicBezTo>
                      <a:pt x="1215" y="3008"/>
                      <a:pt x="1413" y="2655"/>
                      <a:pt x="1635" y="2318"/>
                    </a:cubicBezTo>
                    <a:cubicBezTo>
                      <a:pt x="1929" y="1905"/>
                      <a:pt x="2266" y="1526"/>
                      <a:pt x="2640" y="1184"/>
                    </a:cubicBezTo>
                    <a:lnTo>
                      <a:pt x="2640" y="1184"/>
                    </a:lnTo>
                    <a:lnTo>
                      <a:pt x="3232" y="747"/>
                    </a:lnTo>
                    <a:cubicBezTo>
                      <a:pt x="3461" y="590"/>
                      <a:pt x="3702" y="452"/>
                      <a:pt x="3953" y="335"/>
                    </a:cubicBezTo>
                    <a:lnTo>
                      <a:pt x="3953" y="335"/>
                    </a:lnTo>
                    <a:cubicBezTo>
                      <a:pt x="4209" y="222"/>
                      <a:pt x="4477" y="136"/>
                      <a:pt x="4751" y="77"/>
                    </a:cubicBezTo>
                    <a:lnTo>
                      <a:pt x="4751" y="77"/>
                    </a:lnTo>
                    <a:cubicBezTo>
                      <a:pt x="4513" y="34"/>
                      <a:pt x="4272" y="16"/>
                      <a:pt x="4030" y="26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816" name="Google Shape;816;p7"/>
              <p:cNvSpPr/>
              <p:nvPr/>
            </p:nvSpPr>
            <p:spPr>
              <a:xfrm>
                <a:off x="940476" y="1901497"/>
                <a:ext cx="3708" cy="3527"/>
              </a:xfrm>
              <a:custGeom>
                <a:rect b="b" l="l" r="r" t="t"/>
                <a:pathLst>
                  <a:path extrusionOk="0" h="3527" w="3708">
                    <a:moveTo>
                      <a:pt x="1339" y="1622"/>
                    </a:moveTo>
                    <a:lnTo>
                      <a:pt x="1571" y="1416"/>
                    </a:lnTo>
                    <a:cubicBezTo>
                      <a:pt x="1875" y="1138"/>
                      <a:pt x="2223" y="912"/>
                      <a:pt x="2601" y="747"/>
                    </a:cubicBezTo>
                    <a:cubicBezTo>
                      <a:pt x="2760" y="680"/>
                      <a:pt x="2915" y="603"/>
                      <a:pt x="3064" y="515"/>
                    </a:cubicBezTo>
                    <a:cubicBezTo>
                      <a:pt x="3226" y="436"/>
                      <a:pt x="3373" y="332"/>
                      <a:pt x="3502" y="206"/>
                    </a:cubicBezTo>
                    <a:cubicBezTo>
                      <a:pt x="3583" y="151"/>
                      <a:pt x="3653" y="81"/>
                      <a:pt x="3708" y="0"/>
                    </a:cubicBezTo>
                    <a:lnTo>
                      <a:pt x="3708" y="0"/>
                    </a:lnTo>
                    <a:cubicBezTo>
                      <a:pt x="3612" y="187"/>
                      <a:pt x="3490" y="361"/>
                      <a:pt x="3348" y="515"/>
                    </a:cubicBezTo>
                    <a:cubicBezTo>
                      <a:pt x="3214" y="657"/>
                      <a:pt x="3067" y="786"/>
                      <a:pt x="2910" y="901"/>
                    </a:cubicBezTo>
                    <a:lnTo>
                      <a:pt x="2343" y="1313"/>
                    </a:lnTo>
                    <a:lnTo>
                      <a:pt x="1777" y="1751"/>
                    </a:lnTo>
                    <a:lnTo>
                      <a:pt x="1777" y="1751"/>
                    </a:lnTo>
                    <a:cubicBezTo>
                      <a:pt x="1468" y="2009"/>
                      <a:pt x="1159" y="2318"/>
                      <a:pt x="876" y="2601"/>
                    </a:cubicBezTo>
                    <a:lnTo>
                      <a:pt x="0" y="3528"/>
                    </a:lnTo>
                    <a:lnTo>
                      <a:pt x="0" y="3528"/>
                    </a:lnTo>
                    <a:cubicBezTo>
                      <a:pt x="220" y="3091"/>
                      <a:pt x="469" y="2669"/>
                      <a:pt x="747" y="2266"/>
                    </a:cubicBezTo>
                    <a:cubicBezTo>
                      <a:pt x="861" y="2084"/>
                      <a:pt x="990" y="1912"/>
                      <a:pt x="1133" y="175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817" name="Google Shape;817;p7"/>
              <p:cNvSpPr/>
              <p:nvPr/>
            </p:nvSpPr>
            <p:spPr>
              <a:xfrm>
                <a:off x="939402" y="1903763"/>
                <a:ext cx="1048" cy="2369"/>
              </a:xfrm>
              <a:custGeom>
                <a:rect b="b" l="l" r="r" t="t"/>
                <a:pathLst>
                  <a:path extrusionOk="0" h="2369" w="1048">
                    <a:moveTo>
                      <a:pt x="1048" y="0"/>
                    </a:moveTo>
                    <a:lnTo>
                      <a:pt x="1048" y="0"/>
                    </a:lnTo>
                    <a:lnTo>
                      <a:pt x="765" y="773"/>
                    </a:lnTo>
                    <a:cubicBezTo>
                      <a:pt x="645" y="1135"/>
                      <a:pt x="499" y="1488"/>
                      <a:pt x="327" y="1828"/>
                    </a:cubicBezTo>
                    <a:lnTo>
                      <a:pt x="18" y="2369"/>
                    </a:lnTo>
                    <a:lnTo>
                      <a:pt x="18" y="2369"/>
                    </a:lnTo>
                    <a:cubicBezTo>
                      <a:pt x="-6" y="2147"/>
                      <a:pt x="-6" y="1922"/>
                      <a:pt x="18" y="1700"/>
                    </a:cubicBezTo>
                    <a:cubicBezTo>
                      <a:pt x="80" y="1480"/>
                      <a:pt x="157" y="1264"/>
                      <a:pt x="250" y="1056"/>
                    </a:cubicBezTo>
                    <a:cubicBezTo>
                      <a:pt x="467" y="669"/>
                      <a:pt x="736" y="314"/>
                      <a:pt x="1048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818" name="Google Shape;818;p7"/>
              <p:cNvSpPr/>
              <p:nvPr/>
            </p:nvSpPr>
            <p:spPr>
              <a:xfrm>
                <a:off x="928837" y="1907033"/>
                <a:ext cx="6231" cy="5017"/>
              </a:xfrm>
              <a:custGeom>
                <a:rect b="b" l="l" r="r" t="t"/>
                <a:pathLst>
                  <a:path extrusionOk="0" h="5017" w="6231">
                    <a:moveTo>
                      <a:pt x="5665" y="4455"/>
                    </a:moveTo>
                    <a:cubicBezTo>
                      <a:pt x="5160" y="4486"/>
                      <a:pt x="4654" y="4425"/>
                      <a:pt x="4172" y="4275"/>
                    </a:cubicBezTo>
                    <a:cubicBezTo>
                      <a:pt x="3915" y="4212"/>
                      <a:pt x="3665" y="4126"/>
                      <a:pt x="3425" y="4017"/>
                    </a:cubicBezTo>
                    <a:cubicBezTo>
                      <a:pt x="3172" y="3914"/>
                      <a:pt x="2930" y="3784"/>
                      <a:pt x="2704" y="3631"/>
                    </a:cubicBezTo>
                    <a:lnTo>
                      <a:pt x="2704" y="3631"/>
                    </a:lnTo>
                    <a:lnTo>
                      <a:pt x="2704" y="3631"/>
                    </a:lnTo>
                    <a:cubicBezTo>
                      <a:pt x="2276" y="3338"/>
                      <a:pt x="1886" y="2992"/>
                      <a:pt x="1545" y="2601"/>
                    </a:cubicBezTo>
                    <a:cubicBezTo>
                      <a:pt x="1118" y="2120"/>
                      <a:pt x="747" y="1593"/>
                      <a:pt x="438" y="1030"/>
                    </a:cubicBezTo>
                    <a:lnTo>
                      <a:pt x="438" y="1030"/>
                    </a:lnTo>
                    <a:cubicBezTo>
                      <a:pt x="266" y="698"/>
                      <a:pt x="119" y="354"/>
                      <a:pt x="0" y="0"/>
                    </a:cubicBezTo>
                    <a:cubicBezTo>
                      <a:pt x="26" y="367"/>
                      <a:pt x="96" y="730"/>
                      <a:pt x="206" y="1082"/>
                    </a:cubicBezTo>
                    <a:cubicBezTo>
                      <a:pt x="333" y="1474"/>
                      <a:pt x="497" y="1853"/>
                      <a:pt x="695" y="2215"/>
                    </a:cubicBezTo>
                    <a:cubicBezTo>
                      <a:pt x="732" y="2287"/>
                      <a:pt x="775" y="2356"/>
                      <a:pt x="824" y="2421"/>
                    </a:cubicBezTo>
                    <a:cubicBezTo>
                      <a:pt x="1001" y="2708"/>
                      <a:pt x="1208" y="2976"/>
                      <a:pt x="1442" y="3219"/>
                    </a:cubicBezTo>
                    <a:cubicBezTo>
                      <a:pt x="1717" y="3528"/>
                      <a:pt x="2018" y="3812"/>
                      <a:pt x="2343" y="4069"/>
                    </a:cubicBezTo>
                    <a:cubicBezTo>
                      <a:pt x="2628" y="4281"/>
                      <a:pt x="2929" y="4471"/>
                      <a:pt x="3245" y="4635"/>
                    </a:cubicBezTo>
                    <a:cubicBezTo>
                      <a:pt x="3570" y="4796"/>
                      <a:pt x="3917" y="4909"/>
                      <a:pt x="4275" y="4970"/>
                    </a:cubicBezTo>
                    <a:cubicBezTo>
                      <a:pt x="4615" y="5034"/>
                      <a:pt x="4964" y="5034"/>
                      <a:pt x="5305" y="4970"/>
                    </a:cubicBezTo>
                    <a:cubicBezTo>
                      <a:pt x="5642" y="4880"/>
                      <a:pt x="5957" y="4722"/>
                      <a:pt x="6232" y="4506"/>
                    </a:cubicBezTo>
                    <a:cubicBezTo>
                      <a:pt x="6232" y="4506"/>
                      <a:pt x="6232" y="4506"/>
                      <a:pt x="6232" y="4506"/>
                    </a:cubicBezTo>
                    <a:cubicBezTo>
                      <a:pt x="6042" y="4507"/>
                      <a:pt x="5852" y="4489"/>
                      <a:pt x="5665" y="4455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819" name="Google Shape;819;p7"/>
              <p:cNvSpPr/>
              <p:nvPr/>
            </p:nvSpPr>
            <p:spPr>
              <a:xfrm>
                <a:off x="929686" y="1904638"/>
                <a:ext cx="1905" cy="4454"/>
              </a:xfrm>
              <a:custGeom>
                <a:rect b="b" l="l" r="r" t="t"/>
                <a:pathLst>
                  <a:path extrusionOk="0" h="4454" w="1905">
                    <a:moveTo>
                      <a:pt x="1468" y="3657"/>
                    </a:moveTo>
                    <a:cubicBezTo>
                      <a:pt x="1339" y="3399"/>
                      <a:pt x="1236" y="3142"/>
                      <a:pt x="1107" y="2858"/>
                    </a:cubicBezTo>
                    <a:cubicBezTo>
                      <a:pt x="978" y="2575"/>
                      <a:pt x="876" y="2215"/>
                      <a:pt x="747" y="1880"/>
                    </a:cubicBezTo>
                    <a:cubicBezTo>
                      <a:pt x="618" y="1545"/>
                      <a:pt x="283" y="592"/>
                      <a:pt x="0" y="0"/>
                    </a:cubicBezTo>
                    <a:lnTo>
                      <a:pt x="0" y="0"/>
                    </a:lnTo>
                    <a:cubicBezTo>
                      <a:pt x="148" y="871"/>
                      <a:pt x="354" y="1732"/>
                      <a:pt x="618" y="2575"/>
                    </a:cubicBezTo>
                    <a:cubicBezTo>
                      <a:pt x="728" y="2933"/>
                      <a:pt x="893" y="3272"/>
                      <a:pt x="1107" y="3579"/>
                    </a:cubicBezTo>
                    <a:lnTo>
                      <a:pt x="1107" y="3579"/>
                    </a:lnTo>
                    <a:cubicBezTo>
                      <a:pt x="1325" y="3912"/>
                      <a:pt x="1595" y="4207"/>
                      <a:pt x="1906" y="4455"/>
                    </a:cubicBezTo>
                    <a:lnTo>
                      <a:pt x="1906" y="4455"/>
                    </a:lnTo>
                    <a:cubicBezTo>
                      <a:pt x="1746" y="4197"/>
                      <a:pt x="1600" y="3930"/>
                      <a:pt x="1468" y="3657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820" name="Google Shape;820;p7"/>
              <p:cNvSpPr/>
              <p:nvPr/>
            </p:nvSpPr>
            <p:spPr>
              <a:xfrm>
                <a:off x="934753" y="1900673"/>
                <a:ext cx="752" cy="7416"/>
              </a:xfrm>
              <a:custGeom>
                <a:rect b="b" l="l" r="r" t="t"/>
                <a:pathLst>
                  <a:path extrusionOk="0" h="7416" w="752">
                    <a:moveTo>
                      <a:pt x="752" y="0"/>
                    </a:moveTo>
                    <a:cubicBezTo>
                      <a:pt x="752" y="0"/>
                      <a:pt x="752" y="0"/>
                      <a:pt x="752" y="0"/>
                    </a:cubicBezTo>
                    <a:cubicBezTo>
                      <a:pt x="752" y="0"/>
                      <a:pt x="752" y="541"/>
                      <a:pt x="752" y="798"/>
                    </a:cubicBezTo>
                    <a:cubicBezTo>
                      <a:pt x="752" y="1056"/>
                      <a:pt x="624" y="1391"/>
                      <a:pt x="572" y="1700"/>
                    </a:cubicBezTo>
                    <a:cubicBezTo>
                      <a:pt x="416" y="2233"/>
                      <a:pt x="287" y="2775"/>
                      <a:pt x="186" y="3322"/>
                    </a:cubicBezTo>
                    <a:cubicBezTo>
                      <a:pt x="173" y="3510"/>
                      <a:pt x="173" y="3700"/>
                      <a:pt x="186" y="3888"/>
                    </a:cubicBezTo>
                    <a:cubicBezTo>
                      <a:pt x="160" y="4033"/>
                      <a:pt x="160" y="4181"/>
                      <a:pt x="186" y="4326"/>
                    </a:cubicBezTo>
                    <a:cubicBezTo>
                      <a:pt x="186" y="4918"/>
                      <a:pt x="186" y="5485"/>
                      <a:pt x="186" y="6051"/>
                    </a:cubicBezTo>
                    <a:cubicBezTo>
                      <a:pt x="186" y="6618"/>
                      <a:pt x="186" y="6566"/>
                      <a:pt x="186" y="6824"/>
                    </a:cubicBezTo>
                    <a:cubicBezTo>
                      <a:pt x="200" y="7021"/>
                      <a:pt x="200" y="7219"/>
                      <a:pt x="186" y="7416"/>
                    </a:cubicBezTo>
                    <a:lnTo>
                      <a:pt x="186" y="7416"/>
                    </a:lnTo>
                    <a:lnTo>
                      <a:pt x="186" y="7287"/>
                    </a:lnTo>
                    <a:cubicBezTo>
                      <a:pt x="186" y="6927"/>
                      <a:pt x="186" y="6592"/>
                      <a:pt x="186" y="6257"/>
                    </a:cubicBezTo>
                    <a:cubicBezTo>
                      <a:pt x="186" y="5923"/>
                      <a:pt x="186" y="5691"/>
                      <a:pt x="57" y="5382"/>
                    </a:cubicBezTo>
                    <a:cubicBezTo>
                      <a:pt x="-72" y="5073"/>
                      <a:pt x="57" y="4712"/>
                      <a:pt x="57" y="4378"/>
                    </a:cubicBezTo>
                    <a:cubicBezTo>
                      <a:pt x="57" y="4043"/>
                      <a:pt x="57" y="3837"/>
                      <a:pt x="57" y="3579"/>
                    </a:cubicBezTo>
                    <a:cubicBezTo>
                      <a:pt x="77" y="3247"/>
                      <a:pt x="138" y="2918"/>
                      <a:pt x="237" y="2601"/>
                    </a:cubicBezTo>
                    <a:cubicBezTo>
                      <a:pt x="316" y="2304"/>
                      <a:pt x="411" y="2012"/>
                      <a:pt x="521" y="1725"/>
                    </a:cubicBezTo>
                    <a:cubicBezTo>
                      <a:pt x="366" y="1159"/>
                      <a:pt x="598" y="515"/>
                      <a:pt x="752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821" name="Google Shape;821;p7"/>
              <p:cNvSpPr/>
              <p:nvPr/>
            </p:nvSpPr>
            <p:spPr>
              <a:xfrm>
                <a:off x="934373" y="1901188"/>
                <a:ext cx="157" cy="1313"/>
              </a:xfrm>
              <a:custGeom>
                <a:rect b="b" l="l" r="r" t="t"/>
                <a:pathLst>
                  <a:path extrusionOk="0" h="1313" w="157">
                    <a:moveTo>
                      <a:pt x="129" y="0"/>
                    </a:moveTo>
                    <a:cubicBezTo>
                      <a:pt x="129" y="0"/>
                      <a:pt x="129" y="0"/>
                      <a:pt x="129" y="0"/>
                    </a:cubicBezTo>
                    <a:cubicBezTo>
                      <a:pt x="168" y="256"/>
                      <a:pt x="168" y="516"/>
                      <a:pt x="129" y="773"/>
                    </a:cubicBezTo>
                    <a:cubicBezTo>
                      <a:pt x="137" y="867"/>
                      <a:pt x="137" y="962"/>
                      <a:pt x="129" y="1056"/>
                    </a:cubicBezTo>
                    <a:cubicBezTo>
                      <a:pt x="129" y="1056"/>
                      <a:pt x="129" y="1236"/>
                      <a:pt x="0" y="1313"/>
                    </a:cubicBezTo>
                    <a:lnTo>
                      <a:pt x="0" y="1313"/>
                    </a:lnTo>
                    <a:cubicBezTo>
                      <a:pt x="0" y="1082"/>
                      <a:pt x="0" y="824"/>
                      <a:pt x="0" y="592"/>
                    </a:cubicBezTo>
                    <a:cubicBezTo>
                      <a:pt x="0" y="361"/>
                      <a:pt x="103" y="206"/>
                      <a:pt x="129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822" name="Google Shape;822;p7"/>
              <p:cNvSpPr/>
              <p:nvPr/>
            </p:nvSpPr>
            <p:spPr>
              <a:xfrm>
                <a:off x="929918" y="1916175"/>
                <a:ext cx="5974" cy="4405"/>
              </a:xfrm>
              <a:custGeom>
                <a:rect b="b" l="l" r="r" t="t"/>
                <a:pathLst>
                  <a:path extrusionOk="0" h="4405" w="5974">
                    <a:moveTo>
                      <a:pt x="5974" y="0"/>
                    </a:moveTo>
                    <a:lnTo>
                      <a:pt x="5974" y="0"/>
                    </a:lnTo>
                    <a:lnTo>
                      <a:pt x="5974" y="154"/>
                    </a:lnTo>
                    <a:lnTo>
                      <a:pt x="5665" y="463"/>
                    </a:lnTo>
                    <a:lnTo>
                      <a:pt x="5665" y="463"/>
                    </a:lnTo>
                    <a:lnTo>
                      <a:pt x="5176" y="1004"/>
                    </a:lnTo>
                    <a:lnTo>
                      <a:pt x="5176" y="1004"/>
                    </a:lnTo>
                    <a:lnTo>
                      <a:pt x="4944" y="1313"/>
                    </a:lnTo>
                    <a:cubicBezTo>
                      <a:pt x="4750" y="1519"/>
                      <a:pt x="4578" y="1743"/>
                      <a:pt x="4429" y="1983"/>
                    </a:cubicBezTo>
                    <a:lnTo>
                      <a:pt x="4249" y="2189"/>
                    </a:lnTo>
                    <a:cubicBezTo>
                      <a:pt x="3911" y="2675"/>
                      <a:pt x="3523" y="3124"/>
                      <a:pt x="3090" y="3528"/>
                    </a:cubicBezTo>
                    <a:lnTo>
                      <a:pt x="3090" y="3528"/>
                    </a:lnTo>
                    <a:lnTo>
                      <a:pt x="2781" y="3734"/>
                    </a:lnTo>
                    <a:lnTo>
                      <a:pt x="2421" y="3940"/>
                    </a:lnTo>
                    <a:lnTo>
                      <a:pt x="2215" y="3940"/>
                    </a:lnTo>
                    <a:lnTo>
                      <a:pt x="1725" y="4069"/>
                    </a:lnTo>
                    <a:cubicBezTo>
                      <a:pt x="1486" y="4095"/>
                      <a:pt x="1244" y="4095"/>
                      <a:pt x="1004" y="4069"/>
                    </a:cubicBezTo>
                    <a:lnTo>
                      <a:pt x="0" y="4069"/>
                    </a:lnTo>
                    <a:cubicBezTo>
                      <a:pt x="461" y="4247"/>
                      <a:pt x="948" y="4352"/>
                      <a:pt x="1442" y="4378"/>
                    </a:cubicBezTo>
                    <a:cubicBezTo>
                      <a:pt x="1664" y="4415"/>
                      <a:pt x="1890" y="4415"/>
                      <a:pt x="2112" y="4378"/>
                    </a:cubicBezTo>
                    <a:cubicBezTo>
                      <a:pt x="2320" y="4348"/>
                      <a:pt x="2522" y="4278"/>
                      <a:pt x="2704" y="4172"/>
                    </a:cubicBezTo>
                    <a:lnTo>
                      <a:pt x="2704" y="4172"/>
                    </a:lnTo>
                    <a:cubicBezTo>
                      <a:pt x="2975" y="4024"/>
                      <a:pt x="3225" y="3842"/>
                      <a:pt x="3451" y="3631"/>
                    </a:cubicBezTo>
                    <a:cubicBezTo>
                      <a:pt x="3641" y="3470"/>
                      <a:pt x="3814" y="3288"/>
                      <a:pt x="3966" y="3090"/>
                    </a:cubicBezTo>
                    <a:lnTo>
                      <a:pt x="3966" y="3090"/>
                    </a:lnTo>
                    <a:lnTo>
                      <a:pt x="3966" y="3090"/>
                    </a:lnTo>
                    <a:lnTo>
                      <a:pt x="4635" y="2214"/>
                    </a:lnTo>
                    <a:lnTo>
                      <a:pt x="4790" y="1983"/>
                    </a:lnTo>
                    <a:cubicBezTo>
                      <a:pt x="4938" y="1749"/>
                      <a:pt x="5101" y="1526"/>
                      <a:pt x="5279" y="1313"/>
                    </a:cubicBezTo>
                    <a:lnTo>
                      <a:pt x="5279" y="1184"/>
                    </a:lnTo>
                    <a:lnTo>
                      <a:pt x="5279" y="1184"/>
                    </a:lnTo>
                    <a:lnTo>
                      <a:pt x="5279" y="1184"/>
                    </a:lnTo>
                    <a:lnTo>
                      <a:pt x="5691" y="566"/>
                    </a:lnTo>
                    <a:lnTo>
                      <a:pt x="5691" y="566"/>
                    </a:lnTo>
                    <a:lnTo>
                      <a:pt x="5948" y="154"/>
                    </a:lnTo>
                    <a:cubicBezTo>
                      <a:pt x="5959" y="104"/>
                      <a:pt x="5959" y="51"/>
                      <a:pt x="5948" y="0"/>
                    </a:cubicBezTo>
                    <a:lnTo>
                      <a:pt x="5948" y="0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823" name="Google Shape;823;p7"/>
              <p:cNvSpPr/>
              <p:nvPr/>
            </p:nvSpPr>
            <p:spPr>
              <a:xfrm>
                <a:off x="928296" y="1918492"/>
                <a:ext cx="3836" cy="741"/>
              </a:xfrm>
              <a:custGeom>
                <a:rect b="b" l="l" r="r" t="t"/>
                <a:pathLst>
                  <a:path extrusionOk="0" h="741" w="3836">
                    <a:moveTo>
                      <a:pt x="3837" y="361"/>
                    </a:moveTo>
                    <a:lnTo>
                      <a:pt x="3837" y="361"/>
                    </a:lnTo>
                    <a:lnTo>
                      <a:pt x="3682" y="361"/>
                    </a:lnTo>
                    <a:lnTo>
                      <a:pt x="3451" y="361"/>
                    </a:lnTo>
                    <a:lnTo>
                      <a:pt x="3296" y="361"/>
                    </a:lnTo>
                    <a:lnTo>
                      <a:pt x="2858" y="361"/>
                    </a:lnTo>
                    <a:lnTo>
                      <a:pt x="1339" y="361"/>
                    </a:lnTo>
                    <a:cubicBezTo>
                      <a:pt x="896" y="283"/>
                      <a:pt x="443" y="283"/>
                      <a:pt x="0" y="361"/>
                    </a:cubicBezTo>
                    <a:lnTo>
                      <a:pt x="0" y="361"/>
                    </a:lnTo>
                    <a:cubicBezTo>
                      <a:pt x="335" y="361"/>
                      <a:pt x="670" y="489"/>
                      <a:pt x="1004" y="541"/>
                    </a:cubicBezTo>
                    <a:cubicBezTo>
                      <a:pt x="1407" y="651"/>
                      <a:pt x="1822" y="711"/>
                      <a:pt x="2240" y="721"/>
                    </a:cubicBezTo>
                    <a:cubicBezTo>
                      <a:pt x="2411" y="748"/>
                      <a:pt x="2585" y="748"/>
                      <a:pt x="2755" y="721"/>
                    </a:cubicBezTo>
                    <a:cubicBezTo>
                      <a:pt x="2902" y="718"/>
                      <a:pt x="3045" y="673"/>
                      <a:pt x="3167" y="592"/>
                    </a:cubicBezTo>
                    <a:lnTo>
                      <a:pt x="3502" y="386"/>
                    </a:lnTo>
                    <a:lnTo>
                      <a:pt x="3502" y="386"/>
                    </a:lnTo>
                    <a:lnTo>
                      <a:pt x="3708" y="180"/>
                    </a:lnTo>
                    <a:lnTo>
                      <a:pt x="3708" y="0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824" name="Google Shape;824;p7"/>
              <p:cNvSpPr/>
              <p:nvPr/>
            </p:nvSpPr>
            <p:spPr>
              <a:xfrm>
                <a:off x="927240" y="1913091"/>
                <a:ext cx="7081" cy="1538"/>
              </a:xfrm>
              <a:custGeom>
                <a:rect b="b" l="l" r="r" t="t"/>
                <a:pathLst>
                  <a:path extrusionOk="0" h="1538" w="7081">
                    <a:moveTo>
                      <a:pt x="6824" y="972"/>
                    </a:moveTo>
                    <a:lnTo>
                      <a:pt x="6566" y="972"/>
                    </a:lnTo>
                    <a:lnTo>
                      <a:pt x="6335" y="972"/>
                    </a:lnTo>
                    <a:lnTo>
                      <a:pt x="6026" y="972"/>
                    </a:lnTo>
                    <a:lnTo>
                      <a:pt x="6026" y="972"/>
                    </a:lnTo>
                    <a:cubicBezTo>
                      <a:pt x="5820" y="997"/>
                      <a:pt x="5613" y="997"/>
                      <a:pt x="5408" y="972"/>
                    </a:cubicBezTo>
                    <a:lnTo>
                      <a:pt x="4790" y="843"/>
                    </a:lnTo>
                    <a:lnTo>
                      <a:pt x="4790" y="843"/>
                    </a:lnTo>
                    <a:lnTo>
                      <a:pt x="3734" y="457"/>
                    </a:lnTo>
                    <a:lnTo>
                      <a:pt x="2575" y="19"/>
                    </a:lnTo>
                    <a:lnTo>
                      <a:pt x="1983" y="19"/>
                    </a:lnTo>
                    <a:cubicBezTo>
                      <a:pt x="1752" y="-6"/>
                      <a:pt x="1519" y="-6"/>
                      <a:pt x="1288" y="19"/>
                    </a:cubicBezTo>
                    <a:cubicBezTo>
                      <a:pt x="820" y="105"/>
                      <a:pt x="379" y="299"/>
                      <a:pt x="0" y="586"/>
                    </a:cubicBezTo>
                    <a:lnTo>
                      <a:pt x="438" y="586"/>
                    </a:lnTo>
                    <a:lnTo>
                      <a:pt x="979" y="586"/>
                    </a:lnTo>
                    <a:lnTo>
                      <a:pt x="1725" y="586"/>
                    </a:lnTo>
                    <a:lnTo>
                      <a:pt x="2446" y="586"/>
                    </a:lnTo>
                    <a:lnTo>
                      <a:pt x="2446" y="586"/>
                    </a:lnTo>
                    <a:cubicBezTo>
                      <a:pt x="2858" y="709"/>
                      <a:pt x="3262" y="855"/>
                      <a:pt x="3657" y="1024"/>
                    </a:cubicBezTo>
                    <a:cubicBezTo>
                      <a:pt x="4063" y="1208"/>
                      <a:pt x="4485" y="1354"/>
                      <a:pt x="4918" y="1461"/>
                    </a:cubicBezTo>
                    <a:cubicBezTo>
                      <a:pt x="5315" y="1564"/>
                      <a:pt x="5732" y="1564"/>
                      <a:pt x="6129" y="1461"/>
                    </a:cubicBezTo>
                    <a:cubicBezTo>
                      <a:pt x="6316" y="1412"/>
                      <a:pt x="6492" y="1325"/>
                      <a:pt x="6644" y="1204"/>
                    </a:cubicBezTo>
                    <a:cubicBezTo>
                      <a:pt x="6815" y="1075"/>
                      <a:pt x="6963" y="919"/>
                      <a:pt x="7081" y="74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825" name="Google Shape;825;p7"/>
              <p:cNvSpPr/>
              <p:nvPr/>
            </p:nvSpPr>
            <p:spPr>
              <a:xfrm>
                <a:off x="926777" y="1912601"/>
                <a:ext cx="1261" cy="534"/>
              </a:xfrm>
              <a:custGeom>
                <a:rect b="b" l="l" r="r" t="t"/>
                <a:pathLst>
                  <a:path extrusionOk="0" h="534" w="1261">
                    <a:moveTo>
                      <a:pt x="103" y="432"/>
                    </a:moveTo>
                    <a:lnTo>
                      <a:pt x="386" y="149"/>
                    </a:lnTo>
                    <a:lnTo>
                      <a:pt x="618" y="20"/>
                    </a:lnTo>
                    <a:lnTo>
                      <a:pt x="618" y="20"/>
                    </a:lnTo>
                    <a:cubicBezTo>
                      <a:pt x="711" y="-7"/>
                      <a:pt x="809" y="-7"/>
                      <a:pt x="901" y="20"/>
                    </a:cubicBezTo>
                    <a:lnTo>
                      <a:pt x="1262" y="20"/>
                    </a:lnTo>
                    <a:lnTo>
                      <a:pt x="901" y="149"/>
                    </a:lnTo>
                    <a:lnTo>
                      <a:pt x="0" y="535"/>
                    </a:lnTo>
                    <a:lnTo>
                      <a:pt x="0" y="535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826" name="Google Shape;826;p7"/>
              <p:cNvSpPr/>
              <p:nvPr/>
            </p:nvSpPr>
            <p:spPr>
              <a:xfrm>
                <a:off x="926133" y="1915570"/>
                <a:ext cx="4042" cy="1145"/>
              </a:xfrm>
              <a:custGeom>
                <a:rect b="b" l="l" r="r" t="t"/>
                <a:pathLst>
                  <a:path extrusionOk="0" h="1145" w="4042">
                    <a:moveTo>
                      <a:pt x="258" y="837"/>
                    </a:moveTo>
                    <a:lnTo>
                      <a:pt x="438" y="682"/>
                    </a:lnTo>
                    <a:cubicBezTo>
                      <a:pt x="562" y="563"/>
                      <a:pt x="700" y="459"/>
                      <a:pt x="850" y="373"/>
                    </a:cubicBezTo>
                    <a:cubicBezTo>
                      <a:pt x="1173" y="187"/>
                      <a:pt x="1533" y="72"/>
                      <a:pt x="1906" y="39"/>
                    </a:cubicBezTo>
                    <a:cubicBezTo>
                      <a:pt x="2273" y="-13"/>
                      <a:pt x="2646" y="-13"/>
                      <a:pt x="3013" y="39"/>
                    </a:cubicBezTo>
                    <a:cubicBezTo>
                      <a:pt x="3360" y="76"/>
                      <a:pt x="3704" y="136"/>
                      <a:pt x="4043" y="219"/>
                    </a:cubicBezTo>
                    <a:lnTo>
                      <a:pt x="4043" y="219"/>
                    </a:lnTo>
                    <a:lnTo>
                      <a:pt x="2318" y="425"/>
                    </a:lnTo>
                    <a:lnTo>
                      <a:pt x="1391" y="554"/>
                    </a:lnTo>
                    <a:lnTo>
                      <a:pt x="618" y="785"/>
                    </a:lnTo>
                    <a:cubicBezTo>
                      <a:pt x="401" y="886"/>
                      <a:pt x="194" y="1007"/>
                      <a:pt x="0" y="1146"/>
                    </a:cubicBezTo>
                    <a:lnTo>
                      <a:pt x="0" y="1146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827" name="Google Shape;827;p7"/>
              <p:cNvSpPr/>
              <p:nvPr/>
            </p:nvSpPr>
            <p:spPr>
              <a:xfrm>
                <a:off x="942394" y="1919898"/>
                <a:ext cx="875" cy="4465"/>
              </a:xfrm>
              <a:custGeom>
                <a:rect b="b" l="l" r="r" t="t"/>
                <a:pathLst>
                  <a:path extrusionOk="0" h="4465" w="875">
                    <a:moveTo>
                      <a:pt x="13" y="114"/>
                    </a:moveTo>
                    <a:cubicBezTo>
                      <a:pt x="238" y="404"/>
                      <a:pt x="420" y="724"/>
                      <a:pt x="554" y="1066"/>
                    </a:cubicBezTo>
                    <a:cubicBezTo>
                      <a:pt x="617" y="1243"/>
                      <a:pt x="669" y="1424"/>
                      <a:pt x="708" y="1607"/>
                    </a:cubicBezTo>
                    <a:cubicBezTo>
                      <a:pt x="763" y="1819"/>
                      <a:pt x="806" y="2034"/>
                      <a:pt x="837" y="2251"/>
                    </a:cubicBezTo>
                    <a:cubicBezTo>
                      <a:pt x="888" y="2635"/>
                      <a:pt x="888" y="3025"/>
                      <a:pt x="837" y="3410"/>
                    </a:cubicBezTo>
                    <a:lnTo>
                      <a:pt x="837" y="3770"/>
                    </a:lnTo>
                    <a:cubicBezTo>
                      <a:pt x="841" y="3847"/>
                      <a:pt x="841" y="3925"/>
                      <a:pt x="837" y="4002"/>
                    </a:cubicBezTo>
                    <a:lnTo>
                      <a:pt x="605" y="4465"/>
                    </a:lnTo>
                    <a:lnTo>
                      <a:pt x="605" y="4465"/>
                    </a:lnTo>
                    <a:cubicBezTo>
                      <a:pt x="605" y="4311"/>
                      <a:pt x="605" y="4156"/>
                      <a:pt x="605" y="3976"/>
                    </a:cubicBezTo>
                    <a:cubicBezTo>
                      <a:pt x="605" y="3796"/>
                      <a:pt x="605" y="3667"/>
                      <a:pt x="605" y="3513"/>
                    </a:cubicBezTo>
                    <a:lnTo>
                      <a:pt x="605" y="2998"/>
                    </a:lnTo>
                    <a:cubicBezTo>
                      <a:pt x="576" y="2312"/>
                      <a:pt x="481" y="1631"/>
                      <a:pt x="322" y="963"/>
                    </a:cubicBezTo>
                    <a:cubicBezTo>
                      <a:pt x="322" y="680"/>
                      <a:pt x="167" y="423"/>
                      <a:pt x="64" y="139"/>
                    </a:cubicBezTo>
                    <a:cubicBezTo>
                      <a:pt x="-39" y="-144"/>
                      <a:pt x="13" y="88"/>
                      <a:pt x="13" y="114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828" name="Google Shape;828;p7"/>
              <p:cNvSpPr/>
              <p:nvPr/>
            </p:nvSpPr>
            <p:spPr>
              <a:xfrm>
                <a:off x="940114" y="1916458"/>
                <a:ext cx="1881" cy="5742"/>
              </a:xfrm>
              <a:custGeom>
                <a:rect b="b" l="l" r="r" t="t"/>
                <a:pathLst>
                  <a:path extrusionOk="0" h="5742" w="1881">
                    <a:moveTo>
                      <a:pt x="1" y="0"/>
                    </a:moveTo>
                    <a:lnTo>
                      <a:pt x="1" y="0"/>
                    </a:lnTo>
                    <a:cubicBezTo>
                      <a:pt x="207" y="541"/>
                      <a:pt x="413" y="1056"/>
                      <a:pt x="645" y="1571"/>
                    </a:cubicBezTo>
                    <a:cubicBezTo>
                      <a:pt x="877" y="2086"/>
                      <a:pt x="1057" y="2446"/>
                      <a:pt x="1237" y="2910"/>
                    </a:cubicBezTo>
                    <a:cubicBezTo>
                      <a:pt x="1418" y="3373"/>
                      <a:pt x="1572" y="3863"/>
                      <a:pt x="1727" y="4352"/>
                    </a:cubicBezTo>
                    <a:lnTo>
                      <a:pt x="1881" y="5047"/>
                    </a:lnTo>
                    <a:cubicBezTo>
                      <a:pt x="1881" y="5279"/>
                      <a:pt x="1881" y="5511"/>
                      <a:pt x="1881" y="5742"/>
                    </a:cubicBezTo>
                    <a:lnTo>
                      <a:pt x="1881" y="5742"/>
                    </a:lnTo>
                    <a:cubicBezTo>
                      <a:pt x="1701" y="5227"/>
                      <a:pt x="1495" y="4687"/>
                      <a:pt x="1289" y="4197"/>
                    </a:cubicBezTo>
                    <a:cubicBezTo>
                      <a:pt x="1083" y="3708"/>
                      <a:pt x="877" y="3296"/>
                      <a:pt x="697" y="2833"/>
                    </a:cubicBezTo>
                    <a:cubicBezTo>
                      <a:pt x="507" y="2361"/>
                      <a:pt x="343" y="1880"/>
                      <a:pt x="207" y="1391"/>
                    </a:cubicBezTo>
                    <a:cubicBezTo>
                      <a:pt x="135" y="1162"/>
                      <a:pt x="75" y="930"/>
                      <a:pt x="27" y="695"/>
                    </a:cubicBezTo>
                    <a:cubicBezTo>
                      <a:pt x="5" y="464"/>
                      <a:pt x="-4" y="232"/>
                      <a:pt x="1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829" name="Google Shape;829;p7"/>
              <p:cNvSpPr/>
              <p:nvPr/>
            </p:nvSpPr>
            <p:spPr>
              <a:xfrm>
                <a:off x="938061" y="1918312"/>
                <a:ext cx="586" cy="8909"/>
              </a:xfrm>
              <a:custGeom>
                <a:rect b="b" l="l" r="r" t="t"/>
                <a:pathLst>
                  <a:path extrusionOk="0" h="8909" w="586">
                    <a:moveTo>
                      <a:pt x="586" y="0"/>
                    </a:moveTo>
                    <a:lnTo>
                      <a:pt x="586" y="0"/>
                    </a:lnTo>
                    <a:cubicBezTo>
                      <a:pt x="586" y="0"/>
                      <a:pt x="586" y="232"/>
                      <a:pt x="586" y="361"/>
                    </a:cubicBezTo>
                    <a:cubicBezTo>
                      <a:pt x="586" y="489"/>
                      <a:pt x="586" y="541"/>
                      <a:pt x="586" y="644"/>
                    </a:cubicBezTo>
                    <a:lnTo>
                      <a:pt x="586" y="644"/>
                    </a:lnTo>
                    <a:cubicBezTo>
                      <a:pt x="586" y="644"/>
                      <a:pt x="586" y="824"/>
                      <a:pt x="586" y="901"/>
                    </a:cubicBezTo>
                    <a:cubicBezTo>
                      <a:pt x="586" y="979"/>
                      <a:pt x="586" y="1236"/>
                      <a:pt x="586" y="1416"/>
                    </a:cubicBezTo>
                    <a:lnTo>
                      <a:pt x="329" y="2369"/>
                    </a:lnTo>
                    <a:cubicBezTo>
                      <a:pt x="274" y="2529"/>
                      <a:pt x="231" y="2692"/>
                      <a:pt x="200" y="2858"/>
                    </a:cubicBezTo>
                    <a:cubicBezTo>
                      <a:pt x="113" y="3170"/>
                      <a:pt x="53" y="3489"/>
                      <a:pt x="20" y="3811"/>
                    </a:cubicBezTo>
                    <a:cubicBezTo>
                      <a:pt x="7" y="3957"/>
                      <a:pt x="7" y="4103"/>
                      <a:pt x="20" y="4249"/>
                    </a:cubicBezTo>
                    <a:cubicBezTo>
                      <a:pt x="-6" y="4617"/>
                      <a:pt x="-6" y="4987"/>
                      <a:pt x="20" y="5356"/>
                    </a:cubicBezTo>
                    <a:cubicBezTo>
                      <a:pt x="20" y="5768"/>
                      <a:pt x="20" y="6180"/>
                      <a:pt x="20" y="6592"/>
                    </a:cubicBezTo>
                    <a:cubicBezTo>
                      <a:pt x="-5" y="6737"/>
                      <a:pt x="-5" y="6885"/>
                      <a:pt x="20" y="7030"/>
                    </a:cubicBezTo>
                    <a:cubicBezTo>
                      <a:pt x="-7" y="7407"/>
                      <a:pt x="-7" y="7786"/>
                      <a:pt x="20" y="8163"/>
                    </a:cubicBezTo>
                    <a:cubicBezTo>
                      <a:pt x="50" y="8414"/>
                      <a:pt x="93" y="8663"/>
                      <a:pt x="149" y="8910"/>
                    </a:cubicBezTo>
                    <a:lnTo>
                      <a:pt x="149" y="8910"/>
                    </a:lnTo>
                    <a:cubicBezTo>
                      <a:pt x="149" y="8601"/>
                      <a:pt x="149" y="8292"/>
                      <a:pt x="149" y="7957"/>
                    </a:cubicBezTo>
                    <a:cubicBezTo>
                      <a:pt x="149" y="7622"/>
                      <a:pt x="149" y="7081"/>
                      <a:pt x="149" y="6644"/>
                    </a:cubicBezTo>
                    <a:lnTo>
                      <a:pt x="149" y="6463"/>
                    </a:lnTo>
                    <a:cubicBezTo>
                      <a:pt x="149" y="6051"/>
                      <a:pt x="149" y="5639"/>
                      <a:pt x="149" y="5227"/>
                    </a:cubicBezTo>
                    <a:cubicBezTo>
                      <a:pt x="149" y="4815"/>
                      <a:pt x="149" y="4790"/>
                      <a:pt x="149" y="4558"/>
                    </a:cubicBezTo>
                    <a:cubicBezTo>
                      <a:pt x="136" y="4386"/>
                      <a:pt x="136" y="4214"/>
                      <a:pt x="149" y="4043"/>
                    </a:cubicBezTo>
                    <a:lnTo>
                      <a:pt x="149" y="4043"/>
                    </a:lnTo>
                    <a:cubicBezTo>
                      <a:pt x="149" y="4043"/>
                      <a:pt x="149" y="3888"/>
                      <a:pt x="149" y="3811"/>
                    </a:cubicBezTo>
                    <a:cubicBezTo>
                      <a:pt x="149" y="3734"/>
                      <a:pt x="149" y="3373"/>
                      <a:pt x="149" y="3142"/>
                    </a:cubicBezTo>
                    <a:lnTo>
                      <a:pt x="149" y="2807"/>
                    </a:lnTo>
                    <a:lnTo>
                      <a:pt x="303" y="2034"/>
                    </a:lnTo>
                    <a:cubicBezTo>
                      <a:pt x="327" y="1717"/>
                      <a:pt x="327" y="1399"/>
                      <a:pt x="303" y="1082"/>
                    </a:cubicBezTo>
                    <a:lnTo>
                      <a:pt x="303" y="901"/>
                    </a:lnTo>
                    <a:cubicBezTo>
                      <a:pt x="316" y="738"/>
                      <a:pt x="316" y="575"/>
                      <a:pt x="303" y="412"/>
                    </a:cubicBezTo>
                    <a:cubicBezTo>
                      <a:pt x="419" y="291"/>
                      <a:pt x="515" y="152"/>
                      <a:pt x="586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830" name="Google Shape;830;p7"/>
              <p:cNvSpPr/>
              <p:nvPr/>
            </p:nvSpPr>
            <p:spPr>
              <a:xfrm>
                <a:off x="936587" y="1918878"/>
                <a:ext cx="1442" cy="4429"/>
              </a:xfrm>
              <a:custGeom>
                <a:rect b="b" l="l" r="r" t="t"/>
                <a:pathLst>
                  <a:path extrusionOk="0" h="4429" w="1442">
                    <a:moveTo>
                      <a:pt x="1442" y="0"/>
                    </a:moveTo>
                    <a:lnTo>
                      <a:pt x="1442" y="0"/>
                    </a:lnTo>
                    <a:cubicBezTo>
                      <a:pt x="1393" y="134"/>
                      <a:pt x="1332" y="263"/>
                      <a:pt x="1262" y="386"/>
                    </a:cubicBezTo>
                    <a:cubicBezTo>
                      <a:pt x="1135" y="722"/>
                      <a:pt x="1032" y="1066"/>
                      <a:pt x="953" y="1416"/>
                    </a:cubicBezTo>
                    <a:cubicBezTo>
                      <a:pt x="953" y="1777"/>
                      <a:pt x="798" y="2163"/>
                      <a:pt x="695" y="2524"/>
                    </a:cubicBezTo>
                    <a:cubicBezTo>
                      <a:pt x="522" y="3179"/>
                      <a:pt x="289" y="3816"/>
                      <a:pt x="0" y="4429"/>
                    </a:cubicBezTo>
                    <a:lnTo>
                      <a:pt x="0" y="4429"/>
                    </a:lnTo>
                    <a:lnTo>
                      <a:pt x="0" y="3631"/>
                    </a:lnTo>
                    <a:lnTo>
                      <a:pt x="0" y="2987"/>
                    </a:lnTo>
                    <a:cubicBezTo>
                      <a:pt x="51" y="2597"/>
                      <a:pt x="155" y="2216"/>
                      <a:pt x="309" y="1854"/>
                    </a:cubicBezTo>
                    <a:cubicBezTo>
                      <a:pt x="432" y="1497"/>
                      <a:pt x="587" y="1153"/>
                      <a:pt x="772" y="824"/>
                    </a:cubicBezTo>
                    <a:cubicBezTo>
                      <a:pt x="975" y="533"/>
                      <a:pt x="1199" y="258"/>
                      <a:pt x="1442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831" name="Google Shape;831;p7"/>
              <p:cNvSpPr/>
              <p:nvPr/>
            </p:nvSpPr>
            <p:spPr>
              <a:xfrm>
                <a:off x="934456" y="1922921"/>
                <a:ext cx="921" cy="3399"/>
              </a:xfrm>
              <a:custGeom>
                <a:rect b="b" l="l" r="r" t="t"/>
                <a:pathLst>
                  <a:path extrusionOk="0" h="3399" w="921">
                    <a:moveTo>
                      <a:pt x="921" y="0"/>
                    </a:moveTo>
                    <a:lnTo>
                      <a:pt x="921" y="0"/>
                    </a:lnTo>
                    <a:cubicBezTo>
                      <a:pt x="820" y="261"/>
                      <a:pt x="734" y="527"/>
                      <a:pt x="663" y="798"/>
                    </a:cubicBezTo>
                    <a:lnTo>
                      <a:pt x="432" y="1674"/>
                    </a:lnTo>
                    <a:cubicBezTo>
                      <a:pt x="277" y="2240"/>
                      <a:pt x="123" y="2807"/>
                      <a:pt x="20" y="3399"/>
                    </a:cubicBezTo>
                    <a:lnTo>
                      <a:pt x="20" y="3399"/>
                    </a:lnTo>
                    <a:cubicBezTo>
                      <a:pt x="-7" y="3099"/>
                      <a:pt x="-7" y="2798"/>
                      <a:pt x="20" y="2498"/>
                    </a:cubicBezTo>
                    <a:cubicBezTo>
                      <a:pt x="7" y="2335"/>
                      <a:pt x="7" y="2171"/>
                      <a:pt x="20" y="2008"/>
                    </a:cubicBezTo>
                    <a:cubicBezTo>
                      <a:pt x="8" y="1854"/>
                      <a:pt x="8" y="1699"/>
                      <a:pt x="20" y="1545"/>
                    </a:cubicBezTo>
                    <a:cubicBezTo>
                      <a:pt x="109" y="1245"/>
                      <a:pt x="221" y="952"/>
                      <a:pt x="355" y="669"/>
                    </a:cubicBezTo>
                    <a:cubicBezTo>
                      <a:pt x="527" y="433"/>
                      <a:pt x="717" y="209"/>
                      <a:pt x="921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832" name="Google Shape;832;p7"/>
              <p:cNvSpPr/>
              <p:nvPr/>
            </p:nvSpPr>
            <p:spPr>
              <a:xfrm>
                <a:off x="938686" y="1914295"/>
                <a:ext cx="985" cy="1210"/>
              </a:xfrm>
              <a:custGeom>
                <a:rect b="b" l="l" r="r" t="t"/>
                <a:pathLst>
                  <a:path extrusionOk="0" h="1210" w="985">
                    <a:moveTo>
                      <a:pt x="863" y="0"/>
                    </a:moveTo>
                    <a:lnTo>
                      <a:pt x="863" y="0"/>
                    </a:lnTo>
                    <a:lnTo>
                      <a:pt x="863" y="154"/>
                    </a:lnTo>
                    <a:lnTo>
                      <a:pt x="554" y="154"/>
                    </a:lnTo>
                    <a:lnTo>
                      <a:pt x="374" y="154"/>
                    </a:lnTo>
                    <a:cubicBezTo>
                      <a:pt x="336" y="236"/>
                      <a:pt x="336" y="330"/>
                      <a:pt x="374" y="412"/>
                    </a:cubicBezTo>
                    <a:lnTo>
                      <a:pt x="168" y="412"/>
                    </a:lnTo>
                    <a:cubicBezTo>
                      <a:pt x="118" y="394"/>
                      <a:pt x="63" y="394"/>
                      <a:pt x="13" y="412"/>
                    </a:cubicBezTo>
                    <a:lnTo>
                      <a:pt x="13" y="412"/>
                    </a:lnTo>
                    <a:lnTo>
                      <a:pt x="13" y="412"/>
                    </a:lnTo>
                    <a:cubicBezTo>
                      <a:pt x="-1" y="489"/>
                      <a:pt x="-1" y="567"/>
                      <a:pt x="13" y="644"/>
                    </a:cubicBezTo>
                    <a:lnTo>
                      <a:pt x="13" y="644"/>
                    </a:lnTo>
                    <a:cubicBezTo>
                      <a:pt x="-4" y="694"/>
                      <a:pt x="-4" y="748"/>
                      <a:pt x="13" y="798"/>
                    </a:cubicBezTo>
                    <a:lnTo>
                      <a:pt x="13" y="798"/>
                    </a:lnTo>
                    <a:lnTo>
                      <a:pt x="13" y="798"/>
                    </a:lnTo>
                    <a:lnTo>
                      <a:pt x="13" y="798"/>
                    </a:lnTo>
                    <a:cubicBezTo>
                      <a:pt x="26" y="875"/>
                      <a:pt x="26" y="953"/>
                      <a:pt x="13" y="1030"/>
                    </a:cubicBezTo>
                    <a:lnTo>
                      <a:pt x="13" y="1030"/>
                    </a:lnTo>
                    <a:cubicBezTo>
                      <a:pt x="13" y="1030"/>
                      <a:pt x="13" y="1030"/>
                      <a:pt x="13" y="1030"/>
                    </a:cubicBezTo>
                    <a:lnTo>
                      <a:pt x="13" y="1030"/>
                    </a:lnTo>
                    <a:lnTo>
                      <a:pt x="13" y="1030"/>
                    </a:lnTo>
                    <a:lnTo>
                      <a:pt x="13" y="1030"/>
                    </a:lnTo>
                    <a:cubicBezTo>
                      <a:pt x="56" y="1115"/>
                      <a:pt x="130" y="1180"/>
                      <a:pt x="219" y="1210"/>
                    </a:cubicBezTo>
                    <a:lnTo>
                      <a:pt x="528" y="1210"/>
                    </a:lnTo>
                    <a:cubicBezTo>
                      <a:pt x="528" y="1210"/>
                      <a:pt x="528" y="1210"/>
                      <a:pt x="683" y="1210"/>
                    </a:cubicBezTo>
                    <a:lnTo>
                      <a:pt x="812" y="1056"/>
                    </a:lnTo>
                    <a:cubicBezTo>
                      <a:pt x="891" y="962"/>
                      <a:pt x="937" y="844"/>
                      <a:pt x="940" y="721"/>
                    </a:cubicBezTo>
                    <a:lnTo>
                      <a:pt x="940" y="721"/>
                    </a:lnTo>
                    <a:cubicBezTo>
                      <a:pt x="940" y="721"/>
                      <a:pt x="940" y="721"/>
                      <a:pt x="940" y="721"/>
                    </a:cubicBezTo>
                    <a:cubicBezTo>
                      <a:pt x="940" y="721"/>
                      <a:pt x="940" y="721"/>
                      <a:pt x="940" y="721"/>
                    </a:cubicBezTo>
                    <a:cubicBezTo>
                      <a:pt x="940" y="721"/>
                      <a:pt x="940" y="721"/>
                      <a:pt x="940" y="721"/>
                    </a:cubicBezTo>
                    <a:lnTo>
                      <a:pt x="940" y="721"/>
                    </a:lnTo>
                    <a:lnTo>
                      <a:pt x="940" y="592"/>
                    </a:lnTo>
                    <a:lnTo>
                      <a:pt x="940" y="592"/>
                    </a:lnTo>
                    <a:cubicBezTo>
                      <a:pt x="951" y="550"/>
                      <a:pt x="951" y="506"/>
                      <a:pt x="940" y="464"/>
                    </a:cubicBezTo>
                    <a:lnTo>
                      <a:pt x="940" y="464"/>
                    </a:lnTo>
                    <a:lnTo>
                      <a:pt x="940" y="464"/>
                    </a:lnTo>
                    <a:cubicBezTo>
                      <a:pt x="1022" y="309"/>
                      <a:pt x="991" y="119"/>
                      <a:pt x="863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833" name="Google Shape;833;p7"/>
              <p:cNvSpPr/>
              <p:nvPr/>
            </p:nvSpPr>
            <p:spPr>
              <a:xfrm>
                <a:off x="939279" y="1913522"/>
                <a:ext cx="958" cy="1261"/>
              </a:xfrm>
              <a:custGeom>
                <a:rect b="b" l="l" r="r" t="t"/>
                <a:pathLst>
                  <a:path extrusionOk="0" h="1261" w="958">
                    <a:moveTo>
                      <a:pt x="244" y="0"/>
                    </a:moveTo>
                    <a:lnTo>
                      <a:pt x="244" y="0"/>
                    </a:lnTo>
                    <a:lnTo>
                      <a:pt x="475" y="0"/>
                    </a:lnTo>
                    <a:lnTo>
                      <a:pt x="475" y="0"/>
                    </a:lnTo>
                    <a:lnTo>
                      <a:pt x="630" y="0"/>
                    </a:lnTo>
                    <a:cubicBezTo>
                      <a:pt x="781" y="117"/>
                      <a:pt x="889" y="279"/>
                      <a:pt x="939" y="463"/>
                    </a:cubicBezTo>
                    <a:cubicBezTo>
                      <a:pt x="965" y="556"/>
                      <a:pt x="965" y="654"/>
                      <a:pt x="939" y="747"/>
                    </a:cubicBezTo>
                    <a:lnTo>
                      <a:pt x="939" y="747"/>
                    </a:lnTo>
                    <a:cubicBezTo>
                      <a:pt x="898" y="873"/>
                      <a:pt x="817" y="982"/>
                      <a:pt x="707" y="1056"/>
                    </a:cubicBezTo>
                    <a:lnTo>
                      <a:pt x="707" y="1056"/>
                    </a:lnTo>
                    <a:cubicBezTo>
                      <a:pt x="707" y="1056"/>
                      <a:pt x="707" y="1236"/>
                      <a:pt x="501" y="1262"/>
                    </a:cubicBezTo>
                    <a:lnTo>
                      <a:pt x="321" y="1262"/>
                    </a:lnTo>
                    <a:lnTo>
                      <a:pt x="192" y="1262"/>
                    </a:lnTo>
                    <a:lnTo>
                      <a:pt x="192" y="1262"/>
                    </a:lnTo>
                    <a:lnTo>
                      <a:pt x="38" y="1082"/>
                    </a:lnTo>
                    <a:lnTo>
                      <a:pt x="38" y="1082"/>
                    </a:lnTo>
                    <a:cubicBezTo>
                      <a:pt x="23" y="1014"/>
                      <a:pt x="23" y="943"/>
                      <a:pt x="38" y="876"/>
                    </a:cubicBezTo>
                    <a:cubicBezTo>
                      <a:pt x="-13" y="708"/>
                      <a:pt x="-13" y="529"/>
                      <a:pt x="38" y="361"/>
                    </a:cubicBezTo>
                    <a:cubicBezTo>
                      <a:pt x="56" y="218"/>
                      <a:pt x="130" y="88"/>
                      <a:pt x="244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834" name="Google Shape;834;p7"/>
              <p:cNvSpPr/>
              <p:nvPr/>
            </p:nvSpPr>
            <p:spPr>
              <a:xfrm>
                <a:off x="939442" y="1912003"/>
                <a:ext cx="813" cy="1332"/>
              </a:xfrm>
              <a:custGeom>
                <a:rect b="b" l="l" r="r" t="t"/>
                <a:pathLst>
                  <a:path extrusionOk="0" h="1332" w="813">
                    <a:moveTo>
                      <a:pt x="776" y="489"/>
                    </a:moveTo>
                    <a:cubicBezTo>
                      <a:pt x="767" y="398"/>
                      <a:pt x="720" y="314"/>
                      <a:pt x="647" y="258"/>
                    </a:cubicBezTo>
                    <a:cubicBezTo>
                      <a:pt x="605" y="194"/>
                      <a:pt x="541" y="148"/>
                      <a:pt x="467" y="129"/>
                    </a:cubicBezTo>
                    <a:lnTo>
                      <a:pt x="209" y="129"/>
                    </a:lnTo>
                    <a:lnTo>
                      <a:pt x="209" y="129"/>
                    </a:lnTo>
                    <a:lnTo>
                      <a:pt x="209" y="0"/>
                    </a:lnTo>
                    <a:lnTo>
                      <a:pt x="209" y="0"/>
                    </a:lnTo>
                    <a:cubicBezTo>
                      <a:pt x="197" y="42"/>
                      <a:pt x="197" y="87"/>
                      <a:pt x="209" y="129"/>
                    </a:cubicBezTo>
                    <a:lnTo>
                      <a:pt x="209" y="258"/>
                    </a:lnTo>
                    <a:cubicBezTo>
                      <a:pt x="130" y="358"/>
                      <a:pt x="69" y="471"/>
                      <a:pt x="29" y="592"/>
                    </a:cubicBezTo>
                    <a:cubicBezTo>
                      <a:pt x="-10" y="727"/>
                      <a:pt x="-10" y="870"/>
                      <a:pt x="29" y="1004"/>
                    </a:cubicBezTo>
                    <a:lnTo>
                      <a:pt x="29" y="1004"/>
                    </a:lnTo>
                    <a:lnTo>
                      <a:pt x="29" y="1185"/>
                    </a:lnTo>
                    <a:lnTo>
                      <a:pt x="29" y="1313"/>
                    </a:lnTo>
                    <a:lnTo>
                      <a:pt x="29" y="1313"/>
                    </a:lnTo>
                    <a:cubicBezTo>
                      <a:pt x="95" y="1339"/>
                      <a:pt x="169" y="1339"/>
                      <a:pt x="235" y="1313"/>
                    </a:cubicBezTo>
                    <a:cubicBezTo>
                      <a:pt x="235" y="1313"/>
                      <a:pt x="235" y="1313"/>
                      <a:pt x="364" y="1313"/>
                    </a:cubicBezTo>
                    <a:lnTo>
                      <a:pt x="364" y="1313"/>
                    </a:lnTo>
                    <a:lnTo>
                      <a:pt x="364" y="1313"/>
                    </a:lnTo>
                    <a:cubicBezTo>
                      <a:pt x="423" y="1325"/>
                      <a:pt x="484" y="1325"/>
                      <a:pt x="544" y="1313"/>
                    </a:cubicBezTo>
                    <a:cubicBezTo>
                      <a:pt x="602" y="1245"/>
                      <a:pt x="646" y="1167"/>
                      <a:pt x="673" y="1082"/>
                    </a:cubicBezTo>
                    <a:cubicBezTo>
                      <a:pt x="812" y="918"/>
                      <a:pt x="852" y="691"/>
                      <a:pt x="776" y="489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835" name="Google Shape;835;p7"/>
              <p:cNvSpPr/>
              <p:nvPr/>
            </p:nvSpPr>
            <p:spPr>
              <a:xfrm>
                <a:off x="938647" y="1911050"/>
                <a:ext cx="847" cy="746"/>
              </a:xfrm>
              <a:custGeom>
                <a:rect b="b" l="l" r="r" t="t"/>
                <a:pathLst>
                  <a:path extrusionOk="0" h="746" w="847">
                    <a:moveTo>
                      <a:pt x="798" y="669"/>
                    </a:moveTo>
                    <a:lnTo>
                      <a:pt x="798" y="669"/>
                    </a:lnTo>
                    <a:cubicBezTo>
                      <a:pt x="863" y="531"/>
                      <a:pt x="863" y="370"/>
                      <a:pt x="798" y="232"/>
                    </a:cubicBezTo>
                    <a:cubicBezTo>
                      <a:pt x="745" y="114"/>
                      <a:pt x="640" y="29"/>
                      <a:pt x="515" y="0"/>
                    </a:cubicBezTo>
                    <a:lnTo>
                      <a:pt x="515" y="0"/>
                    </a:lnTo>
                    <a:lnTo>
                      <a:pt x="515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ubicBezTo>
                      <a:pt x="0" y="0"/>
                      <a:pt x="0" y="0"/>
                      <a:pt x="0" y="206"/>
                    </a:cubicBezTo>
                    <a:cubicBezTo>
                      <a:pt x="-1" y="306"/>
                      <a:pt x="79" y="387"/>
                      <a:pt x="178" y="388"/>
                    </a:cubicBezTo>
                    <a:cubicBezTo>
                      <a:pt x="188" y="388"/>
                      <a:pt x="197" y="388"/>
                      <a:pt x="206" y="386"/>
                    </a:cubicBezTo>
                    <a:lnTo>
                      <a:pt x="206" y="386"/>
                    </a:lnTo>
                    <a:cubicBezTo>
                      <a:pt x="142" y="498"/>
                      <a:pt x="142" y="635"/>
                      <a:pt x="206" y="747"/>
                    </a:cubicBezTo>
                    <a:cubicBezTo>
                      <a:pt x="206" y="747"/>
                      <a:pt x="206" y="747"/>
                      <a:pt x="206" y="747"/>
                    </a:cubicBezTo>
                    <a:cubicBezTo>
                      <a:pt x="206" y="747"/>
                      <a:pt x="206" y="747"/>
                      <a:pt x="206" y="747"/>
                    </a:cubicBezTo>
                    <a:lnTo>
                      <a:pt x="206" y="747"/>
                    </a:lnTo>
                    <a:lnTo>
                      <a:pt x="206" y="747"/>
                    </a:lnTo>
                    <a:lnTo>
                      <a:pt x="206" y="747"/>
                    </a:lnTo>
                    <a:lnTo>
                      <a:pt x="206" y="747"/>
                    </a:lnTo>
                    <a:lnTo>
                      <a:pt x="206" y="747"/>
                    </a:lnTo>
                    <a:cubicBezTo>
                      <a:pt x="206" y="747"/>
                      <a:pt x="361" y="747"/>
                      <a:pt x="386" y="747"/>
                    </a:cubicBezTo>
                    <a:cubicBezTo>
                      <a:pt x="425" y="693"/>
                      <a:pt x="425" y="620"/>
                      <a:pt x="386" y="566"/>
                    </a:cubicBezTo>
                    <a:cubicBezTo>
                      <a:pt x="397" y="524"/>
                      <a:pt x="397" y="480"/>
                      <a:pt x="386" y="438"/>
                    </a:cubicBezTo>
                    <a:lnTo>
                      <a:pt x="386" y="438"/>
                    </a:lnTo>
                    <a:lnTo>
                      <a:pt x="386" y="438"/>
                    </a:lnTo>
                    <a:cubicBezTo>
                      <a:pt x="397" y="594"/>
                      <a:pt x="533" y="711"/>
                      <a:pt x="689" y="700"/>
                    </a:cubicBezTo>
                    <a:cubicBezTo>
                      <a:pt x="727" y="697"/>
                      <a:pt x="764" y="687"/>
                      <a:pt x="798" y="669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836" name="Google Shape;836;p7"/>
              <p:cNvSpPr/>
              <p:nvPr/>
            </p:nvSpPr>
            <p:spPr>
              <a:xfrm>
                <a:off x="938210" y="1911166"/>
                <a:ext cx="283" cy="322"/>
              </a:xfrm>
              <a:custGeom>
                <a:rect b="b" l="l" r="r" t="t"/>
                <a:pathLst>
                  <a:path extrusionOk="0" h="322" w="283">
                    <a:moveTo>
                      <a:pt x="180" y="13"/>
                    </a:moveTo>
                    <a:cubicBezTo>
                      <a:pt x="122" y="-4"/>
                      <a:pt x="59" y="-4"/>
                      <a:pt x="0" y="13"/>
                    </a:cubicBezTo>
                    <a:lnTo>
                      <a:pt x="0" y="13"/>
                    </a:lnTo>
                    <a:lnTo>
                      <a:pt x="0" y="13"/>
                    </a:lnTo>
                    <a:cubicBezTo>
                      <a:pt x="0" y="13"/>
                      <a:pt x="0" y="168"/>
                      <a:pt x="0" y="219"/>
                    </a:cubicBezTo>
                    <a:lnTo>
                      <a:pt x="0" y="219"/>
                    </a:lnTo>
                    <a:lnTo>
                      <a:pt x="283" y="219"/>
                    </a:lnTo>
                    <a:lnTo>
                      <a:pt x="283" y="322"/>
                    </a:lnTo>
                    <a:lnTo>
                      <a:pt x="283" y="322"/>
                    </a:lnTo>
                    <a:cubicBezTo>
                      <a:pt x="283" y="322"/>
                      <a:pt x="283" y="322"/>
                      <a:pt x="283" y="142"/>
                    </a:cubicBezTo>
                    <a:lnTo>
                      <a:pt x="283" y="142"/>
                    </a:lnTo>
                    <a:cubicBezTo>
                      <a:pt x="283" y="142"/>
                      <a:pt x="180" y="39"/>
                      <a:pt x="180" y="13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837" name="Google Shape;837;p7"/>
              <p:cNvSpPr/>
              <p:nvPr/>
            </p:nvSpPr>
            <p:spPr>
              <a:xfrm>
                <a:off x="938302" y="1911787"/>
                <a:ext cx="1334" cy="2906"/>
              </a:xfrm>
              <a:custGeom>
                <a:rect b="b" l="l" r="r" t="t"/>
                <a:pathLst>
                  <a:path extrusionOk="0" h="2906" w="1334">
                    <a:moveTo>
                      <a:pt x="835" y="36"/>
                    </a:moveTo>
                    <a:lnTo>
                      <a:pt x="835" y="36"/>
                    </a:lnTo>
                    <a:cubicBezTo>
                      <a:pt x="941" y="-12"/>
                      <a:pt x="1063" y="-12"/>
                      <a:pt x="1169" y="36"/>
                    </a:cubicBezTo>
                    <a:lnTo>
                      <a:pt x="1169" y="190"/>
                    </a:lnTo>
                    <a:lnTo>
                      <a:pt x="1169" y="190"/>
                    </a:lnTo>
                    <a:cubicBezTo>
                      <a:pt x="1221" y="349"/>
                      <a:pt x="1221" y="520"/>
                      <a:pt x="1169" y="679"/>
                    </a:cubicBezTo>
                    <a:cubicBezTo>
                      <a:pt x="1236" y="765"/>
                      <a:pt x="1288" y="860"/>
                      <a:pt x="1324" y="963"/>
                    </a:cubicBezTo>
                    <a:cubicBezTo>
                      <a:pt x="1334" y="1065"/>
                      <a:pt x="1334" y="1169"/>
                      <a:pt x="1324" y="1272"/>
                    </a:cubicBezTo>
                    <a:lnTo>
                      <a:pt x="1324" y="1452"/>
                    </a:lnTo>
                    <a:cubicBezTo>
                      <a:pt x="1324" y="1452"/>
                      <a:pt x="1324" y="1452"/>
                      <a:pt x="1324" y="1684"/>
                    </a:cubicBezTo>
                    <a:lnTo>
                      <a:pt x="1324" y="1684"/>
                    </a:lnTo>
                    <a:lnTo>
                      <a:pt x="1324" y="1684"/>
                    </a:lnTo>
                    <a:cubicBezTo>
                      <a:pt x="1335" y="1743"/>
                      <a:pt x="1335" y="1804"/>
                      <a:pt x="1324" y="1864"/>
                    </a:cubicBezTo>
                    <a:cubicBezTo>
                      <a:pt x="1336" y="2001"/>
                      <a:pt x="1336" y="2139"/>
                      <a:pt x="1324" y="2276"/>
                    </a:cubicBezTo>
                    <a:cubicBezTo>
                      <a:pt x="1338" y="2370"/>
                      <a:pt x="1338" y="2465"/>
                      <a:pt x="1324" y="2559"/>
                    </a:cubicBezTo>
                    <a:lnTo>
                      <a:pt x="1324" y="2559"/>
                    </a:lnTo>
                    <a:lnTo>
                      <a:pt x="1324" y="2559"/>
                    </a:lnTo>
                    <a:lnTo>
                      <a:pt x="1195" y="2688"/>
                    </a:lnTo>
                    <a:lnTo>
                      <a:pt x="1195" y="2688"/>
                    </a:lnTo>
                    <a:lnTo>
                      <a:pt x="1195" y="2688"/>
                    </a:lnTo>
                    <a:cubicBezTo>
                      <a:pt x="1074" y="2780"/>
                      <a:pt x="933" y="2842"/>
                      <a:pt x="783" y="2868"/>
                    </a:cubicBezTo>
                    <a:lnTo>
                      <a:pt x="783" y="2868"/>
                    </a:lnTo>
                    <a:cubicBezTo>
                      <a:pt x="669" y="2920"/>
                      <a:pt x="537" y="2920"/>
                      <a:pt x="423" y="2868"/>
                    </a:cubicBezTo>
                    <a:lnTo>
                      <a:pt x="294" y="2868"/>
                    </a:lnTo>
                    <a:lnTo>
                      <a:pt x="139" y="2868"/>
                    </a:lnTo>
                    <a:lnTo>
                      <a:pt x="139" y="2868"/>
                    </a:lnTo>
                    <a:lnTo>
                      <a:pt x="139" y="2868"/>
                    </a:lnTo>
                    <a:cubicBezTo>
                      <a:pt x="83" y="2819"/>
                      <a:pt x="38" y="2757"/>
                      <a:pt x="11" y="2688"/>
                    </a:cubicBezTo>
                    <a:lnTo>
                      <a:pt x="11" y="2688"/>
                    </a:lnTo>
                    <a:lnTo>
                      <a:pt x="11" y="2688"/>
                    </a:lnTo>
                    <a:lnTo>
                      <a:pt x="11" y="2508"/>
                    </a:lnTo>
                    <a:lnTo>
                      <a:pt x="11" y="2508"/>
                    </a:lnTo>
                    <a:cubicBezTo>
                      <a:pt x="-1" y="2422"/>
                      <a:pt x="-1" y="2335"/>
                      <a:pt x="11" y="2250"/>
                    </a:cubicBezTo>
                    <a:cubicBezTo>
                      <a:pt x="-4" y="2191"/>
                      <a:pt x="-4" y="2129"/>
                      <a:pt x="11" y="2070"/>
                    </a:cubicBezTo>
                    <a:cubicBezTo>
                      <a:pt x="1" y="2027"/>
                      <a:pt x="1" y="1983"/>
                      <a:pt x="11" y="1941"/>
                    </a:cubicBezTo>
                    <a:cubicBezTo>
                      <a:pt x="23" y="1752"/>
                      <a:pt x="75" y="1567"/>
                      <a:pt x="165" y="1400"/>
                    </a:cubicBezTo>
                    <a:lnTo>
                      <a:pt x="165" y="1400"/>
                    </a:lnTo>
                    <a:cubicBezTo>
                      <a:pt x="153" y="1324"/>
                      <a:pt x="153" y="1245"/>
                      <a:pt x="165" y="1169"/>
                    </a:cubicBezTo>
                    <a:lnTo>
                      <a:pt x="165" y="1169"/>
                    </a:lnTo>
                    <a:lnTo>
                      <a:pt x="165" y="1169"/>
                    </a:lnTo>
                    <a:cubicBezTo>
                      <a:pt x="201" y="1082"/>
                      <a:pt x="254" y="1003"/>
                      <a:pt x="320" y="937"/>
                    </a:cubicBezTo>
                    <a:cubicBezTo>
                      <a:pt x="370" y="865"/>
                      <a:pt x="442" y="810"/>
                      <a:pt x="526" y="782"/>
                    </a:cubicBezTo>
                    <a:cubicBezTo>
                      <a:pt x="559" y="646"/>
                      <a:pt x="641" y="527"/>
                      <a:pt x="757" y="448"/>
                    </a:cubicBezTo>
                    <a:lnTo>
                      <a:pt x="757" y="448"/>
                    </a:lnTo>
                    <a:lnTo>
                      <a:pt x="757" y="293"/>
                    </a:lnTo>
                    <a:cubicBezTo>
                      <a:pt x="757" y="293"/>
                      <a:pt x="757" y="293"/>
                      <a:pt x="757" y="293"/>
                    </a:cubicBezTo>
                    <a:cubicBezTo>
                      <a:pt x="749" y="200"/>
                      <a:pt x="777" y="108"/>
                      <a:pt x="835" y="36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838" name="Google Shape;838;p7"/>
              <p:cNvSpPr/>
              <p:nvPr/>
            </p:nvSpPr>
            <p:spPr>
              <a:xfrm>
                <a:off x="939343" y="1914939"/>
                <a:ext cx="154" cy="154"/>
              </a:xfrm>
              <a:custGeom>
                <a:rect b="b" l="l" r="r" t="t"/>
                <a:pathLst>
                  <a:path extrusionOk="0" h="154" w="154">
                    <a:moveTo>
                      <a:pt x="154" y="129"/>
                    </a:moveTo>
                    <a:lnTo>
                      <a:pt x="154" y="129"/>
                    </a:lnTo>
                    <a:lnTo>
                      <a:pt x="154" y="0"/>
                    </a:lnTo>
                    <a:lnTo>
                      <a:pt x="154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54"/>
                    </a:lnTo>
                    <a:lnTo>
                      <a:pt x="0" y="154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839" name="Google Shape;839;p7"/>
              <p:cNvSpPr/>
              <p:nvPr/>
            </p:nvSpPr>
            <p:spPr>
              <a:xfrm>
                <a:off x="939108" y="1914518"/>
                <a:ext cx="501" cy="472"/>
              </a:xfrm>
              <a:custGeom>
                <a:rect b="b" l="l" r="r" t="t"/>
                <a:pathLst>
                  <a:path extrusionOk="0" h="472" w="501">
                    <a:moveTo>
                      <a:pt x="106" y="8"/>
                    </a:moveTo>
                    <a:lnTo>
                      <a:pt x="363" y="8"/>
                    </a:lnTo>
                    <a:cubicBezTo>
                      <a:pt x="406" y="-3"/>
                      <a:pt x="450" y="-3"/>
                      <a:pt x="492" y="8"/>
                    </a:cubicBezTo>
                    <a:lnTo>
                      <a:pt x="492" y="8"/>
                    </a:lnTo>
                    <a:cubicBezTo>
                      <a:pt x="492" y="8"/>
                      <a:pt x="492" y="8"/>
                      <a:pt x="492" y="8"/>
                    </a:cubicBezTo>
                    <a:lnTo>
                      <a:pt x="492" y="8"/>
                    </a:lnTo>
                    <a:lnTo>
                      <a:pt x="492" y="8"/>
                    </a:lnTo>
                    <a:lnTo>
                      <a:pt x="492" y="8"/>
                    </a:lnTo>
                    <a:cubicBezTo>
                      <a:pt x="505" y="85"/>
                      <a:pt x="505" y="163"/>
                      <a:pt x="492" y="240"/>
                    </a:cubicBezTo>
                    <a:cubicBezTo>
                      <a:pt x="436" y="388"/>
                      <a:pt x="290" y="482"/>
                      <a:pt x="132" y="472"/>
                    </a:cubicBezTo>
                    <a:lnTo>
                      <a:pt x="132" y="472"/>
                    </a:lnTo>
                    <a:lnTo>
                      <a:pt x="3" y="472"/>
                    </a:lnTo>
                    <a:lnTo>
                      <a:pt x="3" y="343"/>
                    </a:lnTo>
                    <a:lnTo>
                      <a:pt x="3" y="343"/>
                    </a:lnTo>
                    <a:lnTo>
                      <a:pt x="3" y="343"/>
                    </a:lnTo>
                    <a:cubicBezTo>
                      <a:pt x="3" y="343"/>
                      <a:pt x="3" y="343"/>
                      <a:pt x="3" y="343"/>
                    </a:cubicBezTo>
                    <a:cubicBezTo>
                      <a:pt x="-11" y="222"/>
                      <a:pt x="26" y="101"/>
                      <a:pt x="106" y="8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840" name="Google Shape;840;p7"/>
              <p:cNvSpPr/>
              <p:nvPr/>
            </p:nvSpPr>
            <p:spPr>
              <a:xfrm>
                <a:off x="937867" y="1914552"/>
                <a:ext cx="829" cy="1060"/>
              </a:xfrm>
              <a:custGeom>
                <a:rect b="b" l="l" r="r" t="t"/>
                <a:pathLst>
                  <a:path extrusionOk="0" h="1060" w="829">
                    <a:moveTo>
                      <a:pt x="780" y="386"/>
                    </a:moveTo>
                    <a:cubicBezTo>
                      <a:pt x="780" y="386"/>
                      <a:pt x="780" y="386"/>
                      <a:pt x="780" y="386"/>
                    </a:cubicBezTo>
                    <a:lnTo>
                      <a:pt x="780" y="386"/>
                    </a:lnTo>
                    <a:cubicBezTo>
                      <a:pt x="780" y="386"/>
                      <a:pt x="780" y="386"/>
                      <a:pt x="626" y="232"/>
                    </a:cubicBezTo>
                    <a:lnTo>
                      <a:pt x="626" y="232"/>
                    </a:lnTo>
                    <a:cubicBezTo>
                      <a:pt x="551" y="137"/>
                      <a:pt x="438" y="81"/>
                      <a:pt x="317" y="77"/>
                    </a:cubicBezTo>
                    <a:lnTo>
                      <a:pt x="188" y="77"/>
                    </a:lnTo>
                    <a:cubicBezTo>
                      <a:pt x="119" y="105"/>
                      <a:pt x="57" y="149"/>
                      <a:pt x="8" y="206"/>
                    </a:cubicBezTo>
                    <a:cubicBezTo>
                      <a:pt x="0" y="249"/>
                      <a:pt x="0" y="292"/>
                      <a:pt x="8" y="335"/>
                    </a:cubicBezTo>
                    <a:lnTo>
                      <a:pt x="8" y="335"/>
                    </a:lnTo>
                    <a:lnTo>
                      <a:pt x="8" y="180"/>
                    </a:lnTo>
                    <a:cubicBezTo>
                      <a:pt x="-3" y="121"/>
                      <a:pt x="-3" y="6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lnTo>
                      <a:pt x="8" y="0"/>
                    </a:lnTo>
                    <a:cubicBezTo>
                      <a:pt x="8" y="0"/>
                      <a:pt x="8" y="155"/>
                      <a:pt x="8" y="258"/>
                    </a:cubicBezTo>
                    <a:lnTo>
                      <a:pt x="8" y="592"/>
                    </a:lnTo>
                    <a:cubicBezTo>
                      <a:pt x="8" y="592"/>
                      <a:pt x="8" y="592"/>
                      <a:pt x="8" y="721"/>
                    </a:cubicBezTo>
                    <a:lnTo>
                      <a:pt x="8" y="721"/>
                    </a:lnTo>
                    <a:cubicBezTo>
                      <a:pt x="8" y="721"/>
                      <a:pt x="8" y="721"/>
                      <a:pt x="8" y="721"/>
                    </a:cubicBezTo>
                    <a:lnTo>
                      <a:pt x="8" y="721"/>
                    </a:lnTo>
                    <a:cubicBezTo>
                      <a:pt x="36" y="791"/>
                      <a:pt x="80" y="853"/>
                      <a:pt x="137" y="901"/>
                    </a:cubicBezTo>
                    <a:cubicBezTo>
                      <a:pt x="201" y="964"/>
                      <a:pt x="281" y="1008"/>
                      <a:pt x="368" y="1030"/>
                    </a:cubicBezTo>
                    <a:lnTo>
                      <a:pt x="368" y="1030"/>
                    </a:lnTo>
                    <a:cubicBezTo>
                      <a:pt x="468" y="1070"/>
                      <a:pt x="578" y="1070"/>
                      <a:pt x="677" y="1030"/>
                    </a:cubicBezTo>
                    <a:lnTo>
                      <a:pt x="677" y="1030"/>
                    </a:lnTo>
                    <a:cubicBezTo>
                      <a:pt x="717" y="1053"/>
                      <a:pt x="766" y="1053"/>
                      <a:pt x="806" y="1030"/>
                    </a:cubicBezTo>
                    <a:lnTo>
                      <a:pt x="806" y="1030"/>
                    </a:lnTo>
                    <a:lnTo>
                      <a:pt x="806" y="747"/>
                    </a:lnTo>
                    <a:cubicBezTo>
                      <a:pt x="844" y="628"/>
                      <a:pt x="835" y="499"/>
                      <a:pt x="780" y="386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841" name="Google Shape;841;p7"/>
              <p:cNvSpPr/>
              <p:nvPr/>
            </p:nvSpPr>
            <p:spPr>
              <a:xfrm>
                <a:off x="936835" y="1913574"/>
                <a:ext cx="1176" cy="1361"/>
              </a:xfrm>
              <a:custGeom>
                <a:rect b="b" l="l" r="r" t="t"/>
                <a:pathLst>
                  <a:path extrusionOk="0" h="1361" w="1176">
                    <a:moveTo>
                      <a:pt x="1143" y="618"/>
                    </a:moveTo>
                    <a:lnTo>
                      <a:pt x="1143" y="618"/>
                    </a:lnTo>
                    <a:lnTo>
                      <a:pt x="1143" y="618"/>
                    </a:lnTo>
                    <a:cubicBezTo>
                      <a:pt x="1093" y="518"/>
                      <a:pt x="1011" y="436"/>
                      <a:pt x="911" y="386"/>
                    </a:cubicBezTo>
                    <a:cubicBezTo>
                      <a:pt x="911" y="386"/>
                      <a:pt x="679" y="386"/>
                      <a:pt x="576" y="386"/>
                    </a:cubicBezTo>
                    <a:lnTo>
                      <a:pt x="576" y="386"/>
                    </a:lnTo>
                    <a:cubicBezTo>
                      <a:pt x="496" y="287"/>
                      <a:pt x="350" y="271"/>
                      <a:pt x="250" y="352"/>
                    </a:cubicBezTo>
                    <a:cubicBezTo>
                      <a:pt x="237" y="362"/>
                      <a:pt x="226" y="374"/>
                      <a:pt x="216" y="386"/>
                    </a:cubicBezTo>
                    <a:lnTo>
                      <a:pt x="216" y="386"/>
                    </a:lnTo>
                    <a:lnTo>
                      <a:pt x="216" y="386"/>
                    </a:lnTo>
                    <a:lnTo>
                      <a:pt x="216" y="386"/>
                    </a:lnTo>
                    <a:cubicBezTo>
                      <a:pt x="200" y="345"/>
                      <a:pt x="200" y="299"/>
                      <a:pt x="216" y="258"/>
                    </a:cubicBezTo>
                    <a:lnTo>
                      <a:pt x="216" y="258"/>
                    </a:lnTo>
                    <a:lnTo>
                      <a:pt x="216" y="258"/>
                    </a:lnTo>
                    <a:lnTo>
                      <a:pt x="216" y="0"/>
                    </a:lnTo>
                    <a:lnTo>
                      <a:pt x="216" y="0"/>
                    </a:lnTo>
                    <a:lnTo>
                      <a:pt x="216" y="129"/>
                    </a:lnTo>
                    <a:cubicBezTo>
                      <a:pt x="102" y="249"/>
                      <a:pt x="30" y="402"/>
                      <a:pt x="10" y="567"/>
                    </a:cubicBezTo>
                    <a:lnTo>
                      <a:pt x="10" y="567"/>
                    </a:lnTo>
                    <a:cubicBezTo>
                      <a:pt x="-3" y="660"/>
                      <a:pt x="-3" y="756"/>
                      <a:pt x="10" y="850"/>
                    </a:cubicBezTo>
                    <a:lnTo>
                      <a:pt x="10" y="850"/>
                    </a:lnTo>
                    <a:lnTo>
                      <a:pt x="10" y="850"/>
                    </a:lnTo>
                    <a:cubicBezTo>
                      <a:pt x="1" y="910"/>
                      <a:pt x="1" y="970"/>
                      <a:pt x="10" y="1030"/>
                    </a:cubicBezTo>
                    <a:cubicBezTo>
                      <a:pt x="10" y="1030"/>
                      <a:pt x="10" y="1030"/>
                      <a:pt x="10" y="1159"/>
                    </a:cubicBezTo>
                    <a:lnTo>
                      <a:pt x="10" y="1159"/>
                    </a:lnTo>
                    <a:lnTo>
                      <a:pt x="10" y="1159"/>
                    </a:lnTo>
                    <a:cubicBezTo>
                      <a:pt x="92" y="1230"/>
                      <a:pt x="189" y="1282"/>
                      <a:pt x="293" y="1313"/>
                    </a:cubicBezTo>
                    <a:lnTo>
                      <a:pt x="422" y="1313"/>
                    </a:lnTo>
                    <a:lnTo>
                      <a:pt x="628" y="1313"/>
                    </a:lnTo>
                    <a:lnTo>
                      <a:pt x="628" y="1313"/>
                    </a:lnTo>
                    <a:cubicBezTo>
                      <a:pt x="739" y="1378"/>
                      <a:pt x="876" y="1378"/>
                      <a:pt x="988" y="1313"/>
                    </a:cubicBezTo>
                    <a:cubicBezTo>
                      <a:pt x="1061" y="1257"/>
                      <a:pt x="1122" y="1187"/>
                      <a:pt x="1168" y="1107"/>
                    </a:cubicBezTo>
                    <a:cubicBezTo>
                      <a:pt x="1179" y="1056"/>
                      <a:pt x="1179" y="1004"/>
                      <a:pt x="1168" y="953"/>
                    </a:cubicBezTo>
                    <a:lnTo>
                      <a:pt x="1168" y="670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842" name="Google Shape;842;p7"/>
              <p:cNvSpPr/>
              <p:nvPr/>
            </p:nvSpPr>
            <p:spPr>
              <a:xfrm>
                <a:off x="937038" y="1912286"/>
                <a:ext cx="1145" cy="1725"/>
              </a:xfrm>
              <a:custGeom>
                <a:rect b="b" l="l" r="r" t="t"/>
                <a:pathLst>
                  <a:path extrusionOk="0" h="1725" w="1145">
                    <a:moveTo>
                      <a:pt x="1145" y="721"/>
                    </a:moveTo>
                    <a:lnTo>
                      <a:pt x="1145" y="721"/>
                    </a:lnTo>
                    <a:lnTo>
                      <a:pt x="991" y="541"/>
                    </a:lnTo>
                    <a:lnTo>
                      <a:pt x="811" y="541"/>
                    </a:lnTo>
                    <a:lnTo>
                      <a:pt x="811" y="541"/>
                    </a:lnTo>
                    <a:cubicBezTo>
                      <a:pt x="836" y="431"/>
                      <a:pt x="836" y="316"/>
                      <a:pt x="811" y="206"/>
                    </a:cubicBezTo>
                    <a:lnTo>
                      <a:pt x="605" y="0"/>
                    </a:lnTo>
                    <a:lnTo>
                      <a:pt x="605" y="0"/>
                    </a:lnTo>
                    <a:lnTo>
                      <a:pt x="476" y="0"/>
                    </a:lnTo>
                    <a:lnTo>
                      <a:pt x="476" y="0"/>
                    </a:lnTo>
                    <a:cubicBezTo>
                      <a:pt x="365" y="21"/>
                      <a:pt x="260" y="64"/>
                      <a:pt x="167" y="129"/>
                    </a:cubicBezTo>
                    <a:lnTo>
                      <a:pt x="167" y="129"/>
                    </a:lnTo>
                    <a:lnTo>
                      <a:pt x="167" y="129"/>
                    </a:lnTo>
                    <a:lnTo>
                      <a:pt x="167" y="129"/>
                    </a:lnTo>
                    <a:lnTo>
                      <a:pt x="167" y="129"/>
                    </a:lnTo>
                    <a:cubicBezTo>
                      <a:pt x="112" y="158"/>
                      <a:pt x="67" y="203"/>
                      <a:pt x="38" y="258"/>
                    </a:cubicBezTo>
                    <a:cubicBezTo>
                      <a:pt x="38" y="258"/>
                      <a:pt x="38" y="258"/>
                      <a:pt x="38" y="258"/>
                    </a:cubicBezTo>
                    <a:lnTo>
                      <a:pt x="38" y="258"/>
                    </a:lnTo>
                    <a:cubicBezTo>
                      <a:pt x="-13" y="363"/>
                      <a:pt x="-13" y="486"/>
                      <a:pt x="38" y="592"/>
                    </a:cubicBezTo>
                    <a:lnTo>
                      <a:pt x="38" y="721"/>
                    </a:lnTo>
                    <a:cubicBezTo>
                      <a:pt x="24" y="849"/>
                      <a:pt x="24" y="979"/>
                      <a:pt x="38" y="1107"/>
                    </a:cubicBezTo>
                    <a:cubicBezTo>
                      <a:pt x="26" y="1149"/>
                      <a:pt x="26" y="1194"/>
                      <a:pt x="38" y="1236"/>
                    </a:cubicBezTo>
                    <a:cubicBezTo>
                      <a:pt x="27" y="1304"/>
                      <a:pt x="27" y="1374"/>
                      <a:pt x="38" y="1442"/>
                    </a:cubicBezTo>
                    <a:lnTo>
                      <a:pt x="38" y="1597"/>
                    </a:lnTo>
                    <a:lnTo>
                      <a:pt x="38" y="1597"/>
                    </a:lnTo>
                    <a:lnTo>
                      <a:pt x="38" y="1597"/>
                    </a:lnTo>
                    <a:lnTo>
                      <a:pt x="38" y="1597"/>
                    </a:lnTo>
                    <a:lnTo>
                      <a:pt x="38" y="1597"/>
                    </a:lnTo>
                    <a:lnTo>
                      <a:pt x="38" y="1597"/>
                    </a:lnTo>
                    <a:lnTo>
                      <a:pt x="321" y="1725"/>
                    </a:lnTo>
                    <a:lnTo>
                      <a:pt x="785" y="1725"/>
                    </a:lnTo>
                    <a:lnTo>
                      <a:pt x="914" y="1725"/>
                    </a:lnTo>
                    <a:lnTo>
                      <a:pt x="914" y="1725"/>
                    </a:lnTo>
                    <a:cubicBezTo>
                      <a:pt x="1003" y="1642"/>
                      <a:pt x="1066" y="1535"/>
                      <a:pt x="1094" y="1416"/>
                    </a:cubicBezTo>
                    <a:cubicBezTo>
                      <a:pt x="1106" y="1365"/>
                      <a:pt x="1106" y="1313"/>
                      <a:pt x="1094" y="1262"/>
                    </a:cubicBezTo>
                    <a:lnTo>
                      <a:pt x="1094" y="1004"/>
                    </a:lnTo>
                    <a:lnTo>
                      <a:pt x="1094" y="747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843" name="Google Shape;843;p7"/>
              <p:cNvSpPr/>
              <p:nvPr/>
            </p:nvSpPr>
            <p:spPr>
              <a:xfrm>
                <a:off x="935969" y="1911488"/>
                <a:ext cx="964" cy="2575"/>
              </a:xfrm>
              <a:custGeom>
                <a:rect b="b" l="l" r="r" t="t"/>
                <a:pathLst>
                  <a:path extrusionOk="0" h="2575" w="964">
                    <a:moveTo>
                      <a:pt x="489" y="0"/>
                    </a:moveTo>
                    <a:lnTo>
                      <a:pt x="489" y="0"/>
                    </a:lnTo>
                    <a:lnTo>
                      <a:pt x="669" y="0"/>
                    </a:lnTo>
                    <a:cubicBezTo>
                      <a:pt x="669" y="0"/>
                      <a:pt x="669" y="0"/>
                      <a:pt x="669" y="0"/>
                    </a:cubicBezTo>
                    <a:lnTo>
                      <a:pt x="669" y="0"/>
                    </a:lnTo>
                    <a:lnTo>
                      <a:pt x="669" y="0"/>
                    </a:lnTo>
                    <a:lnTo>
                      <a:pt x="669" y="0"/>
                    </a:lnTo>
                    <a:lnTo>
                      <a:pt x="669" y="0"/>
                    </a:lnTo>
                    <a:lnTo>
                      <a:pt x="798" y="0"/>
                    </a:lnTo>
                    <a:lnTo>
                      <a:pt x="798" y="0"/>
                    </a:lnTo>
                    <a:cubicBezTo>
                      <a:pt x="798" y="0"/>
                      <a:pt x="798" y="0"/>
                      <a:pt x="798" y="129"/>
                    </a:cubicBezTo>
                    <a:lnTo>
                      <a:pt x="798" y="129"/>
                    </a:lnTo>
                    <a:cubicBezTo>
                      <a:pt x="820" y="187"/>
                      <a:pt x="820" y="251"/>
                      <a:pt x="798" y="309"/>
                    </a:cubicBezTo>
                    <a:cubicBezTo>
                      <a:pt x="816" y="359"/>
                      <a:pt x="816" y="414"/>
                      <a:pt x="798" y="464"/>
                    </a:cubicBezTo>
                    <a:cubicBezTo>
                      <a:pt x="823" y="521"/>
                      <a:pt x="823" y="586"/>
                      <a:pt x="798" y="644"/>
                    </a:cubicBezTo>
                    <a:lnTo>
                      <a:pt x="798" y="644"/>
                    </a:lnTo>
                    <a:lnTo>
                      <a:pt x="798" y="644"/>
                    </a:lnTo>
                    <a:cubicBezTo>
                      <a:pt x="817" y="737"/>
                      <a:pt x="817" y="834"/>
                      <a:pt x="798" y="927"/>
                    </a:cubicBezTo>
                    <a:lnTo>
                      <a:pt x="798" y="927"/>
                    </a:lnTo>
                    <a:cubicBezTo>
                      <a:pt x="878" y="1031"/>
                      <a:pt x="923" y="1157"/>
                      <a:pt x="927" y="1288"/>
                    </a:cubicBezTo>
                    <a:cubicBezTo>
                      <a:pt x="940" y="1364"/>
                      <a:pt x="940" y="1443"/>
                      <a:pt x="927" y="1519"/>
                    </a:cubicBezTo>
                    <a:cubicBezTo>
                      <a:pt x="977" y="1687"/>
                      <a:pt x="977" y="1866"/>
                      <a:pt x="927" y="2034"/>
                    </a:cubicBezTo>
                    <a:lnTo>
                      <a:pt x="927" y="2034"/>
                    </a:lnTo>
                    <a:cubicBezTo>
                      <a:pt x="883" y="2146"/>
                      <a:pt x="822" y="2250"/>
                      <a:pt x="747" y="2343"/>
                    </a:cubicBezTo>
                    <a:lnTo>
                      <a:pt x="747" y="2343"/>
                    </a:lnTo>
                    <a:lnTo>
                      <a:pt x="566" y="2343"/>
                    </a:lnTo>
                    <a:lnTo>
                      <a:pt x="309" y="2343"/>
                    </a:lnTo>
                    <a:lnTo>
                      <a:pt x="154" y="2343"/>
                    </a:lnTo>
                    <a:lnTo>
                      <a:pt x="0" y="2343"/>
                    </a:lnTo>
                    <a:lnTo>
                      <a:pt x="103" y="2575"/>
                    </a:lnTo>
                    <a:lnTo>
                      <a:pt x="103" y="2369"/>
                    </a:lnTo>
                    <a:lnTo>
                      <a:pt x="103" y="2163"/>
                    </a:lnTo>
                    <a:cubicBezTo>
                      <a:pt x="69" y="2028"/>
                      <a:pt x="69" y="1886"/>
                      <a:pt x="103" y="1751"/>
                    </a:cubicBezTo>
                    <a:cubicBezTo>
                      <a:pt x="103" y="1751"/>
                      <a:pt x="103" y="1751"/>
                      <a:pt x="103" y="1571"/>
                    </a:cubicBezTo>
                    <a:cubicBezTo>
                      <a:pt x="111" y="1511"/>
                      <a:pt x="111" y="1450"/>
                      <a:pt x="103" y="1391"/>
                    </a:cubicBezTo>
                    <a:lnTo>
                      <a:pt x="103" y="1391"/>
                    </a:lnTo>
                    <a:cubicBezTo>
                      <a:pt x="92" y="1279"/>
                      <a:pt x="92" y="1167"/>
                      <a:pt x="103" y="1056"/>
                    </a:cubicBezTo>
                    <a:lnTo>
                      <a:pt x="103" y="1056"/>
                    </a:lnTo>
                    <a:cubicBezTo>
                      <a:pt x="79" y="972"/>
                      <a:pt x="79" y="882"/>
                      <a:pt x="103" y="798"/>
                    </a:cubicBezTo>
                    <a:cubicBezTo>
                      <a:pt x="103" y="798"/>
                      <a:pt x="103" y="798"/>
                      <a:pt x="103" y="798"/>
                    </a:cubicBezTo>
                    <a:lnTo>
                      <a:pt x="103" y="798"/>
                    </a:lnTo>
                    <a:lnTo>
                      <a:pt x="103" y="798"/>
                    </a:lnTo>
                    <a:cubicBezTo>
                      <a:pt x="91" y="747"/>
                      <a:pt x="91" y="695"/>
                      <a:pt x="103" y="644"/>
                    </a:cubicBezTo>
                    <a:lnTo>
                      <a:pt x="103" y="644"/>
                    </a:lnTo>
                    <a:cubicBezTo>
                      <a:pt x="103" y="644"/>
                      <a:pt x="103" y="644"/>
                      <a:pt x="103" y="489"/>
                    </a:cubicBezTo>
                    <a:lnTo>
                      <a:pt x="103" y="489"/>
                    </a:lnTo>
                    <a:lnTo>
                      <a:pt x="103" y="489"/>
                    </a:lnTo>
                    <a:lnTo>
                      <a:pt x="103" y="489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844" name="Google Shape;844;p7"/>
              <p:cNvSpPr/>
              <p:nvPr/>
            </p:nvSpPr>
            <p:spPr>
              <a:xfrm>
                <a:off x="936568" y="1910473"/>
                <a:ext cx="303" cy="564"/>
              </a:xfrm>
              <a:custGeom>
                <a:rect b="b" l="l" r="r" t="t"/>
                <a:pathLst>
                  <a:path extrusionOk="0" h="564" w="303">
                    <a:moveTo>
                      <a:pt x="20" y="11"/>
                    </a:moveTo>
                    <a:lnTo>
                      <a:pt x="20" y="11"/>
                    </a:lnTo>
                    <a:lnTo>
                      <a:pt x="20" y="11"/>
                    </a:lnTo>
                    <a:lnTo>
                      <a:pt x="20" y="11"/>
                    </a:lnTo>
                    <a:lnTo>
                      <a:pt x="20" y="11"/>
                    </a:lnTo>
                    <a:lnTo>
                      <a:pt x="20" y="11"/>
                    </a:lnTo>
                    <a:cubicBezTo>
                      <a:pt x="20" y="11"/>
                      <a:pt x="20" y="165"/>
                      <a:pt x="20" y="268"/>
                    </a:cubicBezTo>
                    <a:cubicBezTo>
                      <a:pt x="-7" y="361"/>
                      <a:pt x="-7" y="459"/>
                      <a:pt x="20" y="551"/>
                    </a:cubicBezTo>
                    <a:lnTo>
                      <a:pt x="20" y="551"/>
                    </a:lnTo>
                    <a:lnTo>
                      <a:pt x="20" y="551"/>
                    </a:lnTo>
                    <a:cubicBezTo>
                      <a:pt x="70" y="569"/>
                      <a:pt x="124" y="569"/>
                      <a:pt x="174" y="551"/>
                    </a:cubicBezTo>
                    <a:lnTo>
                      <a:pt x="303" y="551"/>
                    </a:lnTo>
                    <a:lnTo>
                      <a:pt x="303" y="551"/>
                    </a:lnTo>
                    <a:lnTo>
                      <a:pt x="46" y="551"/>
                    </a:lnTo>
                    <a:lnTo>
                      <a:pt x="46" y="551"/>
                    </a:lnTo>
                    <a:lnTo>
                      <a:pt x="46" y="551"/>
                    </a:lnTo>
                    <a:lnTo>
                      <a:pt x="46" y="423"/>
                    </a:lnTo>
                    <a:lnTo>
                      <a:pt x="46" y="423"/>
                    </a:lnTo>
                    <a:lnTo>
                      <a:pt x="46" y="242"/>
                    </a:lnTo>
                    <a:lnTo>
                      <a:pt x="200" y="242"/>
                    </a:lnTo>
                    <a:lnTo>
                      <a:pt x="200" y="242"/>
                    </a:lnTo>
                    <a:lnTo>
                      <a:pt x="200" y="242"/>
                    </a:lnTo>
                    <a:cubicBezTo>
                      <a:pt x="212" y="200"/>
                      <a:pt x="212" y="156"/>
                      <a:pt x="200" y="113"/>
                    </a:cubicBezTo>
                    <a:lnTo>
                      <a:pt x="200" y="113"/>
                    </a:lnTo>
                    <a:lnTo>
                      <a:pt x="200" y="113"/>
                    </a:lnTo>
                    <a:lnTo>
                      <a:pt x="200" y="113"/>
                    </a:lnTo>
                    <a:lnTo>
                      <a:pt x="200" y="113"/>
                    </a:lnTo>
                    <a:lnTo>
                      <a:pt x="200" y="113"/>
                    </a:lnTo>
                    <a:lnTo>
                      <a:pt x="200" y="113"/>
                    </a:lnTo>
                    <a:lnTo>
                      <a:pt x="200" y="113"/>
                    </a:lnTo>
                    <a:lnTo>
                      <a:pt x="200" y="113"/>
                    </a:lnTo>
                    <a:lnTo>
                      <a:pt x="200" y="113"/>
                    </a:lnTo>
                    <a:cubicBezTo>
                      <a:pt x="200" y="113"/>
                      <a:pt x="97" y="-41"/>
                      <a:pt x="20" y="1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845" name="Google Shape;845;p7"/>
              <p:cNvSpPr/>
              <p:nvPr/>
            </p:nvSpPr>
            <p:spPr>
              <a:xfrm>
                <a:off x="935797" y="1911488"/>
                <a:ext cx="1112" cy="1029"/>
              </a:xfrm>
              <a:custGeom>
                <a:rect b="b" l="l" r="r" t="t"/>
                <a:pathLst>
                  <a:path extrusionOk="0" h="1029" w="1112">
                    <a:moveTo>
                      <a:pt x="1022" y="0"/>
                    </a:moveTo>
                    <a:cubicBezTo>
                      <a:pt x="1022" y="0"/>
                      <a:pt x="1022" y="0"/>
                      <a:pt x="1022" y="0"/>
                    </a:cubicBezTo>
                    <a:lnTo>
                      <a:pt x="1022" y="0"/>
                    </a:lnTo>
                    <a:cubicBezTo>
                      <a:pt x="1022" y="0"/>
                      <a:pt x="1022" y="0"/>
                      <a:pt x="1022" y="0"/>
                    </a:cubicBezTo>
                    <a:lnTo>
                      <a:pt x="275" y="0"/>
                    </a:lnTo>
                    <a:cubicBezTo>
                      <a:pt x="198" y="28"/>
                      <a:pt x="134" y="83"/>
                      <a:pt x="95" y="154"/>
                    </a:cubicBezTo>
                    <a:cubicBezTo>
                      <a:pt x="-32" y="350"/>
                      <a:pt x="-32" y="602"/>
                      <a:pt x="95" y="798"/>
                    </a:cubicBezTo>
                    <a:cubicBezTo>
                      <a:pt x="95" y="798"/>
                      <a:pt x="95" y="798"/>
                      <a:pt x="95" y="798"/>
                    </a:cubicBezTo>
                    <a:lnTo>
                      <a:pt x="250" y="798"/>
                    </a:lnTo>
                    <a:lnTo>
                      <a:pt x="250" y="798"/>
                    </a:lnTo>
                    <a:cubicBezTo>
                      <a:pt x="250" y="798"/>
                      <a:pt x="250" y="1004"/>
                      <a:pt x="456" y="1030"/>
                    </a:cubicBezTo>
                    <a:lnTo>
                      <a:pt x="584" y="1030"/>
                    </a:lnTo>
                    <a:lnTo>
                      <a:pt x="584" y="1030"/>
                    </a:lnTo>
                    <a:cubicBezTo>
                      <a:pt x="604" y="954"/>
                      <a:pt x="604" y="874"/>
                      <a:pt x="584" y="798"/>
                    </a:cubicBezTo>
                    <a:lnTo>
                      <a:pt x="584" y="798"/>
                    </a:lnTo>
                    <a:lnTo>
                      <a:pt x="584" y="798"/>
                    </a:lnTo>
                    <a:lnTo>
                      <a:pt x="584" y="798"/>
                    </a:lnTo>
                    <a:cubicBezTo>
                      <a:pt x="584" y="798"/>
                      <a:pt x="584" y="798"/>
                      <a:pt x="584" y="798"/>
                    </a:cubicBezTo>
                    <a:lnTo>
                      <a:pt x="584" y="798"/>
                    </a:lnTo>
                    <a:lnTo>
                      <a:pt x="584" y="798"/>
                    </a:lnTo>
                    <a:lnTo>
                      <a:pt x="584" y="798"/>
                    </a:lnTo>
                    <a:cubicBezTo>
                      <a:pt x="584" y="798"/>
                      <a:pt x="584" y="798"/>
                      <a:pt x="584" y="644"/>
                    </a:cubicBezTo>
                    <a:cubicBezTo>
                      <a:pt x="597" y="576"/>
                      <a:pt x="597" y="506"/>
                      <a:pt x="584" y="438"/>
                    </a:cubicBezTo>
                    <a:cubicBezTo>
                      <a:pt x="705" y="559"/>
                      <a:pt x="901" y="559"/>
                      <a:pt x="1022" y="438"/>
                    </a:cubicBezTo>
                    <a:cubicBezTo>
                      <a:pt x="1143" y="317"/>
                      <a:pt x="1143" y="121"/>
                      <a:pt x="1022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846" name="Google Shape;846;p7"/>
              <p:cNvSpPr/>
              <p:nvPr/>
            </p:nvSpPr>
            <p:spPr>
              <a:xfrm>
                <a:off x="936455" y="1910584"/>
                <a:ext cx="2641" cy="2683"/>
              </a:xfrm>
              <a:custGeom>
                <a:rect b="b" l="l" r="r" t="t"/>
                <a:pathLst>
                  <a:path extrusionOk="0" h="2683" w="2641">
                    <a:moveTo>
                      <a:pt x="519" y="2269"/>
                    </a:moveTo>
                    <a:lnTo>
                      <a:pt x="699" y="2269"/>
                    </a:lnTo>
                    <a:lnTo>
                      <a:pt x="905" y="2475"/>
                    </a:lnTo>
                    <a:cubicBezTo>
                      <a:pt x="1014" y="2555"/>
                      <a:pt x="1136" y="2616"/>
                      <a:pt x="1265" y="2655"/>
                    </a:cubicBezTo>
                    <a:cubicBezTo>
                      <a:pt x="1417" y="2693"/>
                      <a:pt x="1577" y="2693"/>
                      <a:pt x="1729" y="2655"/>
                    </a:cubicBezTo>
                    <a:cubicBezTo>
                      <a:pt x="1813" y="2681"/>
                      <a:pt x="1902" y="2681"/>
                      <a:pt x="1986" y="2655"/>
                    </a:cubicBezTo>
                    <a:cubicBezTo>
                      <a:pt x="2072" y="2669"/>
                      <a:pt x="2159" y="2669"/>
                      <a:pt x="2244" y="2655"/>
                    </a:cubicBezTo>
                    <a:cubicBezTo>
                      <a:pt x="2470" y="2470"/>
                      <a:pt x="2610" y="2200"/>
                      <a:pt x="2630" y="1908"/>
                    </a:cubicBezTo>
                    <a:cubicBezTo>
                      <a:pt x="2630" y="1908"/>
                      <a:pt x="2630" y="1780"/>
                      <a:pt x="2630" y="1728"/>
                    </a:cubicBezTo>
                    <a:cubicBezTo>
                      <a:pt x="2630" y="1677"/>
                      <a:pt x="2630" y="1728"/>
                      <a:pt x="2630" y="1522"/>
                    </a:cubicBezTo>
                    <a:cubicBezTo>
                      <a:pt x="2684" y="1082"/>
                      <a:pt x="2543" y="639"/>
                      <a:pt x="2244" y="312"/>
                    </a:cubicBezTo>
                    <a:cubicBezTo>
                      <a:pt x="2029" y="124"/>
                      <a:pt x="1756" y="15"/>
                      <a:pt x="1471" y="3"/>
                    </a:cubicBezTo>
                    <a:cubicBezTo>
                      <a:pt x="1166" y="-15"/>
                      <a:pt x="861" y="56"/>
                      <a:pt x="596" y="209"/>
                    </a:cubicBezTo>
                    <a:cubicBezTo>
                      <a:pt x="308" y="364"/>
                      <a:pt x="102" y="637"/>
                      <a:pt x="29" y="956"/>
                    </a:cubicBezTo>
                    <a:cubicBezTo>
                      <a:pt x="-10" y="1134"/>
                      <a:pt x="-10" y="1318"/>
                      <a:pt x="29" y="1496"/>
                    </a:cubicBezTo>
                    <a:cubicBezTo>
                      <a:pt x="59" y="1689"/>
                      <a:pt x="129" y="1873"/>
                      <a:pt x="235" y="2037"/>
                    </a:cubicBezTo>
                    <a:lnTo>
                      <a:pt x="235" y="2037"/>
                    </a:lnTo>
                    <a:cubicBezTo>
                      <a:pt x="300" y="2149"/>
                      <a:pt x="388" y="2245"/>
                      <a:pt x="493" y="232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847" name="Google Shape;847;p7"/>
              <p:cNvSpPr/>
              <p:nvPr/>
            </p:nvSpPr>
            <p:spPr>
              <a:xfrm>
                <a:off x="938107" y="1910071"/>
                <a:ext cx="540" cy="862"/>
              </a:xfrm>
              <a:custGeom>
                <a:rect b="b" l="l" r="r" t="t"/>
                <a:pathLst>
                  <a:path extrusionOk="0" h="862" w="540">
                    <a:moveTo>
                      <a:pt x="0" y="129"/>
                    </a:moveTo>
                    <a:cubicBezTo>
                      <a:pt x="68" y="42"/>
                      <a:pt x="173" y="-6"/>
                      <a:pt x="283" y="1"/>
                    </a:cubicBezTo>
                    <a:lnTo>
                      <a:pt x="283" y="1"/>
                    </a:lnTo>
                    <a:lnTo>
                      <a:pt x="283" y="1"/>
                    </a:lnTo>
                    <a:lnTo>
                      <a:pt x="283" y="1"/>
                    </a:lnTo>
                    <a:cubicBezTo>
                      <a:pt x="292" y="43"/>
                      <a:pt x="292" y="87"/>
                      <a:pt x="283" y="129"/>
                    </a:cubicBezTo>
                    <a:lnTo>
                      <a:pt x="283" y="129"/>
                    </a:lnTo>
                    <a:lnTo>
                      <a:pt x="412" y="129"/>
                    </a:lnTo>
                    <a:lnTo>
                      <a:pt x="412" y="284"/>
                    </a:lnTo>
                    <a:lnTo>
                      <a:pt x="412" y="284"/>
                    </a:lnTo>
                    <a:cubicBezTo>
                      <a:pt x="462" y="408"/>
                      <a:pt x="462" y="546"/>
                      <a:pt x="412" y="670"/>
                    </a:cubicBezTo>
                    <a:lnTo>
                      <a:pt x="412" y="670"/>
                    </a:lnTo>
                    <a:cubicBezTo>
                      <a:pt x="389" y="750"/>
                      <a:pt x="333" y="816"/>
                      <a:pt x="258" y="850"/>
                    </a:cubicBezTo>
                    <a:lnTo>
                      <a:pt x="103" y="850"/>
                    </a:lnTo>
                    <a:lnTo>
                      <a:pt x="541" y="850"/>
                    </a:lnTo>
                    <a:lnTo>
                      <a:pt x="541" y="850"/>
                    </a:lnTo>
                    <a:cubicBezTo>
                      <a:pt x="482" y="867"/>
                      <a:pt x="419" y="867"/>
                      <a:pt x="361" y="850"/>
                    </a:cubicBezTo>
                    <a:lnTo>
                      <a:pt x="232" y="722"/>
                    </a:lnTo>
                    <a:lnTo>
                      <a:pt x="232" y="722"/>
                    </a:lnTo>
                    <a:lnTo>
                      <a:pt x="232" y="593"/>
                    </a:lnTo>
                    <a:lnTo>
                      <a:pt x="232" y="181"/>
                    </a:lnTo>
                    <a:lnTo>
                      <a:pt x="232" y="181"/>
                    </a:lnTo>
                    <a:cubicBezTo>
                      <a:pt x="151" y="202"/>
                      <a:pt x="64" y="183"/>
                      <a:pt x="0" y="129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848" name="Google Shape;848;p7"/>
              <p:cNvSpPr/>
              <p:nvPr/>
            </p:nvSpPr>
            <p:spPr>
              <a:xfrm>
                <a:off x="937625" y="1910490"/>
                <a:ext cx="532" cy="640"/>
              </a:xfrm>
              <a:custGeom>
                <a:rect b="b" l="l" r="r" t="t"/>
                <a:pathLst>
                  <a:path extrusionOk="0" h="640" w="532">
                    <a:moveTo>
                      <a:pt x="378" y="19"/>
                    </a:moveTo>
                    <a:lnTo>
                      <a:pt x="378" y="19"/>
                    </a:lnTo>
                    <a:lnTo>
                      <a:pt x="378" y="19"/>
                    </a:lnTo>
                    <a:lnTo>
                      <a:pt x="378" y="19"/>
                    </a:lnTo>
                    <a:lnTo>
                      <a:pt x="378" y="19"/>
                    </a:lnTo>
                    <a:cubicBezTo>
                      <a:pt x="312" y="-6"/>
                      <a:pt x="239" y="-6"/>
                      <a:pt x="172" y="19"/>
                    </a:cubicBezTo>
                    <a:cubicBezTo>
                      <a:pt x="172" y="19"/>
                      <a:pt x="172" y="19"/>
                      <a:pt x="18" y="200"/>
                    </a:cubicBezTo>
                    <a:cubicBezTo>
                      <a:pt x="-6" y="275"/>
                      <a:pt x="-6" y="356"/>
                      <a:pt x="18" y="431"/>
                    </a:cubicBezTo>
                    <a:lnTo>
                      <a:pt x="18" y="431"/>
                    </a:lnTo>
                    <a:cubicBezTo>
                      <a:pt x="0" y="490"/>
                      <a:pt x="0" y="553"/>
                      <a:pt x="18" y="612"/>
                    </a:cubicBezTo>
                    <a:lnTo>
                      <a:pt x="18" y="612"/>
                    </a:lnTo>
                    <a:lnTo>
                      <a:pt x="18" y="612"/>
                    </a:lnTo>
                    <a:cubicBezTo>
                      <a:pt x="18" y="612"/>
                      <a:pt x="18" y="612"/>
                      <a:pt x="18" y="612"/>
                    </a:cubicBezTo>
                    <a:lnTo>
                      <a:pt x="18" y="612"/>
                    </a:lnTo>
                    <a:cubicBezTo>
                      <a:pt x="108" y="650"/>
                      <a:pt x="211" y="650"/>
                      <a:pt x="301" y="612"/>
                    </a:cubicBezTo>
                    <a:cubicBezTo>
                      <a:pt x="405" y="581"/>
                      <a:pt x="491" y="506"/>
                      <a:pt x="533" y="406"/>
                    </a:cubicBezTo>
                    <a:cubicBezTo>
                      <a:pt x="533" y="406"/>
                      <a:pt x="533" y="406"/>
                      <a:pt x="533" y="277"/>
                    </a:cubicBezTo>
                    <a:cubicBezTo>
                      <a:pt x="518" y="174"/>
                      <a:pt x="462" y="81"/>
                      <a:pt x="378" y="19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849" name="Google Shape;849;p7"/>
              <p:cNvSpPr/>
              <p:nvPr/>
            </p:nvSpPr>
            <p:spPr>
              <a:xfrm>
                <a:off x="936484" y="1910149"/>
                <a:ext cx="734" cy="781"/>
              </a:xfrm>
              <a:custGeom>
                <a:rect b="b" l="l" r="r" t="t"/>
                <a:pathLst>
                  <a:path extrusionOk="0" h="781" w="734">
                    <a:moveTo>
                      <a:pt x="77" y="129"/>
                    </a:moveTo>
                    <a:lnTo>
                      <a:pt x="232" y="0"/>
                    </a:lnTo>
                    <a:lnTo>
                      <a:pt x="412" y="0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721" y="129"/>
                    </a:lnTo>
                    <a:lnTo>
                      <a:pt x="721" y="129"/>
                    </a:lnTo>
                    <a:cubicBezTo>
                      <a:pt x="724" y="189"/>
                      <a:pt x="724" y="249"/>
                      <a:pt x="721" y="309"/>
                    </a:cubicBezTo>
                    <a:lnTo>
                      <a:pt x="721" y="309"/>
                    </a:lnTo>
                    <a:lnTo>
                      <a:pt x="721" y="309"/>
                    </a:lnTo>
                    <a:cubicBezTo>
                      <a:pt x="736" y="377"/>
                      <a:pt x="736" y="447"/>
                      <a:pt x="721" y="515"/>
                    </a:cubicBezTo>
                    <a:cubicBezTo>
                      <a:pt x="740" y="591"/>
                      <a:pt x="740" y="671"/>
                      <a:pt x="721" y="747"/>
                    </a:cubicBezTo>
                    <a:cubicBezTo>
                      <a:pt x="641" y="793"/>
                      <a:pt x="543" y="793"/>
                      <a:pt x="463" y="747"/>
                    </a:cubicBezTo>
                    <a:lnTo>
                      <a:pt x="206" y="747"/>
                    </a:lnTo>
                    <a:lnTo>
                      <a:pt x="206" y="747"/>
                    </a:lnTo>
                    <a:cubicBezTo>
                      <a:pt x="206" y="747"/>
                      <a:pt x="206" y="747"/>
                      <a:pt x="206" y="747"/>
                    </a:cubicBezTo>
                    <a:lnTo>
                      <a:pt x="0" y="747"/>
                    </a:lnTo>
                    <a:lnTo>
                      <a:pt x="0" y="592"/>
                    </a:lnTo>
                    <a:lnTo>
                      <a:pt x="0" y="592"/>
                    </a:lnTo>
                    <a:cubicBezTo>
                      <a:pt x="0" y="592"/>
                      <a:pt x="0" y="464"/>
                      <a:pt x="0" y="386"/>
                    </a:cubicBezTo>
                    <a:lnTo>
                      <a:pt x="0" y="386"/>
                    </a:lnTo>
                    <a:lnTo>
                      <a:pt x="0" y="206"/>
                    </a:lnTo>
                    <a:lnTo>
                      <a:pt x="0" y="206"/>
                    </a:lnTo>
                    <a:cubicBezTo>
                      <a:pt x="23" y="177"/>
                      <a:pt x="49" y="152"/>
                      <a:pt x="77" y="129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850" name="Google Shape;850;p7"/>
              <p:cNvSpPr/>
              <p:nvPr/>
            </p:nvSpPr>
            <p:spPr>
              <a:xfrm>
                <a:off x="936562" y="1911231"/>
                <a:ext cx="2575" cy="2575"/>
              </a:xfrm>
              <a:custGeom>
                <a:rect b="b" l="l" r="r" t="t"/>
                <a:pathLst>
                  <a:path extrusionOk="0" h="2575" w="2575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851" name="Google Shape;851;p7"/>
              <p:cNvSpPr/>
              <p:nvPr/>
            </p:nvSpPr>
            <p:spPr>
              <a:xfrm>
                <a:off x="936716" y="1911179"/>
                <a:ext cx="154" cy="154"/>
              </a:xfrm>
              <a:custGeom>
                <a:rect b="b" l="l" r="r" t="t"/>
                <a:pathLst>
                  <a:path extrusionOk="0" h="154" w="15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lnTo>
                      <a:pt x="0" y="0"/>
                    </a:ln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lnTo>
                      <a:pt x="0" y="154"/>
                    </a:lnTo>
                    <a:lnTo>
                      <a:pt x="0" y="154"/>
                    </a:lnTo>
                    <a:lnTo>
                      <a:pt x="0" y="154"/>
                    </a:lnTo>
                    <a:lnTo>
                      <a:pt x="154" y="154"/>
                    </a:lnTo>
                    <a:lnTo>
                      <a:pt x="154" y="154"/>
                    </a:lnTo>
                    <a:lnTo>
                      <a:pt x="154" y="154"/>
                    </a:lnTo>
                    <a:lnTo>
                      <a:pt x="154" y="0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852" name="Google Shape;852;p7"/>
              <p:cNvSpPr/>
              <p:nvPr/>
            </p:nvSpPr>
            <p:spPr>
              <a:xfrm>
                <a:off x="936304" y="1910613"/>
                <a:ext cx="448" cy="838"/>
              </a:xfrm>
              <a:custGeom>
                <a:rect b="b" l="l" r="r" t="t"/>
                <a:pathLst>
                  <a:path extrusionOk="0" h="838" w="448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54" y="0"/>
                    </a:lnTo>
                    <a:lnTo>
                      <a:pt x="309" y="0"/>
                    </a:lnTo>
                    <a:cubicBezTo>
                      <a:pt x="364" y="29"/>
                      <a:pt x="409" y="74"/>
                      <a:pt x="438" y="129"/>
                    </a:cubicBezTo>
                    <a:lnTo>
                      <a:pt x="438" y="283"/>
                    </a:lnTo>
                    <a:cubicBezTo>
                      <a:pt x="450" y="343"/>
                      <a:pt x="450" y="404"/>
                      <a:pt x="438" y="464"/>
                    </a:cubicBezTo>
                    <a:lnTo>
                      <a:pt x="438" y="464"/>
                    </a:lnTo>
                    <a:cubicBezTo>
                      <a:pt x="450" y="514"/>
                      <a:pt x="450" y="567"/>
                      <a:pt x="438" y="618"/>
                    </a:cubicBezTo>
                    <a:cubicBezTo>
                      <a:pt x="452" y="686"/>
                      <a:pt x="452" y="756"/>
                      <a:pt x="438" y="824"/>
                    </a:cubicBezTo>
                    <a:lnTo>
                      <a:pt x="438" y="824"/>
                    </a:lnTo>
                    <a:lnTo>
                      <a:pt x="438" y="824"/>
                    </a:lnTo>
                    <a:lnTo>
                      <a:pt x="438" y="824"/>
                    </a:lnTo>
                    <a:lnTo>
                      <a:pt x="309" y="824"/>
                    </a:lnTo>
                    <a:cubicBezTo>
                      <a:pt x="251" y="844"/>
                      <a:pt x="187" y="844"/>
                      <a:pt x="129" y="824"/>
                    </a:cubicBezTo>
                    <a:lnTo>
                      <a:pt x="129" y="824"/>
                    </a:lnTo>
                    <a:lnTo>
                      <a:pt x="129" y="824"/>
                    </a:lnTo>
                    <a:lnTo>
                      <a:pt x="129" y="618"/>
                    </a:lnTo>
                    <a:cubicBezTo>
                      <a:pt x="103" y="508"/>
                      <a:pt x="103" y="393"/>
                      <a:pt x="129" y="283"/>
                    </a:cubicBezTo>
                    <a:cubicBezTo>
                      <a:pt x="60" y="203"/>
                      <a:pt x="16" y="105"/>
                      <a:pt x="0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853" name="Google Shape;853;p7"/>
              <p:cNvSpPr/>
              <p:nvPr/>
            </p:nvSpPr>
            <p:spPr>
              <a:xfrm>
                <a:off x="931154" y="1914037"/>
                <a:ext cx="5484" cy="3167"/>
              </a:xfrm>
              <a:custGeom>
                <a:rect b="b" l="l" r="r" t="t"/>
                <a:pathLst>
                  <a:path extrusionOk="0" h="3167" w="5484">
                    <a:moveTo>
                      <a:pt x="180" y="3013"/>
                    </a:moveTo>
                    <a:cubicBezTo>
                      <a:pt x="429" y="2801"/>
                      <a:pt x="696" y="2611"/>
                      <a:pt x="979" y="2446"/>
                    </a:cubicBezTo>
                    <a:cubicBezTo>
                      <a:pt x="1240" y="2283"/>
                      <a:pt x="1516" y="2146"/>
                      <a:pt x="1803" y="2034"/>
                    </a:cubicBezTo>
                    <a:lnTo>
                      <a:pt x="3425" y="1416"/>
                    </a:lnTo>
                    <a:lnTo>
                      <a:pt x="3425" y="1416"/>
                    </a:lnTo>
                    <a:lnTo>
                      <a:pt x="4481" y="876"/>
                    </a:lnTo>
                    <a:cubicBezTo>
                      <a:pt x="4788" y="702"/>
                      <a:pt x="5081" y="504"/>
                      <a:pt x="5356" y="283"/>
                    </a:cubicBezTo>
                    <a:lnTo>
                      <a:pt x="5356" y="283"/>
                    </a:lnTo>
                    <a:lnTo>
                      <a:pt x="5356" y="283"/>
                    </a:lnTo>
                    <a:lnTo>
                      <a:pt x="5356" y="154"/>
                    </a:lnTo>
                    <a:lnTo>
                      <a:pt x="5485" y="0"/>
                    </a:lnTo>
                    <a:lnTo>
                      <a:pt x="5485" y="0"/>
                    </a:lnTo>
                    <a:lnTo>
                      <a:pt x="5485" y="0"/>
                    </a:lnTo>
                    <a:lnTo>
                      <a:pt x="5485" y="0"/>
                    </a:lnTo>
                    <a:cubicBezTo>
                      <a:pt x="5485" y="0"/>
                      <a:pt x="5485" y="206"/>
                      <a:pt x="5485" y="283"/>
                    </a:cubicBezTo>
                    <a:lnTo>
                      <a:pt x="5485" y="283"/>
                    </a:lnTo>
                    <a:cubicBezTo>
                      <a:pt x="5431" y="404"/>
                      <a:pt x="5362" y="516"/>
                      <a:pt x="5279" y="618"/>
                    </a:cubicBezTo>
                    <a:lnTo>
                      <a:pt x="5279" y="772"/>
                    </a:lnTo>
                    <a:cubicBezTo>
                      <a:pt x="5146" y="939"/>
                      <a:pt x="5000" y="1094"/>
                      <a:pt x="4841" y="1236"/>
                    </a:cubicBezTo>
                    <a:cubicBezTo>
                      <a:pt x="4651" y="1437"/>
                      <a:pt x="4435" y="1610"/>
                      <a:pt x="4197" y="1751"/>
                    </a:cubicBezTo>
                    <a:lnTo>
                      <a:pt x="3476" y="2112"/>
                    </a:lnTo>
                    <a:lnTo>
                      <a:pt x="2755" y="2395"/>
                    </a:lnTo>
                    <a:lnTo>
                      <a:pt x="1854" y="2652"/>
                    </a:lnTo>
                    <a:cubicBezTo>
                      <a:pt x="1313" y="2797"/>
                      <a:pt x="781" y="2969"/>
                      <a:pt x="258" y="3167"/>
                    </a:cubicBezTo>
                    <a:lnTo>
                      <a:pt x="0" y="3167"/>
                    </a:lnTo>
                    <a:lnTo>
                      <a:pt x="0" y="3167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854" name="Google Shape;854;p7"/>
              <p:cNvSpPr/>
              <p:nvPr/>
            </p:nvSpPr>
            <p:spPr>
              <a:xfrm>
                <a:off x="938699" y="1906080"/>
                <a:ext cx="4480" cy="4995"/>
              </a:xfrm>
              <a:custGeom>
                <a:rect b="b" l="l" r="r" t="t"/>
                <a:pathLst>
                  <a:path extrusionOk="0" h="4995" w="4480">
                    <a:moveTo>
                      <a:pt x="1803" y="1983"/>
                    </a:moveTo>
                    <a:lnTo>
                      <a:pt x="2421" y="1442"/>
                    </a:lnTo>
                    <a:cubicBezTo>
                      <a:pt x="2650" y="1256"/>
                      <a:pt x="2891" y="1084"/>
                      <a:pt x="3142" y="927"/>
                    </a:cubicBezTo>
                    <a:cubicBezTo>
                      <a:pt x="3579" y="618"/>
                      <a:pt x="4043" y="335"/>
                      <a:pt x="4481" y="0"/>
                    </a:cubicBezTo>
                    <a:lnTo>
                      <a:pt x="4481" y="0"/>
                    </a:lnTo>
                    <a:cubicBezTo>
                      <a:pt x="4163" y="416"/>
                      <a:pt x="3809" y="804"/>
                      <a:pt x="3425" y="1159"/>
                    </a:cubicBezTo>
                    <a:lnTo>
                      <a:pt x="2472" y="1983"/>
                    </a:lnTo>
                    <a:lnTo>
                      <a:pt x="2472" y="1983"/>
                    </a:lnTo>
                    <a:cubicBezTo>
                      <a:pt x="2196" y="2221"/>
                      <a:pt x="1937" y="2479"/>
                      <a:pt x="1699" y="2755"/>
                    </a:cubicBezTo>
                    <a:cubicBezTo>
                      <a:pt x="1463" y="3010"/>
                      <a:pt x="1239" y="3276"/>
                      <a:pt x="1030" y="3554"/>
                    </a:cubicBezTo>
                    <a:cubicBezTo>
                      <a:pt x="798" y="3888"/>
                      <a:pt x="541" y="4223"/>
                      <a:pt x="309" y="4584"/>
                    </a:cubicBezTo>
                    <a:lnTo>
                      <a:pt x="129" y="4815"/>
                    </a:lnTo>
                    <a:lnTo>
                      <a:pt x="129" y="4815"/>
                    </a:lnTo>
                    <a:cubicBezTo>
                      <a:pt x="129" y="4815"/>
                      <a:pt x="129" y="4815"/>
                      <a:pt x="129" y="4815"/>
                    </a:cubicBezTo>
                    <a:lnTo>
                      <a:pt x="0" y="4996"/>
                    </a:lnTo>
                    <a:lnTo>
                      <a:pt x="0" y="4996"/>
                    </a:lnTo>
                    <a:lnTo>
                      <a:pt x="0" y="4738"/>
                    </a:lnTo>
                    <a:lnTo>
                      <a:pt x="0" y="4738"/>
                    </a:lnTo>
                    <a:lnTo>
                      <a:pt x="0" y="4738"/>
                    </a:lnTo>
                    <a:lnTo>
                      <a:pt x="206" y="4275"/>
                    </a:lnTo>
                    <a:cubicBezTo>
                      <a:pt x="340" y="3947"/>
                      <a:pt x="494" y="3629"/>
                      <a:pt x="669" y="3322"/>
                    </a:cubicBezTo>
                    <a:cubicBezTo>
                      <a:pt x="809" y="3089"/>
                      <a:pt x="964" y="2865"/>
                      <a:pt x="1133" y="2652"/>
                    </a:cubicBezTo>
                    <a:cubicBezTo>
                      <a:pt x="1342" y="2415"/>
                      <a:pt x="1565" y="2192"/>
                      <a:pt x="1802" y="1983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855" name="Google Shape;855;p7"/>
              <p:cNvSpPr/>
              <p:nvPr/>
            </p:nvSpPr>
            <p:spPr>
              <a:xfrm>
                <a:off x="941660" y="1904226"/>
                <a:ext cx="1802" cy="2291"/>
              </a:xfrm>
              <a:custGeom>
                <a:rect b="b" l="l" r="r" t="t"/>
                <a:pathLst>
                  <a:path extrusionOk="0" h="2291" w="1802">
                    <a:moveTo>
                      <a:pt x="1803" y="0"/>
                    </a:moveTo>
                    <a:lnTo>
                      <a:pt x="1803" y="0"/>
                    </a:lnTo>
                    <a:cubicBezTo>
                      <a:pt x="1704" y="275"/>
                      <a:pt x="1583" y="542"/>
                      <a:pt x="1442" y="798"/>
                    </a:cubicBezTo>
                    <a:lnTo>
                      <a:pt x="1210" y="1210"/>
                    </a:lnTo>
                    <a:lnTo>
                      <a:pt x="1082" y="1391"/>
                    </a:lnTo>
                    <a:cubicBezTo>
                      <a:pt x="955" y="1578"/>
                      <a:pt x="798" y="1743"/>
                      <a:pt x="618" y="1880"/>
                    </a:cubicBezTo>
                    <a:cubicBezTo>
                      <a:pt x="516" y="1988"/>
                      <a:pt x="393" y="2075"/>
                      <a:pt x="258" y="2137"/>
                    </a:cubicBezTo>
                    <a:lnTo>
                      <a:pt x="0" y="2292"/>
                    </a:lnTo>
                    <a:lnTo>
                      <a:pt x="0" y="2292"/>
                    </a:lnTo>
                    <a:lnTo>
                      <a:pt x="515" y="1674"/>
                    </a:lnTo>
                    <a:lnTo>
                      <a:pt x="901" y="1159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856" name="Google Shape;856;p7"/>
              <p:cNvSpPr/>
              <p:nvPr/>
            </p:nvSpPr>
            <p:spPr>
              <a:xfrm>
                <a:off x="938680" y="1906956"/>
                <a:ext cx="1255" cy="3502"/>
              </a:xfrm>
              <a:custGeom>
                <a:rect b="b" l="l" r="r" t="t"/>
                <a:pathLst>
                  <a:path extrusionOk="0" h="3502" w="1255">
                    <a:moveTo>
                      <a:pt x="1255" y="0"/>
                    </a:moveTo>
                    <a:lnTo>
                      <a:pt x="1255" y="0"/>
                    </a:lnTo>
                    <a:cubicBezTo>
                      <a:pt x="847" y="674"/>
                      <a:pt x="494" y="1380"/>
                      <a:pt x="200" y="2112"/>
                    </a:cubicBezTo>
                    <a:lnTo>
                      <a:pt x="200" y="2112"/>
                    </a:lnTo>
                    <a:cubicBezTo>
                      <a:pt x="124" y="2269"/>
                      <a:pt x="64" y="2432"/>
                      <a:pt x="19" y="2601"/>
                    </a:cubicBezTo>
                    <a:cubicBezTo>
                      <a:pt x="7" y="2755"/>
                      <a:pt x="7" y="2910"/>
                      <a:pt x="19" y="3064"/>
                    </a:cubicBezTo>
                    <a:cubicBezTo>
                      <a:pt x="19" y="3064"/>
                      <a:pt x="19" y="3064"/>
                      <a:pt x="19" y="3064"/>
                    </a:cubicBezTo>
                    <a:cubicBezTo>
                      <a:pt x="19" y="3064"/>
                      <a:pt x="19" y="3348"/>
                      <a:pt x="19" y="3502"/>
                    </a:cubicBezTo>
                    <a:lnTo>
                      <a:pt x="19" y="3502"/>
                    </a:lnTo>
                    <a:cubicBezTo>
                      <a:pt x="5" y="3339"/>
                      <a:pt x="5" y="3176"/>
                      <a:pt x="19" y="3013"/>
                    </a:cubicBezTo>
                    <a:cubicBezTo>
                      <a:pt x="-6" y="2816"/>
                      <a:pt x="-6" y="2617"/>
                      <a:pt x="19" y="2421"/>
                    </a:cubicBezTo>
                    <a:cubicBezTo>
                      <a:pt x="109" y="1741"/>
                      <a:pt x="385" y="1099"/>
                      <a:pt x="818" y="567"/>
                    </a:cubicBezTo>
                    <a:cubicBezTo>
                      <a:pt x="950" y="368"/>
                      <a:pt x="1097" y="178"/>
                      <a:pt x="1255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857" name="Google Shape;857;p7"/>
              <p:cNvSpPr/>
              <p:nvPr/>
            </p:nvSpPr>
            <p:spPr>
              <a:xfrm>
                <a:off x="933057" y="1906724"/>
                <a:ext cx="4302" cy="4609"/>
              </a:xfrm>
              <a:custGeom>
                <a:rect b="b" l="l" r="r" t="t"/>
                <a:pathLst>
                  <a:path extrusionOk="0" h="4609" w="4302">
                    <a:moveTo>
                      <a:pt x="3916" y="4275"/>
                    </a:moveTo>
                    <a:lnTo>
                      <a:pt x="3916" y="4275"/>
                    </a:lnTo>
                    <a:lnTo>
                      <a:pt x="3916" y="4275"/>
                    </a:lnTo>
                    <a:lnTo>
                      <a:pt x="3736" y="4275"/>
                    </a:lnTo>
                    <a:lnTo>
                      <a:pt x="3581" y="4275"/>
                    </a:lnTo>
                    <a:lnTo>
                      <a:pt x="3581" y="4275"/>
                    </a:lnTo>
                    <a:lnTo>
                      <a:pt x="3581" y="4275"/>
                    </a:lnTo>
                    <a:lnTo>
                      <a:pt x="3581" y="4275"/>
                    </a:lnTo>
                    <a:lnTo>
                      <a:pt x="3066" y="3863"/>
                    </a:lnTo>
                    <a:cubicBezTo>
                      <a:pt x="2783" y="3652"/>
                      <a:pt x="2516" y="3420"/>
                      <a:pt x="2268" y="3167"/>
                    </a:cubicBezTo>
                    <a:cubicBezTo>
                      <a:pt x="1798" y="2744"/>
                      <a:pt x="1359" y="2288"/>
                      <a:pt x="955" y="1803"/>
                    </a:cubicBezTo>
                    <a:lnTo>
                      <a:pt x="955" y="1803"/>
                    </a:lnTo>
                    <a:cubicBezTo>
                      <a:pt x="605" y="1413"/>
                      <a:pt x="295" y="991"/>
                      <a:pt x="28" y="541"/>
                    </a:cubicBezTo>
                    <a:lnTo>
                      <a:pt x="28" y="335"/>
                    </a:lnTo>
                    <a:cubicBezTo>
                      <a:pt x="13" y="224"/>
                      <a:pt x="13" y="111"/>
                      <a:pt x="28" y="0"/>
                    </a:cubicBezTo>
                    <a:cubicBezTo>
                      <a:pt x="28" y="0"/>
                      <a:pt x="28" y="0"/>
                      <a:pt x="28" y="0"/>
                    </a:cubicBezTo>
                    <a:lnTo>
                      <a:pt x="28" y="0"/>
                    </a:lnTo>
                    <a:cubicBezTo>
                      <a:pt x="-9" y="204"/>
                      <a:pt x="-9" y="414"/>
                      <a:pt x="28" y="618"/>
                    </a:cubicBezTo>
                    <a:cubicBezTo>
                      <a:pt x="72" y="786"/>
                      <a:pt x="133" y="950"/>
                      <a:pt x="208" y="1107"/>
                    </a:cubicBezTo>
                    <a:cubicBezTo>
                      <a:pt x="257" y="1241"/>
                      <a:pt x="318" y="1370"/>
                      <a:pt x="388" y="1494"/>
                    </a:cubicBezTo>
                    <a:lnTo>
                      <a:pt x="543" y="1751"/>
                    </a:lnTo>
                    <a:cubicBezTo>
                      <a:pt x="799" y="2147"/>
                      <a:pt x="1093" y="2517"/>
                      <a:pt x="1418" y="2858"/>
                    </a:cubicBezTo>
                    <a:lnTo>
                      <a:pt x="2062" y="3528"/>
                    </a:lnTo>
                    <a:cubicBezTo>
                      <a:pt x="2319" y="3764"/>
                      <a:pt x="2595" y="3980"/>
                      <a:pt x="2886" y="4172"/>
                    </a:cubicBezTo>
                    <a:cubicBezTo>
                      <a:pt x="3132" y="4337"/>
                      <a:pt x="3391" y="4483"/>
                      <a:pt x="3659" y="4609"/>
                    </a:cubicBezTo>
                    <a:lnTo>
                      <a:pt x="3787" y="4609"/>
                    </a:lnTo>
                    <a:lnTo>
                      <a:pt x="3942" y="4609"/>
                    </a:lnTo>
                    <a:lnTo>
                      <a:pt x="3942" y="4609"/>
                    </a:lnTo>
                    <a:cubicBezTo>
                      <a:pt x="3942" y="4609"/>
                      <a:pt x="3942" y="4609"/>
                      <a:pt x="3942" y="4609"/>
                    </a:cubicBezTo>
                    <a:lnTo>
                      <a:pt x="4096" y="4609"/>
                    </a:lnTo>
                    <a:lnTo>
                      <a:pt x="4302" y="4609"/>
                    </a:lnTo>
                    <a:lnTo>
                      <a:pt x="4302" y="4609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858" name="Google Shape;858;p7"/>
              <p:cNvSpPr/>
              <p:nvPr/>
            </p:nvSpPr>
            <p:spPr>
              <a:xfrm>
                <a:off x="931778" y="1905746"/>
                <a:ext cx="211" cy="1107"/>
              </a:xfrm>
              <a:custGeom>
                <a:rect b="b" l="l" r="r" t="t"/>
                <a:pathLst>
                  <a:path extrusionOk="0" h="1107" w="211">
                    <a:moveTo>
                      <a:pt x="201" y="26"/>
                    </a:moveTo>
                    <a:cubicBezTo>
                      <a:pt x="201" y="26"/>
                      <a:pt x="201" y="232"/>
                      <a:pt x="201" y="335"/>
                    </a:cubicBezTo>
                    <a:cubicBezTo>
                      <a:pt x="215" y="429"/>
                      <a:pt x="215" y="524"/>
                      <a:pt x="201" y="618"/>
                    </a:cubicBezTo>
                    <a:cubicBezTo>
                      <a:pt x="209" y="781"/>
                      <a:pt x="209" y="944"/>
                      <a:pt x="201" y="1107"/>
                    </a:cubicBezTo>
                    <a:lnTo>
                      <a:pt x="201" y="1107"/>
                    </a:lnTo>
                    <a:lnTo>
                      <a:pt x="20" y="824"/>
                    </a:lnTo>
                    <a:cubicBezTo>
                      <a:pt x="20" y="824"/>
                      <a:pt x="20" y="618"/>
                      <a:pt x="20" y="515"/>
                    </a:cubicBezTo>
                    <a:cubicBezTo>
                      <a:pt x="-7" y="344"/>
                      <a:pt x="-7" y="171"/>
                      <a:pt x="20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859" name="Google Shape;859;p7"/>
              <p:cNvSpPr/>
              <p:nvPr/>
            </p:nvSpPr>
            <p:spPr>
              <a:xfrm>
                <a:off x="939151" y="1915196"/>
                <a:ext cx="948" cy="5124"/>
              </a:xfrm>
              <a:custGeom>
                <a:rect b="b" l="l" r="r" t="t"/>
                <a:pathLst>
                  <a:path extrusionOk="0" h="5124" w="948">
                    <a:moveTo>
                      <a:pt x="938" y="4300"/>
                    </a:moveTo>
                    <a:cubicBezTo>
                      <a:pt x="951" y="4224"/>
                      <a:pt x="951" y="4145"/>
                      <a:pt x="938" y="4069"/>
                    </a:cubicBezTo>
                    <a:lnTo>
                      <a:pt x="938" y="3579"/>
                    </a:lnTo>
                    <a:cubicBezTo>
                      <a:pt x="952" y="3520"/>
                      <a:pt x="952" y="3458"/>
                      <a:pt x="938" y="3399"/>
                    </a:cubicBezTo>
                    <a:cubicBezTo>
                      <a:pt x="910" y="3148"/>
                      <a:pt x="867" y="2898"/>
                      <a:pt x="809" y="2652"/>
                    </a:cubicBezTo>
                    <a:cubicBezTo>
                      <a:pt x="809" y="2652"/>
                      <a:pt x="809" y="2652"/>
                      <a:pt x="809" y="2524"/>
                    </a:cubicBezTo>
                    <a:cubicBezTo>
                      <a:pt x="809" y="2395"/>
                      <a:pt x="577" y="1725"/>
                      <a:pt x="449" y="1365"/>
                    </a:cubicBezTo>
                    <a:cubicBezTo>
                      <a:pt x="378" y="1094"/>
                      <a:pt x="292" y="827"/>
                      <a:pt x="191" y="567"/>
                    </a:cubicBezTo>
                    <a:lnTo>
                      <a:pt x="11" y="0"/>
                    </a:ln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lnTo>
                      <a:pt x="11" y="0"/>
                    </a:lnTo>
                    <a:cubicBezTo>
                      <a:pt x="-2" y="232"/>
                      <a:pt x="-2" y="464"/>
                      <a:pt x="11" y="695"/>
                    </a:cubicBezTo>
                    <a:lnTo>
                      <a:pt x="11" y="1107"/>
                    </a:lnTo>
                    <a:lnTo>
                      <a:pt x="11" y="1107"/>
                    </a:lnTo>
                    <a:cubicBezTo>
                      <a:pt x="-4" y="1287"/>
                      <a:pt x="-4" y="1468"/>
                      <a:pt x="11" y="1648"/>
                    </a:cubicBezTo>
                    <a:lnTo>
                      <a:pt x="11" y="1648"/>
                    </a:lnTo>
                    <a:cubicBezTo>
                      <a:pt x="11" y="1906"/>
                      <a:pt x="11" y="2163"/>
                      <a:pt x="191" y="2421"/>
                    </a:cubicBezTo>
                    <a:cubicBezTo>
                      <a:pt x="371" y="2678"/>
                      <a:pt x="346" y="3013"/>
                      <a:pt x="397" y="3296"/>
                    </a:cubicBezTo>
                    <a:lnTo>
                      <a:pt x="397" y="3296"/>
                    </a:lnTo>
                    <a:lnTo>
                      <a:pt x="397" y="3296"/>
                    </a:lnTo>
                    <a:cubicBezTo>
                      <a:pt x="409" y="3373"/>
                      <a:pt x="409" y="3451"/>
                      <a:pt x="397" y="3528"/>
                    </a:cubicBezTo>
                    <a:cubicBezTo>
                      <a:pt x="409" y="3751"/>
                      <a:pt x="409" y="3974"/>
                      <a:pt x="397" y="4197"/>
                    </a:cubicBezTo>
                    <a:cubicBezTo>
                      <a:pt x="397" y="4455"/>
                      <a:pt x="526" y="4738"/>
                      <a:pt x="577" y="4996"/>
                    </a:cubicBezTo>
                    <a:cubicBezTo>
                      <a:pt x="629" y="5253"/>
                      <a:pt x="577" y="4996"/>
                      <a:pt x="577" y="5124"/>
                    </a:cubicBezTo>
                    <a:lnTo>
                      <a:pt x="577" y="5124"/>
                    </a:lnTo>
                    <a:lnTo>
                      <a:pt x="577" y="4481"/>
                    </a:lnTo>
                    <a:cubicBezTo>
                      <a:pt x="702" y="4430"/>
                      <a:pt x="823" y="4370"/>
                      <a:pt x="938" y="430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860" name="Google Shape;860;p7"/>
              <p:cNvSpPr/>
              <p:nvPr/>
            </p:nvSpPr>
            <p:spPr>
              <a:xfrm>
                <a:off x="925692" y="1898609"/>
                <a:ext cx="24285" cy="29857"/>
              </a:xfrm>
              <a:custGeom>
                <a:rect b="b" l="l" r="r" t="t"/>
                <a:pathLst>
                  <a:path extrusionOk="0" h="29857" w="24285">
                    <a:moveTo>
                      <a:pt x="13393" y="17308"/>
                    </a:moveTo>
                    <a:cubicBezTo>
                      <a:pt x="13393" y="17308"/>
                      <a:pt x="13393" y="17308"/>
                      <a:pt x="13239" y="17308"/>
                    </a:cubicBezTo>
                    <a:lnTo>
                      <a:pt x="13393" y="17488"/>
                    </a:lnTo>
                    <a:lnTo>
                      <a:pt x="13393" y="17488"/>
                    </a:lnTo>
                    <a:close/>
                    <a:moveTo>
                      <a:pt x="10973" y="16098"/>
                    </a:moveTo>
                    <a:cubicBezTo>
                      <a:pt x="10973" y="16098"/>
                      <a:pt x="10973" y="16098"/>
                      <a:pt x="10973" y="15969"/>
                    </a:cubicBezTo>
                    <a:lnTo>
                      <a:pt x="10689" y="16278"/>
                    </a:lnTo>
                    <a:lnTo>
                      <a:pt x="10870" y="16278"/>
                    </a:lnTo>
                    <a:lnTo>
                      <a:pt x="11127" y="16278"/>
                    </a:lnTo>
                    <a:close/>
                    <a:moveTo>
                      <a:pt x="15788" y="21016"/>
                    </a:moveTo>
                    <a:lnTo>
                      <a:pt x="15788" y="21016"/>
                    </a:lnTo>
                    <a:cubicBezTo>
                      <a:pt x="15788" y="21016"/>
                      <a:pt x="15788" y="21016"/>
                      <a:pt x="15788" y="21016"/>
                    </a:cubicBezTo>
                    <a:lnTo>
                      <a:pt x="15788" y="21016"/>
                    </a:lnTo>
                    <a:lnTo>
                      <a:pt x="15788" y="21016"/>
                    </a:lnTo>
                    <a:lnTo>
                      <a:pt x="15788" y="21016"/>
                    </a:lnTo>
                    <a:cubicBezTo>
                      <a:pt x="15782" y="20930"/>
                      <a:pt x="15782" y="20844"/>
                      <a:pt x="15788" y="20758"/>
                    </a:cubicBezTo>
                    <a:lnTo>
                      <a:pt x="15788" y="20321"/>
                    </a:lnTo>
                    <a:cubicBezTo>
                      <a:pt x="15743" y="20550"/>
                      <a:pt x="15743" y="20786"/>
                      <a:pt x="15788" y="21016"/>
                    </a:cubicBezTo>
                    <a:close/>
                    <a:moveTo>
                      <a:pt x="15376" y="21016"/>
                    </a:moveTo>
                    <a:cubicBezTo>
                      <a:pt x="15305" y="20892"/>
                      <a:pt x="15245" y="20763"/>
                      <a:pt x="15196" y="20630"/>
                    </a:cubicBezTo>
                    <a:cubicBezTo>
                      <a:pt x="15196" y="20449"/>
                      <a:pt x="15067" y="20269"/>
                      <a:pt x="14990" y="20063"/>
                    </a:cubicBezTo>
                    <a:cubicBezTo>
                      <a:pt x="14964" y="20170"/>
                      <a:pt x="14911" y="20267"/>
                      <a:pt x="14835" y="20346"/>
                    </a:cubicBezTo>
                    <a:cubicBezTo>
                      <a:pt x="14747" y="20509"/>
                      <a:pt x="14634" y="20656"/>
                      <a:pt x="14500" y="20784"/>
                    </a:cubicBezTo>
                    <a:lnTo>
                      <a:pt x="14500" y="20784"/>
                    </a:lnTo>
                    <a:cubicBezTo>
                      <a:pt x="14513" y="20930"/>
                      <a:pt x="14513" y="21076"/>
                      <a:pt x="14500" y="21222"/>
                    </a:cubicBezTo>
                    <a:lnTo>
                      <a:pt x="14500" y="21866"/>
                    </a:lnTo>
                    <a:lnTo>
                      <a:pt x="14500" y="21866"/>
                    </a:lnTo>
                    <a:cubicBezTo>
                      <a:pt x="14500" y="21866"/>
                      <a:pt x="14500" y="21866"/>
                      <a:pt x="14500" y="21737"/>
                    </a:cubicBezTo>
                    <a:lnTo>
                      <a:pt x="14114" y="21943"/>
                    </a:lnTo>
                    <a:lnTo>
                      <a:pt x="13110" y="22329"/>
                    </a:lnTo>
                    <a:lnTo>
                      <a:pt x="12930" y="22329"/>
                    </a:lnTo>
                    <a:lnTo>
                      <a:pt x="12930" y="22664"/>
                    </a:lnTo>
                    <a:cubicBezTo>
                      <a:pt x="12930" y="22896"/>
                      <a:pt x="12930" y="23128"/>
                      <a:pt x="12930" y="23334"/>
                    </a:cubicBezTo>
                    <a:cubicBezTo>
                      <a:pt x="12930" y="23540"/>
                      <a:pt x="12930" y="23488"/>
                      <a:pt x="12930" y="23565"/>
                    </a:cubicBezTo>
                    <a:lnTo>
                      <a:pt x="12930" y="23565"/>
                    </a:lnTo>
                    <a:cubicBezTo>
                      <a:pt x="12917" y="23737"/>
                      <a:pt x="12917" y="23909"/>
                      <a:pt x="12930" y="24080"/>
                    </a:cubicBezTo>
                    <a:cubicBezTo>
                      <a:pt x="12930" y="24312"/>
                      <a:pt x="12930" y="24518"/>
                      <a:pt x="12930" y="24750"/>
                    </a:cubicBezTo>
                    <a:cubicBezTo>
                      <a:pt x="12930" y="24982"/>
                      <a:pt x="12930" y="25574"/>
                      <a:pt x="12930" y="25986"/>
                    </a:cubicBezTo>
                    <a:lnTo>
                      <a:pt x="12930" y="26166"/>
                    </a:lnTo>
                    <a:cubicBezTo>
                      <a:pt x="13592" y="25347"/>
                      <a:pt x="14203" y="24487"/>
                      <a:pt x="14758" y="23591"/>
                    </a:cubicBezTo>
                    <a:lnTo>
                      <a:pt x="15376" y="22561"/>
                    </a:lnTo>
                    <a:lnTo>
                      <a:pt x="15608" y="22149"/>
                    </a:lnTo>
                    <a:lnTo>
                      <a:pt x="15608" y="22149"/>
                    </a:lnTo>
                    <a:cubicBezTo>
                      <a:pt x="15729" y="21867"/>
                      <a:pt x="15867" y="21592"/>
                      <a:pt x="16020" y="21325"/>
                    </a:cubicBezTo>
                    <a:cubicBezTo>
                      <a:pt x="15793" y="21260"/>
                      <a:pt x="15577" y="21165"/>
                      <a:pt x="15376" y="21042"/>
                    </a:cubicBezTo>
                    <a:close/>
                    <a:moveTo>
                      <a:pt x="13393" y="17282"/>
                    </a:moveTo>
                    <a:cubicBezTo>
                      <a:pt x="13393" y="17282"/>
                      <a:pt x="13393" y="17282"/>
                      <a:pt x="13239" y="17282"/>
                    </a:cubicBezTo>
                    <a:lnTo>
                      <a:pt x="13393" y="17462"/>
                    </a:lnTo>
                    <a:lnTo>
                      <a:pt x="13393" y="17462"/>
                    </a:lnTo>
                    <a:close/>
                    <a:moveTo>
                      <a:pt x="10973" y="16072"/>
                    </a:moveTo>
                    <a:cubicBezTo>
                      <a:pt x="10973" y="16072"/>
                      <a:pt x="10973" y="16072"/>
                      <a:pt x="10973" y="15943"/>
                    </a:cubicBezTo>
                    <a:lnTo>
                      <a:pt x="10689" y="16252"/>
                    </a:lnTo>
                    <a:lnTo>
                      <a:pt x="10870" y="16252"/>
                    </a:lnTo>
                    <a:lnTo>
                      <a:pt x="11127" y="16252"/>
                    </a:lnTo>
                    <a:close/>
                    <a:moveTo>
                      <a:pt x="15788" y="20990"/>
                    </a:moveTo>
                    <a:lnTo>
                      <a:pt x="15788" y="20990"/>
                    </a:lnTo>
                    <a:cubicBezTo>
                      <a:pt x="15788" y="20990"/>
                      <a:pt x="15788" y="20990"/>
                      <a:pt x="15788" y="20990"/>
                    </a:cubicBezTo>
                    <a:lnTo>
                      <a:pt x="15788" y="20990"/>
                    </a:lnTo>
                    <a:lnTo>
                      <a:pt x="15788" y="20990"/>
                    </a:lnTo>
                    <a:lnTo>
                      <a:pt x="15788" y="20990"/>
                    </a:lnTo>
                    <a:cubicBezTo>
                      <a:pt x="15782" y="20904"/>
                      <a:pt x="15782" y="20818"/>
                      <a:pt x="15788" y="20733"/>
                    </a:cubicBezTo>
                    <a:lnTo>
                      <a:pt x="15788" y="20295"/>
                    </a:lnTo>
                    <a:cubicBezTo>
                      <a:pt x="15740" y="20533"/>
                      <a:pt x="15740" y="20778"/>
                      <a:pt x="15788" y="21016"/>
                    </a:cubicBezTo>
                    <a:close/>
                    <a:moveTo>
                      <a:pt x="15376" y="20990"/>
                    </a:moveTo>
                    <a:cubicBezTo>
                      <a:pt x="15305" y="20867"/>
                      <a:pt x="15245" y="20738"/>
                      <a:pt x="15196" y="20604"/>
                    </a:cubicBezTo>
                    <a:cubicBezTo>
                      <a:pt x="15196" y="20424"/>
                      <a:pt x="15067" y="20243"/>
                      <a:pt x="14990" y="20037"/>
                    </a:cubicBezTo>
                    <a:cubicBezTo>
                      <a:pt x="14964" y="20144"/>
                      <a:pt x="14911" y="20242"/>
                      <a:pt x="14835" y="20321"/>
                    </a:cubicBezTo>
                    <a:cubicBezTo>
                      <a:pt x="14747" y="20483"/>
                      <a:pt x="14634" y="20631"/>
                      <a:pt x="14500" y="20758"/>
                    </a:cubicBezTo>
                    <a:lnTo>
                      <a:pt x="14500" y="20758"/>
                    </a:lnTo>
                    <a:cubicBezTo>
                      <a:pt x="14513" y="20904"/>
                      <a:pt x="14513" y="21051"/>
                      <a:pt x="14500" y="21196"/>
                    </a:cubicBezTo>
                    <a:lnTo>
                      <a:pt x="14500" y="21840"/>
                    </a:lnTo>
                    <a:lnTo>
                      <a:pt x="14500" y="21840"/>
                    </a:lnTo>
                    <a:cubicBezTo>
                      <a:pt x="14500" y="21840"/>
                      <a:pt x="14500" y="21840"/>
                      <a:pt x="14500" y="21711"/>
                    </a:cubicBezTo>
                    <a:lnTo>
                      <a:pt x="14114" y="21917"/>
                    </a:lnTo>
                    <a:lnTo>
                      <a:pt x="13110" y="22304"/>
                    </a:lnTo>
                    <a:lnTo>
                      <a:pt x="12930" y="22304"/>
                    </a:lnTo>
                    <a:lnTo>
                      <a:pt x="12930" y="22638"/>
                    </a:lnTo>
                    <a:cubicBezTo>
                      <a:pt x="12930" y="22870"/>
                      <a:pt x="12930" y="23102"/>
                      <a:pt x="12930" y="23308"/>
                    </a:cubicBezTo>
                    <a:cubicBezTo>
                      <a:pt x="12930" y="23514"/>
                      <a:pt x="12930" y="23462"/>
                      <a:pt x="12930" y="23540"/>
                    </a:cubicBezTo>
                    <a:lnTo>
                      <a:pt x="12930" y="23540"/>
                    </a:lnTo>
                    <a:cubicBezTo>
                      <a:pt x="12917" y="23711"/>
                      <a:pt x="12917" y="23883"/>
                      <a:pt x="12930" y="24055"/>
                    </a:cubicBezTo>
                    <a:cubicBezTo>
                      <a:pt x="12930" y="24286"/>
                      <a:pt x="12930" y="24492"/>
                      <a:pt x="12930" y="24724"/>
                    </a:cubicBezTo>
                    <a:cubicBezTo>
                      <a:pt x="12930" y="24956"/>
                      <a:pt x="12930" y="25548"/>
                      <a:pt x="12930" y="25960"/>
                    </a:cubicBezTo>
                    <a:lnTo>
                      <a:pt x="12930" y="26140"/>
                    </a:lnTo>
                    <a:cubicBezTo>
                      <a:pt x="13592" y="25321"/>
                      <a:pt x="14203" y="24461"/>
                      <a:pt x="14758" y="23565"/>
                    </a:cubicBezTo>
                    <a:lnTo>
                      <a:pt x="15376" y="22535"/>
                    </a:lnTo>
                    <a:lnTo>
                      <a:pt x="15608" y="22123"/>
                    </a:lnTo>
                    <a:lnTo>
                      <a:pt x="15608" y="22123"/>
                    </a:lnTo>
                    <a:cubicBezTo>
                      <a:pt x="15729" y="21841"/>
                      <a:pt x="15867" y="21566"/>
                      <a:pt x="16020" y="21299"/>
                    </a:cubicBezTo>
                    <a:cubicBezTo>
                      <a:pt x="15794" y="21243"/>
                      <a:pt x="15578" y="21156"/>
                      <a:pt x="15376" y="21042"/>
                    </a:cubicBezTo>
                    <a:close/>
                    <a:moveTo>
                      <a:pt x="13393" y="17256"/>
                    </a:moveTo>
                    <a:cubicBezTo>
                      <a:pt x="13393" y="17256"/>
                      <a:pt x="13393" y="17256"/>
                      <a:pt x="13239" y="17256"/>
                    </a:cubicBezTo>
                    <a:lnTo>
                      <a:pt x="13393" y="17437"/>
                    </a:lnTo>
                    <a:lnTo>
                      <a:pt x="13393" y="17437"/>
                    </a:lnTo>
                    <a:close/>
                    <a:moveTo>
                      <a:pt x="10973" y="16046"/>
                    </a:moveTo>
                    <a:cubicBezTo>
                      <a:pt x="10973" y="16046"/>
                      <a:pt x="10973" y="16046"/>
                      <a:pt x="10973" y="15917"/>
                    </a:cubicBezTo>
                    <a:lnTo>
                      <a:pt x="10689" y="16226"/>
                    </a:lnTo>
                    <a:lnTo>
                      <a:pt x="10870" y="16226"/>
                    </a:lnTo>
                    <a:lnTo>
                      <a:pt x="11127" y="16226"/>
                    </a:lnTo>
                    <a:close/>
                    <a:moveTo>
                      <a:pt x="15788" y="20964"/>
                    </a:moveTo>
                    <a:lnTo>
                      <a:pt x="15788" y="20964"/>
                    </a:lnTo>
                    <a:cubicBezTo>
                      <a:pt x="15788" y="20964"/>
                      <a:pt x="15788" y="20964"/>
                      <a:pt x="15788" y="20964"/>
                    </a:cubicBezTo>
                    <a:lnTo>
                      <a:pt x="15788" y="20964"/>
                    </a:lnTo>
                    <a:lnTo>
                      <a:pt x="15788" y="20964"/>
                    </a:lnTo>
                    <a:lnTo>
                      <a:pt x="15788" y="20964"/>
                    </a:lnTo>
                    <a:cubicBezTo>
                      <a:pt x="15782" y="20879"/>
                      <a:pt x="15782" y="20793"/>
                      <a:pt x="15788" y="20707"/>
                    </a:cubicBezTo>
                    <a:lnTo>
                      <a:pt x="15788" y="20269"/>
                    </a:lnTo>
                    <a:cubicBezTo>
                      <a:pt x="15737" y="20516"/>
                      <a:pt x="15737" y="20770"/>
                      <a:pt x="15788" y="21016"/>
                    </a:cubicBezTo>
                    <a:close/>
                    <a:moveTo>
                      <a:pt x="15376" y="20964"/>
                    </a:moveTo>
                    <a:cubicBezTo>
                      <a:pt x="15305" y="20841"/>
                      <a:pt x="15245" y="20712"/>
                      <a:pt x="15196" y="20578"/>
                    </a:cubicBezTo>
                    <a:cubicBezTo>
                      <a:pt x="15196" y="20398"/>
                      <a:pt x="15067" y="20218"/>
                      <a:pt x="14990" y="20012"/>
                    </a:cubicBezTo>
                    <a:cubicBezTo>
                      <a:pt x="14964" y="20118"/>
                      <a:pt x="14911" y="20216"/>
                      <a:pt x="14835" y="20295"/>
                    </a:cubicBezTo>
                    <a:cubicBezTo>
                      <a:pt x="14747" y="20457"/>
                      <a:pt x="14634" y="20605"/>
                      <a:pt x="14500" y="20733"/>
                    </a:cubicBezTo>
                    <a:lnTo>
                      <a:pt x="14500" y="20733"/>
                    </a:lnTo>
                    <a:cubicBezTo>
                      <a:pt x="14513" y="20878"/>
                      <a:pt x="14513" y="21025"/>
                      <a:pt x="14500" y="21171"/>
                    </a:cubicBezTo>
                    <a:lnTo>
                      <a:pt x="14500" y="21814"/>
                    </a:lnTo>
                    <a:lnTo>
                      <a:pt x="14500" y="21814"/>
                    </a:lnTo>
                    <a:cubicBezTo>
                      <a:pt x="14500" y="21814"/>
                      <a:pt x="14500" y="21814"/>
                      <a:pt x="14500" y="21686"/>
                    </a:cubicBezTo>
                    <a:lnTo>
                      <a:pt x="14114" y="21892"/>
                    </a:lnTo>
                    <a:lnTo>
                      <a:pt x="13110" y="22278"/>
                    </a:lnTo>
                    <a:lnTo>
                      <a:pt x="12930" y="22278"/>
                    </a:lnTo>
                    <a:lnTo>
                      <a:pt x="12930" y="22613"/>
                    </a:lnTo>
                    <a:cubicBezTo>
                      <a:pt x="12930" y="22844"/>
                      <a:pt x="12930" y="23076"/>
                      <a:pt x="12930" y="23282"/>
                    </a:cubicBezTo>
                    <a:cubicBezTo>
                      <a:pt x="12930" y="23488"/>
                      <a:pt x="12930" y="23437"/>
                      <a:pt x="12930" y="23514"/>
                    </a:cubicBezTo>
                    <a:lnTo>
                      <a:pt x="12930" y="23514"/>
                    </a:lnTo>
                    <a:cubicBezTo>
                      <a:pt x="12917" y="23685"/>
                      <a:pt x="12917" y="23857"/>
                      <a:pt x="12930" y="24029"/>
                    </a:cubicBezTo>
                    <a:cubicBezTo>
                      <a:pt x="12930" y="24261"/>
                      <a:pt x="12930" y="24467"/>
                      <a:pt x="12930" y="24698"/>
                    </a:cubicBezTo>
                    <a:cubicBezTo>
                      <a:pt x="12930" y="24930"/>
                      <a:pt x="12930" y="25522"/>
                      <a:pt x="12930" y="25934"/>
                    </a:cubicBezTo>
                    <a:lnTo>
                      <a:pt x="12930" y="26115"/>
                    </a:lnTo>
                    <a:cubicBezTo>
                      <a:pt x="13592" y="25295"/>
                      <a:pt x="14203" y="24435"/>
                      <a:pt x="14758" y="23540"/>
                    </a:cubicBezTo>
                    <a:lnTo>
                      <a:pt x="15376" y="22510"/>
                    </a:lnTo>
                    <a:lnTo>
                      <a:pt x="15608" y="22098"/>
                    </a:lnTo>
                    <a:lnTo>
                      <a:pt x="15608" y="22098"/>
                    </a:lnTo>
                    <a:cubicBezTo>
                      <a:pt x="15729" y="21815"/>
                      <a:pt x="15867" y="21540"/>
                      <a:pt x="16020" y="21273"/>
                    </a:cubicBezTo>
                    <a:cubicBezTo>
                      <a:pt x="15796" y="21225"/>
                      <a:pt x="15579" y="21147"/>
                      <a:pt x="15376" y="21042"/>
                    </a:cubicBezTo>
                    <a:close/>
                    <a:moveTo>
                      <a:pt x="13393" y="17231"/>
                    </a:moveTo>
                    <a:cubicBezTo>
                      <a:pt x="13393" y="17231"/>
                      <a:pt x="13393" y="17231"/>
                      <a:pt x="13239" y="17231"/>
                    </a:cubicBezTo>
                    <a:lnTo>
                      <a:pt x="13393" y="17411"/>
                    </a:lnTo>
                    <a:lnTo>
                      <a:pt x="13393" y="17411"/>
                    </a:lnTo>
                    <a:close/>
                    <a:moveTo>
                      <a:pt x="10973" y="16020"/>
                    </a:moveTo>
                    <a:cubicBezTo>
                      <a:pt x="10973" y="16020"/>
                      <a:pt x="10973" y="16020"/>
                      <a:pt x="10973" y="15892"/>
                    </a:cubicBezTo>
                    <a:lnTo>
                      <a:pt x="10689" y="16201"/>
                    </a:lnTo>
                    <a:lnTo>
                      <a:pt x="10870" y="16201"/>
                    </a:lnTo>
                    <a:lnTo>
                      <a:pt x="11127" y="16201"/>
                    </a:lnTo>
                    <a:close/>
                    <a:moveTo>
                      <a:pt x="15788" y="20939"/>
                    </a:moveTo>
                    <a:lnTo>
                      <a:pt x="15788" y="20939"/>
                    </a:lnTo>
                    <a:cubicBezTo>
                      <a:pt x="15788" y="20939"/>
                      <a:pt x="15788" y="20939"/>
                      <a:pt x="15788" y="20939"/>
                    </a:cubicBezTo>
                    <a:lnTo>
                      <a:pt x="15788" y="20939"/>
                    </a:lnTo>
                    <a:lnTo>
                      <a:pt x="15788" y="20939"/>
                    </a:lnTo>
                    <a:lnTo>
                      <a:pt x="15788" y="20939"/>
                    </a:lnTo>
                    <a:cubicBezTo>
                      <a:pt x="15782" y="20853"/>
                      <a:pt x="15782" y="20767"/>
                      <a:pt x="15788" y="20681"/>
                    </a:cubicBezTo>
                    <a:lnTo>
                      <a:pt x="15788" y="20243"/>
                    </a:lnTo>
                    <a:cubicBezTo>
                      <a:pt x="15733" y="20498"/>
                      <a:pt x="15733" y="20761"/>
                      <a:pt x="15788" y="21016"/>
                    </a:cubicBezTo>
                    <a:close/>
                    <a:moveTo>
                      <a:pt x="15376" y="20939"/>
                    </a:moveTo>
                    <a:cubicBezTo>
                      <a:pt x="15305" y="20815"/>
                      <a:pt x="15245" y="20686"/>
                      <a:pt x="15196" y="20553"/>
                    </a:cubicBezTo>
                    <a:cubicBezTo>
                      <a:pt x="15196" y="20372"/>
                      <a:pt x="15067" y="20192"/>
                      <a:pt x="14990" y="19986"/>
                    </a:cubicBezTo>
                    <a:cubicBezTo>
                      <a:pt x="14964" y="20092"/>
                      <a:pt x="14911" y="20190"/>
                      <a:pt x="14835" y="20269"/>
                    </a:cubicBezTo>
                    <a:cubicBezTo>
                      <a:pt x="14747" y="20431"/>
                      <a:pt x="14634" y="20579"/>
                      <a:pt x="14500" y="20707"/>
                    </a:cubicBezTo>
                    <a:lnTo>
                      <a:pt x="14500" y="20707"/>
                    </a:lnTo>
                    <a:cubicBezTo>
                      <a:pt x="14513" y="20853"/>
                      <a:pt x="14513" y="20999"/>
                      <a:pt x="14500" y="21145"/>
                    </a:cubicBezTo>
                    <a:lnTo>
                      <a:pt x="14500" y="21789"/>
                    </a:lnTo>
                    <a:lnTo>
                      <a:pt x="14500" y="21789"/>
                    </a:lnTo>
                    <a:cubicBezTo>
                      <a:pt x="14500" y="21789"/>
                      <a:pt x="14500" y="21789"/>
                      <a:pt x="14500" y="21660"/>
                    </a:cubicBezTo>
                    <a:lnTo>
                      <a:pt x="14114" y="21866"/>
                    </a:lnTo>
                    <a:lnTo>
                      <a:pt x="13110" y="22252"/>
                    </a:lnTo>
                    <a:lnTo>
                      <a:pt x="12930" y="22252"/>
                    </a:lnTo>
                    <a:lnTo>
                      <a:pt x="12930" y="22587"/>
                    </a:lnTo>
                    <a:cubicBezTo>
                      <a:pt x="12930" y="22819"/>
                      <a:pt x="12930" y="23050"/>
                      <a:pt x="12930" y="23256"/>
                    </a:cubicBezTo>
                    <a:cubicBezTo>
                      <a:pt x="12930" y="23462"/>
                      <a:pt x="12930" y="23411"/>
                      <a:pt x="12930" y="23488"/>
                    </a:cubicBezTo>
                    <a:lnTo>
                      <a:pt x="12930" y="23488"/>
                    </a:lnTo>
                    <a:cubicBezTo>
                      <a:pt x="12917" y="23659"/>
                      <a:pt x="12917" y="23832"/>
                      <a:pt x="12930" y="24003"/>
                    </a:cubicBezTo>
                    <a:cubicBezTo>
                      <a:pt x="12930" y="24235"/>
                      <a:pt x="12930" y="24441"/>
                      <a:pt x="12930" y="24673"/>
                    </a:cubicBezTo>
                    <a:cubicBezTo>
                      <a:pt x="12930" y="24904"/>
                      <a:pt x="12930" y="25497"/>
                      <a:pt x="12930" y="25909"/>
                    </a:cubicBezTo>
                    <a:lnTo>
                      <a:pt x="12930" y="26089"/>
                    </a:lnTo>
                    <a:cubicBezTo>
                      <a:pt x="13592" y="25270"/>
                      <a:pt x="14203" y="24410"/>
                      <a:pt x="14758" y="23514"/>
                    </a:cubicBezTo>
                    <a:lnTo>
                      <a:pt x="15376" y="22484"/>
                    </a:lnTo>
                    <a:lnTo>
                      <a:pt x="15608" y="22072"/>
                    </a:lnTo>
                    <a:lnTo>
                      <a:pt x="15608" y="22072"/>
                    </a:lnTo>
                    <a:cubicBezTo>
                      <a:pt x="15729" y="21790"/>
                      <a:pt x="15867" y="21515"/>
                      <a:pt x="16020" y="21248"/>
                    </a:cubicBezTo>
                    <a:cubicBezTo>
                      <a:pt x="15797" y="21208"/>
                      <a:pt x="15581" y="21138"/>
                      <a:pt x="15376" y="21042"/>
                    </a:cubicBezTo>
                    <a:close/>
                    <a:moveTo>
                      <a:pt x="19084" y="14887"/>
                    </a:moveTo>
                    <a:lnTo>
                      <a:pt x="19084" y="14887"/>
                    </a:lnTo>
                    <a:lnTo>
                      <a:pt x="19084" y="14887"/>
                    </a:lnTo>
                    <a:close/>
                    <a:moveTo>
                      <a:pt x="13393" y="17205"/>
                    </a:moveTo>
                    <a:cubicBezTo>
                      <a:pt x="13393" y="17205"/>
                      <a:pt x="13393" y="17205"/>
                      <a:pt x="13239" y="17205"/>
                    </a:cubicBezTo>
                    <a:lnTo>
                      <a:pt x="13393" y="17385"/>
                    </a:lnTo>
                    <a:lnTo>
                      <a:pt x="13393" y="17385"/>
                    </a:lnTo>
                    <a:close/>
                    <a:moveTo>
                      <a:pt x="10973" y="15995"/>
                    </a:moveTo>
                    <a:cubicBezTo>
                      <a:pt x="10973" y="15995"/>
                      <a:pt x="10973" y="15995"/>
                      <a:pt x="10973" y="15866"/>
                    </a:cubicBezTo>
                    <a:lnTo>
                      <a:pt x="10689" y="16175"/>
                    </a:lnTo>
                    <a:lnTo>
                      <a:pt x="10870" y="16175"/>
                    </a:lnTo>
                    <a:lnTo>
                      <a:pt x="11127" y="16175"/>
                    </a:lnTo>
                    <a:close/>
                    <a:moveTo>
                      <a:pt x="15788" y="20913"/>
                    </a:moveTo>
                    <a:lnTo>
                      <a:pt x="15788" y="20913"/>
                    </a:lnTo>
                    <a:cubicBezTo>
                      <a:pt x="15788" y="20913"/>
                      <a:pt x="15788" y="20913"/>
                      <a:pt x="15788" y="20913"/>
                    </a:cubicBezTo>
                    <a:lnTo>
                      <a:pt x="15788" y="20913"/>
                    </a:lnTo>
                    <a:lnTo>
                      <a:pt x="15788" y="20913"/>
                    </a:lnTo>
                    <a:lnTo>
                      <a:pt x="15788" y="20913"/>
                    </a:lnTo>
                    <a:cubicBezTo>
                      <a:pt x="15782" y="20827"/>
                      <a:pt x="15782" y="20741"/>
                      <a:pt x="15788" y="20655"/>
                    </a:cubicBezTo>
                    <a:lnTo>
                      <a:pt x="15788" y="20218"/>
                    </a:lnTo>
                    <a:cubicBezTo>
                      <a:pt x="15729" y="20481"/>
                      <a:pt x="15729" y="20753"/>
                      <a:pt x="15788" y="21016"/>
                    </a:cubicBezTo>
                    <a:close/>
                    <a:moveTo>
                      <a:pt x="15376" y="20913"/>
                    </a:moveTo>
                    <a:cubicBezTo>
                      <a:pt x="15305" y="20789"/>
                      <a:pt x="15245" y="20660"/>
                      <a:pt x="15196" y="20527"/>
                    </a:cubicBezTo>
                    <a:cubicBezTo>
                      <a:pt x="15196" y="20346"/>
                      <a:pt x="15067" y="20166"/>
                      <a:pt x="14990" y="19960"/>
                    </a:cubicBezTo>
                    <a:cubicBezTo>
                      <a:pt x="14964" y="20067"/>
                      <a:pt x="14911" y="20164"/>
                      <a:pt x="14835" y="20243"/>
                    </a:cubicBezTo>
                    <a:cubicBezTo>
                      <a:pt x="14747" y="20406"/>
                      <a:pt x="14634" y="20553"/>
                      <a:pt x="14500" y="20681"/>
                    </a:cubicBezTo>
                    <a:lnTo>
                      <a:pt x="14500" y="20681"/>
                    </a:lnTo>
                    <a:cubicBezTo>
                      <a:pt x="14513" y="20827"/>
                      <a:pt x="14513" y="20973"/>
                      <a:pt x="14500" y="21119"/>
                    </a:cubicBezTo>
                    <a:lnTo>
                      <a:pt x="14500" y="21763"/>
                    </a:lnTo>
                    <a:lnTo>
                      <a:pt x="14500" y="21763"/>
                    </a:lnTo>
                    <a:cubicBezTo>
                      <a:pt x="14500" y="21763"/>
                      <a:pt x="14500" y="21763"/>
                      <a:pt x="14500" y="21634"/>
                    </a:cubicBezTo>
                    <a:lnTo>
                      <a:pt x="14114" y="21840"/>
                    </a:lnTo>
                    <a:lnTo>
                      <a:pt x="13110" y="22226"/>
                    </a:lnTo>
                    <a:lnTo>
                      <a:pt x="12930" y="22226"/>
                    </a:lnTo>
                    <a:lnTo>
                      <a:pt x="12930" y="22561"/>
                    </a:lnTo>
                    <a:cubicBezTo>
                      <a:pt x="12930" y="22793"/>
                      <a:pt x="12930" y="23025"/>
                      <a:pt x="12930" y="23231"/>
                    </a:cubicBezTo>
                    <a:cubicBezTo>
                      <a:pt x="12930" y="23437"/>
                      <a:pt x="12930" y="23385"/>
                      <a:pt x="12930" y="23462"/>
                    </a:cubicBezTo>
                    <a:lnTo>
                      <a:pt x="12930" y="23462"/>
                    </a:lnTo>
                    <a:cubicBezTo>
                      <a:pt x="12917" y="23634"/>
                      <a:pt x="12917" y="23806"/>
                      <a:pt x="12930" y="23977"/>
                    </a:cubicBezTo>
                    <a:cubicBezTo>
                      <a:pt x="12930" y="24209"/>
                      <a:pt x="12930" y="24415"/>
                      <a:pt x="12930" y="24647"/>
                    </a:cubicBezTo>
                    <a:cubicBezTo>
                      <a:pt x="12930" y="24879"/>
                      <a:pt x="12930" y="25471"/>
                      <a:pt x="12930" y="25883"/>
                    </a:cubicBezTo>
                    <a:lnTo>
                      <a:pt x="12930" y="26063"/>
                    </a:lnTo>
                    <a:cubicBezTo>
                      <a:pt x="13592" y="25244"/>
                      <a:pt x="14203" y="24384"/>
                      <a:pt x="14758" y="23488"/>
                    </a:cubicBezTo>
                    <a:lnTo>
                      <a:pt x="15376" y="22458"/>
                    </a:lnTo>
                    <a:lnTo>
                      <a:pt x="15608" y="22046"/>
                    </a:lnTo>
                    <a:lnTo>
                      <a:pt x="15608" y="22046"/>
                    </a:lnTo>
                    <a:cubicBezTo>
                      <a:pt x="15729" y="21764"/>
                      <a:pt x="15867" y="21489"/>
                      <a:pt x="16020" y="21222"/>
                    </a:cubicBezTo>
                    <a:cubicBezTo>
                      <a:pt x="15798" y="21190"/>
                      <a:pt x="15582" y="21130"/>
                      <a:pt x="15376" y="21042"/>
                    </a:cubicBezTo>
                    <a:close/>
                    <a:moveTo>
                      <a:pt x="13393" y="17179"/>
                    </a:moveTo>
                    <a:cubicBezTo>
                      <a:pt x="13393" y="17179"/>
                      <a:pt x="13393" y="17179"/>
                      <a:pt x="13239" y="17179"/>
                    </a:cubicBezTo>
                    <a:lnTo>
                      <a:pt x="13393" y="17359"/>
                    </a:lnTo>
                    <a:lnTo>
                      <a:pt x="13393" y="17359"/>
                    </a:lnTo>
                    <a:close/>
                    <a:moveTo>
                      <a:pt x="10973" y="15969"/>
                    </a:moveTo>
                    <a:cubicBezTo>
                      <a:pt x="10973" y="15969"/>
                      <a:pt x="10973" y="15969"/>
                      <a:pt x="10973" y="15840"/>
                    </a:cubicBezTo>
                    <a:lnTo>
                      <a:pt x="10689" y="16149"/>
                    </a:lnTo>
                    <a:lnTo>
                      <a:pt x="10870" y="16149"/>
                    </a:lnTo>
                    <a:lnTo>
                      <a:pt x="11127" y="16149"/>
                    </a:lnTo>
                    <a:close/>
                    <a:moveTo>
                      <a:pt x="15788" y="20887"/>
                    </a:moveTo>
                    <a:lnTo>
                      <a:pt x="15788" y="20887"/>
                    </a:lnTo>
                    <a:cubicBezTo>
                      <a:pt x="15788" y="20887"/>
                      <a:pt x="15788" y="20887"/>
                      <a:pt x="15788" y="20887"/>
                    </a:cubicBezTo>
                    <a:lnTo>
                      <a:pt x="15788" y="20887"/>
                    </a:lnTo>
                    <a:lnTo>
                      <a:pt x="15788" y="20887"/>
                    </a:lnTo>
                    <a:lnTo>
                      <a:pt x="15788" y="20887"/>
                    </a:lnTo>
                    <a:cubicBezTo>
                      <a:pt x="15782" y="20802"/>
                      <a:pt x="15782" y="20715"/>
                      <a:pt x="15788" y="20630"/>
                    </a:cubicBezTo>
                    <a:lnTo>
                      <a:pt x="15788" y="20192"/>
                    </a:lnTo>
                    <a:cubicBezTo>
                      <a:pt x="15725" y="20463"/>
                      <a:pt x="15725" y="20745"/>
                      <a:pt x="15788" y="21016"/>
                    </a:cubicBezTo>
                    <a:close/>
                    <a:moveTo>
                      <a:pt x="15376" y="20887"/>
                    </a:moveTo>
                    <a:cubicBezTo>
                      <a:pt x="15305" y="20764"/>
                      <a:pt x="15245" y="20635"/>
                      <a:pt x="15196" y="20501"/>
                    </a:cubicBezTo>
                    <a:cubicBezTo>
                      <a:pt x="15196" y="20321"/>
                      <a:pt x="15067" y="20141"/>
                      <a:pt x="14990" y="19934"/>
                    </a:cubicBezTo>
                    <a:cubicBezTo>
                      <a:pt x="14964" y="20041"/>
                      <a:pt x="14911" y="20139"/>
                      <a:pt x="14835" y="20218"/>
                    </a:cubicBezTo>
                    <a:cubicBezTo>
                      <a:pt x="14747" y="20380"/>
                      <a:pt x="14634" y="20528"/>
                      <a:pt x="14500" y="20656"/>
                    </a:cubicBezTo>
                    <a:lnTo>
                      <a:pt x="14500" y="20656"/>
                    </a:lnTo>
                    <a:cubicBezTo>
                      <a:pt x="14513" y="20801"/>
                      <a:pt x="14513" y="20948"/>
                      <a:pt x="14500" y="21093"/>
                    </a:cubicBezTo>
                    <a:lnTo>
                      <a:pt x="14500" y="21737"/>
                    </a:lnTo>
                    <a:lnTo>
                      <a:pt x="14500" y="21737"/>
                    </a:lnTo>
                    <a:cubicBezTo>
                      <a:pt x="14500" y="21737"/>
                      <a:pt x="14500" y="21737"/>
                      <a:pt x="14500" y="21608"/>
                    </a:cubicBezTo>
                    <a:lnTo>
                      <a:pt x="14114" y="21814"/>
                    </a:lnTo>
                    <a:lnTo>
                      <a:pt x="13110" y="22201"/>
                    </a:lnTo>
                    <a:lnTo>
                      <a:pt x="12930" y="22201"/>
                    </a:lnTo>
                    <a:lnTo>
                      <a:pt x="12930" y="22535"/>
                    </a:lnTo>
                    <a:cubicBezTo>
                      <a:pt x="12930" y="22767"/>
                      <a:pt x="12930" y="22999"/>
                      <a:pt x="12930" y="23205"/>
                    </a:cubicBezTo>
                    <a:cubicBezTo>
                      <a:pt x="12930" y="23411"/>
                      <a:pt x="12930" y="23359"/>
                      <a:pt x="12930" y="23437"/>
                    </a:cubicBezTo>
                    <a:lnTo>
                      <a:pt x="12930" y="23437"/>
                    </a:lnTo>
                    <a:cubicBezTo>
                      <a:pt x="12917" y="23608"/>
                      <a:pt x="12917" y="23780"/>
                      <a:pt x="12930" y="23952"/>
                    </a:cubicBezTo>
                    <a:cubicBezTo>
                      <a:pt x="12930" y="24183"/>
                      <a:pt x="12930" y="24389"/>
                      <a:pt x="12930" y="24621"/>
                    </a:cubicBezTo>
                    <a:cubicBezTo>
                      <a:pt x="12930" y="24853"/>
                      <a:pt x="12930" y="25445"/>
                      <a:pt x="12930" y="25857"/>
                    </a:cubicBezTo>
                    <a:lnTo>
                      <a:pt x="12930" y="26037"/>
                    </a:lnTo>
                    <a:cubicBezTo>
                      <a:pt x="13592" y="25218"/>
                      <a:pt x="14203" y="24358"/>
                      <a:pt x="14758" y="23462"/>
                    </a:cubicBezTo>
                    <a:lnTo>
                      <a:pt x="15376" y="22432"/>
                    </a:lnTo>
                    <a:lnTo>
                      <a:pt x="15608" y="22020"/>
                    </a:lnTo>
                    <a:lnTo>
                      <a:pt x="15608" y="22020"/>
                    </a:lnTo>
                    <a:cubicBezTo>
                      <a:pt x="15729" y="21738"/>
                      <a:pt x="15867" y="21463"/>
                      <a:pt x="16020" y="21196"/>
                    </a:cubicBezTo>
                    <a:cubicBezTo>
                      <a:pt x="15799" y="21173"/>
                      <a:pt x="15583" y="21121"/>
                      <a:pt x="15376" y="21042"/>
                    </a:cubicBezTo>
                    <a:close/>
                    <a:moveTo>
                      <a:pt x="13393" y="17153"/>
                    </a:moveTo>
                    <a:cubicBezTo>
                      <a:pt x="13393" y="17153"/>
                      <a:pt x="13393" y="17153"/>
                      <a:pt x="13239" y="17153"/>
                    </a:cubicBezTo>
                    <a:lnTo>
                      <a:pt x="13393" y="17334"/>
                    </a:lnTo>
                    <a:lnTo>
                      <a:pt x="13393" y="17334"/>
                    </a:lnTo>
                    <a:close/>
                    <a:moveTo>
                      <a:pt x="10818" y="15814"/>
                    </a:moveTo>
                    <a:lnTo>
                      <a:pt x="10535" y="16123"/>
                    </a:lnTo>
                    <a:lnTo>
                      <a:pt x="10715" y="16123"/>
                    </a:lnTo>
                    <a:lnTo>
                      <a:pt x="10973" y="16123"/>
                    </a:lnTo>
                    <a:lnTo>
                      <a:pt x="10973" y="16123"/>
                    </a:lnTo>
                    <a:cubicBezTo>
                      <a:pt x="10973" y="16123"/>
                      <a:pt x="10921" y="16020"/>
                      <a:pt x="10921" y="15969"/>
                    </a:cubicBezTo>
                    <a:close/>
                    <a:moveTo>
                      <a:pt x="15685" y="20964"/>
                    </a:moveTo>
                    <a:lnTo>
                      <a:pt x="15685" y="20964"/>
                    </a:lnTo>
                    <a:cubicBezTo>
                      <a:pt x="15685" y="20964"/>
                      <a:pt x="15685" y="20964"/>
                      <a:pt x="15685" y="20964"/>
                    </a:cubicBezTo>
                    <a:lnTo>
                      <a:pt x="15685" y="20964"/>
                    </a:lnTo>
                    <a:lnTo>
                      <a:pt x="15685" y="20964"/>
                    </a:lnTo>
                    <a:lnTo>
                      <a:pt x="15685" y="20964"/>
                    </a:lnTo>
                    <a:cubicBezTo>
                      <a:pt x="15679" y="20879"/>
                      <a:pt x="15679" y="20793"/>
                      <a:pt x="15685" y="20707"/>
                    </a:cubicBezTo>
                    <a:lnTo>
                      <a:pt x="15685" y="20269"/>
                    </a:lnTo>
                    <a:cubicBezTo>
                      <a:pt x="15667" y="20523"/>
                      <a:pt x="15702" y="20777"/>
                      <a:pt x="15788" y="21016"/>
                    </a:cubicBezTo>
                    <a:close/>
                    <a:moveTo>
                      <a:pt x="15273" y="20964"/>
                    </a:moveTo>
                    <a:cubicBezTo>
                      <a:pt x="15202" y="20841"/>
                      <a:pt x="15142" y="20712"/>
                      <a:pt x="15093" y="20578"/>
                    </a:cubicBezTo>
                    <a:cubicBezTo>
                      <a:pt x="15093" y="20398"/>
                      <a:pt x="14964" y="20218"/>
                      <a:pt x="14887" y="20012"/>
                    </a:cubicBezTo>
                    <a:cubicBezTo>
                      <a:pt x="14861" y="20118"/>
                      <a:pt x="14808" y="20216"/>
                      <a:pt x="14732" y="20295"/>
                    </a:cubicBezTo>
                    <a:cubicBezTo>
                      <a:pt x="14644" y="20457"/>
                      <a:pt x="14531" y="20605"/>
                      <a:pt x="14397" y="20733"/>
                    </a:cubicBezTo>
                    <a:lnTo>
                      <a:pt x="14397" y="20733"/>
                    </a:lnTo>
                    <a:cubicBezTo>
                      <a:pt x="14410" y="20878"/>
                      <a:pt x="14410" y="21025"/>
                      <a:pt x="14397" y="21171"/>
                    </a:cubicBezTo>
                    <a:lnTo>
                      <a:pt x="14397" y="21814"/>
                    </a:lnTo>
                    <a:lnTo>
                      <a:pt x="14397" y="21814"/>
                    </a:lnTo>
                    <a:cubicBezTo>
                      <a:pt x="14397" y="21814"/>
                      <a:pt x="14397" y="21814"/>
                      <a:pt x="14397" y="21686"/>
                    </a:cubicBezTo>
                    <a:lnTo>
                      <a:pt x="14011" y="21892"/>
                    </a:lnTo>
                    <a:lnTo>
                      <a:pt x="13007" y="22278"/>
                    </a:lnTo>
                    <a:lnTo>
                      <a:pt x="12827" y="22278"/>
                    </a:lnTo>
                    <a:lnTo>
                      <a:pt x="12827" y="22613"/>
                    </a:lnTo>
                    <a:cubicBezTo>
                      <a:pt x="12827" y="22844"/>
                      <a:pt x="12827" y="23076"/>
                      <a:pt x="12827" y="23282"/>
                    </a:cubicBezTo>
                    <a:cubicBezTo>
                      <a:pt x="12827" y="23488"/>
                      <a:pt x="12827" y="23437"/>
                      <a:pt x="12827" y="23514"/>
                    </a:cubicBezTo>
                    <a:lnTo>
                      <a:pt x="12827" y="23514"/>
                    </a:lnTo>
                    <a:cubicBezTo>
                      <a:pt x="12814" y="23685"/>
                      <a:pt x="12814" y="23857"/>
                      <a:pt x="12827" y="24029"/>
                    </a:cubicBezTo>
                    <a:cubicBezTo>
                      <a:pt x="12827" y="24261"/>
                      <a:pt x="12827" y="24467"/>
                      <a:pt x="12827" y="24698"/>
                    </a:cubicBezTo>
                    <a:cubicBezTo>
                      <a:pt x="12827" y="24930"/>
                      <a:pt x="12827" y="25522"/>
                      <a:pt x="12827" y="25934"/>
                    </a:cubicBezTo>
                    <a:lnTo>
                      <a:pt x="12827" y="26115"/>
                    </a:lnTo>
                    <a:cubicBezTo>
                      <a:pt x="13489" y="25295"/>
                      <a:pt x="14100" y="24435"/>
                      <a:pt x="14655" y="23540"/>
                    </a:cubicBezTo>
                    <a:lnTo>
                      <a:pt x="15273" y="22510"/>
                    </a:lnTo>
                    <a:lnTo>
                      <a:pt x="15505" y="22098"/>
                    </a:lnTo>
                    <a:lnTo>
                      <a:pt x="15505" y="22098"/>
                    </a:lnTo>
                    <a:cubicBezTo>
                      <a:pt x="15626" y="21815"/>
                      <a:pt x="15764" y="21540"/>
                      <a:pt x="15917" y="21273"/>
                    </a:cubicBezTo>
                    <a:cubicBezTo>
                      <a:pt x="15728" y="21217"/>
                      <a:pt x="15547" y="21139"/>
                      <a:pt x="15376" y="21042"/>
                    </a:cubicBezTo>
                    <a:close/>
                    <a:moveTo>
                      <a:pt x="23590" y="10046"/>
                    </a:moveTo>
                    <a:cubicBezTo>
                      <a:pt x="23359" y="9712"/>
                      <a:pt x="23075" y="9377"/>
                      <a:pt x="22818" y="9042"/>
                    </a:cubicBezTo>
                    <a:cubicBezTo>
                      <a:pt x="22777" y="9623"/>
                      <a:pt x="22656" y="10195"/>
                      <a:pt x="22457" y="10742"/>
                    </a:cubicBezTo>
                    <a:cubicBezTo>
                      <a:pt x="22338" y="11087"/>
                      <a:pt x="22192" y="11423"/>
                      <a:pt x="22020" y="11746"/>
                    </a:cubicBezTo>
                    <a:cubicBezTo>
                      <a:pt x="21863" y="12027"/>
                      <a:pt x="21682" y="12295"/>
                      <a:pt x="21479" y="12544"/>
                    </a:cubicBezTo>
                    <a:cubicBezTo>
                      <a:pt x="21067" y="13069"/>
                      <a:pt x="20571" y="13521"/>
                      <a:pt x="20011" y="13883"/>
                    </a:cubicBezTo>
                    <a:cubicBezTo>
                      <a:pt x="19682" y="14089"/>
                      <a:pt x="19337" y="14270"/>
                      <a:pt x="18981" y="14424"/>
                    </a:cubicBezTo>
                    <a:lnTo>
                      <a:pt x="18981" y="14424"/>
                    </a:lnTo>
                    <a:cubicBezTo>
                      <a:pt x="18874" y="14501"/>
                      <a:pt x="18751" y="14554"/>
                      <a:pt x="18620" y="14578"/>
                    </a:cubicBezTo>
                    <a:lnTo>
                      <a:pt x="18620" y="14578"/>
                    </a:lnTo>
                    <a:lnTo>
                      <a:pt x="18620" y="14578"/>
                    </a:lnTo>
                    <a:lnTo>
                      <a:pt x="18620" y="14578"/>
                    </a:lnTo>
                    <a:cubicBezTo>
                      <a:pt x="18413" y="14657"/>
                      <a:pt x="18197" y="14709"/>
                      <a:pt x="17977" y="14733"/>
                    </a:cubicBezTo>
                    <a:lnTo>
                      <a:pt x="17719" y="14733"/>
                    </a:lnTo>
                    <a:cubicBezTo>
                      <a:pt x="17445" y="14759"/>
                      <a:pt x="17169" y="14759"/>
                      <a:pt x="16895" y="14733"/>
                    </a:cubicBezTo>
                    <a:cubicBezTo>
                      <a:pt x="16155" y="14669"/>
                      <a:pt x="15432" y="14477"/>
                      <a:pt x="14758" y="14166"/>
                    </a:cubicBezTo>
                    <a:lnTo>
                      <a:pt x="15041" y="14166"/>
                    </a:lnTo>
                    <a:cubicBezTo>
                      <a:pt x="15683" y="14114"/>
                      <a:pt x="16321" y="14010"/>
                      <a:pt x="16947" y="13857"/>
                    </a:cubicBezTo>
                    <a:lnTo>
                      <a:pt x="17771" y="13677"/>
                    </a:lnTo>
                    <a:lnTo>
                      <a:pt x="18286" y="13497"/>
                    </a:lnTo>
                    <a:lnTo>
                      <a:pt x="18492" y="13497"/>
                    </a:lnTo>
                    <a:lnTo>
                      <a:pt x="19135" y="13162"/>
                    </a:lnTo>
                    <a:cubicBezTo>
                      <a:pt x="19310" y="13078"/>
                      <a:pt x="19474" y="12974"/>
                      <a:pt x="19625" y="12853"/>
                    </a:cubicBezTo>
                    <a:lnTo>
                      <a:pt x="20011" y="12596"/>
                    </a:lnTo>
                    <a:lnTo>
                      <a:pt x="20011" y="12596"/>
                    </a:lnTo>
                    <a:cubicBezTo>
                      <a:pt x="20424" y="12242"/>
                      <a:pt x="20788" y="11835"/>
                      <a:pt x="21093" y="11385"/>
                    </a:cubicBezTo>
                    <a:cubicBezTo>
                      <a:pt x="21325" y="11055"/>
                      <a:pt x="21524" y="10701"/>
                      <a:pt x="21685" y="10330"/>
                    </a:cubicBezTo>
                    <a:cubicBezTo>
                      <a:pt x="21829" y="9899"/>
                      <a:pt x="21949" y="9460"/>
                      <a:pt x="22045" y="9016"/>
                    </a:cubicBezTo>
                    <a:cubicBezTo>
                      <a:pt x="22071" y="8527"/>
                      <a:pt x="22071" y="8037"/>
                      <a:pt x="22045" y="7549"/>
                    </a:cubicBezTo>
                    <a:cubicBezTo>
                      <a:pt x="22045" y="7549"/>
                      <a:pt x="22045" y="7549"/>
                      <a:pt x="22045" y="7549"/>
                    </a:cubicBezTo>
                    <a:cubicBezTo>
                      <a:pt x="22045" y="7549"/>
                      <a:pt x="22045" y="7265"/>
                      <a:pt x="22045" y="7137"/>
                    </a:cubicBezTo>
                    <a:cubicBezTo>
                      <a:pt x="22070" y="6957"/>
                      <a:pt x="22070" y="6775"/>
                      <a:pt x="22045" y="6596"/>
                    </a:cubicBezTo>
                    <a:cubicBezTo>
                      <a:pt x="21992" y="6418"/>
                      <a:pt x="21923" y="6246"/>
                      <a:pt x="21839" y="6081"/>
                    </a:cubicBezTo>
                    <a:cubicBezTo>
                      <a:pt x="21629" y="5715"/>
                      <a:pt x="21396" y="5363"/>
                      <a:pt x="21144" y="5025"/>
                    </a:cubicBezTo>
                    <a:cubicBezTo>
                      <a:pt x="20894" y="4720"/>
                      <a:pt x="20686" y="4382"/>
                      <a:pt x="20526" y="4021"/>
                    </a:cubicBezTo>
                    <a:cubicBezTo>
                      <a:pt x="20372" y="3712"/>
                      <a:pt x="20217" y="3377"/>
                      <a:pt x="20088" y="3042"/>
                    </a:cubicBezTo>
                    <a:cubicBezTo>
                      <a:pt x="20018" y="2838"/>
                      <a:pt x="19932" y="2640"/>
                      <a:pt x="19831" y="2450"/>
                    </a:cubicBezTo>
                    <a:cubicBezTo>
                      <a:pt x="19777" y="2330"/>
                      <a:pt x="19708" y="2217"/>
                      <a:pt x="19625" y="2115"/>
                    </a:cubicBezTo>
                    <a:cubicBezTo>
                      <a:pt x="19517" y="1999"/>
                      <a:pt x="19396" y="1895"/>
                      <a:pt x="19264" y="1806"/>
                    </a:cubicBezTo>
                    <a:lnTo>
                      <a:pt x="19264" y="1806"/>
                    </a:lnTo>
                    <a:lnTo>
                      <a:pt x="18801" y="1523"/>
                    </a:lnTo>
                    <a:lnTo>
                      <a:pt x="18311" y="1317"/>
                    </a:lnTo>
                    <a:lnTo>
                      <a:pt x="17487" y="879"/>
                    </a:lnTo>
                    <a:lnTo>
                      <a:pt x="16663" y="441"/>
                    </a:lnTo>
                    <a:lnTo>
                      <a:pt x="16277" y="261"/>
                    </a:lnTo>
                    <a:lnTo>
                      <a:pt x="15917" y="132"/>
                    </a:lnTo>
                    <a:cubicBezTo>
                      <a:pt x="15408" y="-44"/>
                      <a:pt x="14855" y="-44"/>
                      <a:pt x="14346" y="132"/>
                    </a:cubicBezTo>
                    <a:lnTo>
                      <a:pt x="14346" y="132"/>
                    </a:lnTo>
                    <a:cubicBezTo>
                      <a:pt x="13982" y="298"/>
                      <a:pt x="13644" y="515"/>
                      <a:pt x="13342" y="776"/>
                    </a:cubicBezTo>
                    <a:cubicBezTo>
                      <a:pt x="13101" y="992"/>
                      <a:pt x="12885" y="1233"/>
                      <a:pt x="12698" y="1497"/>
                    </a:cubicBezTo>
                    <a:cubicBezTo>
                      <a:pt x="12469" y="1835"/>
                      <a:pt x="12279" y="2198"/>
                      <a:pt x="12131" y="2579"/>
                    </a:cubicBezTo>
                    <a:cubicBezTo>
                      <a:pt x="11923" y="3156"/>
                      <a:pt x="11767" y="3750"/>
                      <a:pt x="11668" y="4356"/>
                    </a:cubicBezTo>
                    <a:cubicBezTo>
                      <a:pt x="11544" y="5277"/>
                      <a:pt x="11483" y="6206"/>
                      <a:pt x="11488" y="7137"/>
                    </a:cubicBezTo>
                    <a:lnTo>
                      <a:pt x="11488" y="9712"/>
                    </a:lnTo>
                    <a:cubicBezTo>
                      <a:pt x="11488" y="9943"/>
                      <a:pt x="11488" y="10227"/>
                      <a:pt x="11488" y="10484"/>
                    </a:cubicBezTo>
                    <a:cubicBezTo>
                      <a:pt x="11231" y="9559"/>
                      <a:pt x="11067" y="8610"/>
                      <a:pt x="10998" y="7652"/>
                    </a:cubicBezTo>
                    <a:cubicBezTo>
                      <a:pt x="10908" y="6572"/>
                      <a:pt x="10908" y="5487"/>
                      <a:pt x="10998" y="4407"/>
                    </a:cubicBezTo>
                    <a:cubicBezTo>
                      <a:pt x="11068" y="3529"/>
                      <a:pt x="11249" y="2664"/>
                      <a:pt x="11539" y="1832"/>
                    </a:cubicBezTo>
                    <a:lnTo>
                      <a:pt x="11307" y="1549"/>
                    </a:lnTo>
                    <a:cubicBezTo>
                      <a:pt x="11137" y="1373"/>
                      <a:pt x="10947" y="1218"/>
                      <a:pt x="10741" y="1085"/>
                    </a:cubicBezTo>
                    <a:cubicBezTo>
                      <a:pt x="10588" y="987"/>
                      <a:pt x="10424" y="909"/>
                      <a:pt x="10252" y="854"/>
                    </a:cubicBezTo>
                    <a:lnTo>
                      <a:pt x="9685" y="853"/>
                    </a:lnTo>
                    <a:lnTo>
                      <a:pt x="9685" y="853"/>
                    </a:lnTo>
                    <a:lnTo>
                      <a:pt x="9325" y="853"/>
                    </a:lnTo>
                    <a:lnTo>
                      <a:pt x="8861" y="1034"/>
                    </a:lnTo>
                    <a:lnTo>
                      <a:pt x="8192" y="1317"/>
                    </a:lnTo>
                    <a:lnTo>
                      <a:pt x="7471" y="1600"/>
                    </a:lnTo>
                    <a:cubicBezTo>
                      <a:pt x="7093" y="1625"/>
                      <a:pt x="6715" y="1625"/>
                      <a:pt x="6338" y="1600"/>
                    </a:cubicBezTo>
                    <a:lnTo>
                      <a:pt x="6338" y="1600"/>
                    </a:lnTo>
                    <a:cubicBezTo>
                      <a:pt x="5995" y="1608"/>
                      <a:pt x="5657" y="1669"/>
                      <a:pt x="5333" y="1780"/>
                    </a:cubicBezTo>
                    <a:lnTo>
                      <a:pt x="5076" y="1935"/>
                    </a:lnTo>
                    <a:lnTo>
                      <a:pt x="4844" y="2115"/>
                    </a:lnTo>
                    <a:cubicBezTo>
                      <a:pt x="4145" y="2690"/>
                      <a:pt x="3633" y="3462"/>
                      <a:pt x="3376" y="4330"/>
                    </a:cubicBezTo>
                    <a:lnTo>
                      <a:pt x="3376" y="4330"/>
                    </a:lnTo>
                    <a:cubicBezTo>
                      <a:pt x="3171" y="4945"/>
                      <a:pt x="3007" y="5573"/>
                      <a:pt x="2887" y="6210"/>
                    </a:cubicBezTo>
                    <a:cubicBezTo>
                      <a:pt x="2887" y="6776"/>
                      <a:pt x="2732" y="7394"/>
                      <a:pt x="2707" y="7986"/>
                    </a:cubicBezTo>
                    <a:cubicBezTo>
                      <a:pt x="2681" y="8484"/>
                      <a:pt x="2681" y="8982"/>
                      <a:pt x="2707" y="9480"/>
                    </a:cubicBezTo>
                    <a:cubicBezTo>
                      <a:pt x="2707" y="9789"/>
                      <a:pt x="2707" y="10124"/>
                      <a:pt x="2836" y="10433"/>
                    </a:cubicBezTo>
                    <a:cubicBezTo>
                      <a:pt x="2931" y="10730"/>
                      <a:pt x="3043" y="11022"/>
                      <a:pt x="3170" y="11308"/>
                    </a:cubicBezTo>
                    <a:cubicBezTo>
                      <a:pt x="3338" y="11605"/>
                      <a:pt x="3527" y="11889"/>
                      <a:pt x="3737" y="12158"/>
                    </a:cubicBezTo>
                    <a:lnTo>
                      <a:pt x="3737" y="12158"/>
                    </a:lnTo>
                    <a:cubicBezTo>
                      <a:pt x="4034" y="12483"/>
                      <a:pt x="4371" y="12768"/>
                      <a:pt x="4741" y="13008"/>
                    </a:cubicBezTo>
                    <a:cubicBezTo>
                      <a:pt x="5229" y="13312"/>
                      <a:pt x="5758" y="13546"/>
                      <a:pt x="6312" y="13703"/>
                    </a:cubicBezTo>
                    <a:cubicBezTo>
                      <a:pt x="6725" y="13811"/>
                      <a:pt x="7147" y="13880"/>
                      <a:pt x="7574" y="13909"/>
                    </a:cubicBezTo>
                    <a:cubicBezTo>
                      <a:pt x="7985" y="13935"/>
                      <a:pt x="8398" y="13935"/>
                      <a:pt x="8810" y="13909"/>
                    </a:cubicBezTo>
                    <a:lnTo>
                      <a:pt x="8810" y="13909"/>
                    </a:lnTo>
                    <a:cubicBezTo>
                      <a:pt x="9290" y="13864"/>
                      <a:pt x="9765" y="13769"/>
                      <a:pt x="10226" y="13626"/>
                    </a:cubicBezTo>
                    <a:lnTo>
                      <a:pt x="10226" y="13626"/>
                    </a:lnTo>
                    <a:cubicBezTo>
                      <a:pt x="9919" y="13832"/>
                      <a:pt x="9591" y="14005"/>
                      <a:pt x="9247" y="14141"/>
                    </a:cubicBezTo>
                    <a:cubicBezTo>
                      <a:pt x="8893" y="14286"/>
                      <a:pt x="8521" y="14381"/>
                      <a:pt x="8140" y="14424"/>
                    </a:cubicBezTo>
                    <a:cubicBezTo>
                      <a:pt x="7350" y="14478"/>
                      <a:pt x="6556" y="14391"/>
                      <a:pt x="5797" y="14166"/>
                    </a:cubicBezTo>
                    <a:cubicBezTo>
                      <a:pt x="5371" y="14064"/>
                      <a:pt x="4964" y="13899"/>
                      <a:pt x="4587" y="13677"/>
                    </a:cubicBezTo>
                    <a:cubicBezTo>
                      <a:pt x="4240" y="13496"/>
                      <a:pt x="3912" y="13280"/>
                      <a:pt x="3608" y="13033"/>
                    </a:cubicBezTo>
                    <a:cubicBezTo>
                      <a:pt x="3308" y="12757"/>
                      <a:pt x="3032" y="12456"/>
                      <a:pt x="2784" y="12132"/>
                    </a:cubicBezTo>
                    <a:lnTo>
                      <a:pt x="2604" y="11875"/>
                    </a:lnTo>
                    <a:cubicBezTo>
                      <a:pt x="2436" y="11607"/>
                      <a:pt x="2298" y="11322"/>
                      <a:pt x="2192" y="11025"/>
                    </a:cubicBezTo>
                    <a:cubicBezTo>
                      <a:pt x="2090" y="10749"/>
                      <a:pt x="2013" y="10464"/>
                      <a:pt x="1960" y="10175"/>
                    </a:cubicBezTo>
                    <a:lnTo>
                      <a:pt x="1960" y="10175"/>
                    </a:lnTo>
                    <a:lnTo>
                      <a:pt x="1960" y="10175"/>
                    </a:lnTo>
                    <a:cubicBezTo>
                      <a:pt x="1751" y="10498"/>
                      <a:pt x="1561" y="10833"/>
                      <a:pt x="1393" y="11179"/>
                    </a:cubicBezTo>
                    <a:lnTo>
                      <a:pt x="1007" y="12081"/>
                    </a:lnTo>
                    <a:cubicBezTo>
                      <a:pt x="764" y="12742"/>
                      <a:pt x="575" y="13423"/>
                      <a:pt x="441" y="14115"/>
                    </a:cubicBezTo>
                    <a:cubicBezTo>
                      <a:pt x="441" y="14450"/>
                      <a:pt x="312" y="14810"/>
                      <a:pt x="235" y="15171"/>
                    </a:cubicBezTo>
                    <a:cubicBezTo>
                      <a:pt x="157" y="15531"/>
                      <a:pt x="80" y="15892"/>
                      <a:pt x="29" y="16252"/>
                    </a:cubicBezTo>
                    <a:cubicBezTo>
                      <a:pt x="-10" y="16663"/>
                      <a:pt x="-10" y="17077"/>
                      <a:pt x="29" y="17488"/>
                    </a:cubicBezTo>
                    <a:cubicBezTo>
                      <a:pt x="4" y="17702"/>
                      <a:pt x="4" y="17918"/>
                      <a:pt x="29" y="18132"/>
                    </a:cubicBezTo>
                    <a:cubicBezTo>
                      <a:pt x="73" y="18309"/>
                      <a:pt x="134" y="18481"/>
                      <a:pt x="209" y="18647"/>
                    </a:cubicBezTo>
                    <a:cubicBezTo>
                      <a:pt x="325" y="18858"/>
                      <a:pt x="463" y="19057"/>
                      <a:pt x="621" y="19239"/>
                    </a:cubicBezTo>
                    <a:cubicBezTo>
                      <a:pt x="870" y="19515"/>
                      <a:pt x="1146" y="19765"/>
                      <a:pt x="1445" y="19986"/>
                    </a:cubicBezTo>
                    <a:cubicBezTo>
                      <a:pt x="1712" y="20188"/>
                      <a:pt x="1962" y="20412"/>
                      <a:pt x="2192" y="20655"/>
                    </a:cubicBezTo>
                    <a:cubicBezTo>
                      <a:pt x="2681" y="21171"/>
                      <a:pt x="3145" y="21711"/>
                      <a:pt x="3608" y="22252"/>
                    </a:cubicBezTo>
                    <a:cubicBezTo>
                      <a:pt x="4013" y="22740"/>
                      <a:pt x="4481" y="23173"/>
                      <a:pt x="4999" y="23540"/>
                    </a:cubicBezTo>
                    <a:cubicBezTo>
                      <a:pt x="5211" y="23663"/>
                      <a:pt x="5436" y="23767"/>
                      <a:pt x="5668" y="23849"/>
                    </a:cubicBezTo>
                    <a:cubicBezTo>
                      <a:pt x="5925" y="23874"/>
                      <a:pt x="6184" y="23874"/>
                      <a:pt x="6441" y="23849"/>
                    </a:cubicBezTo>
                    <a:cubicBezTo>
                      <a:pt x="6760" y="23820"/>
                      <a:pt x="7073" y="23742"/>
                      <a:pt x="7368" y="23617"/>
                    </a:cubicBezTo>
                    <a:cubicBezTo>
                      <a:pt x="7642" y="23482"/>
                      <a:pt x="7901" y="23318"/>
                      <a:pt x="8140" y="23128"/>
                    </a:cubicBezTo>
                    <a:cubicBezTo>
                      <a:pt x="8383" y="22915"/>
                      <a:pt x="8607" y="22683"/>
                      <a:pt x="8810" y="22432"/>
                    </a:cubicBezTo>
                    <a:cubicBezTo>
                      <a:pt x="8810" y="22432"/>
                      <a:pt x="8810" y="22432"/>
                      <a:pt x="8810" y="22432"/>
                    </a:cubicBezTo>
                    <a:lnTo>
                      <a:pt x="9299" y="21789"/>
                    </a:lnTo>
                    <a:lnTo>
                      <a:pt x="9582" y="21402"/>
                    </a:lnTo>
                    <a:lnTo>
                      <a:pt x="9840" y="20964"/>
                    </a:lnTo>
                    <a:cubicBezTo>
                      <a:pt x="10021" y="20701"/>
                      <a:pt x="10168" y="20415"/>
                      <a:pt x="10277" y="20115"/>
                    </a:cubicBezTo>
                    <a:lnTo>
                      <a:pt x="10277" y="20115"/>
                    </a:lnTo>
                    <a:cubicBezTo>
                      <a:pt x="10348" y="19991"/>
                      <a:pt x="10408" y="19862"/>
                      <a:pt x="10458" y="19728"/>
                    </a:cubicBezTo>
                    <a:lnTo>
                      <a:pt x="10458" y="19419"/>
                    </a:lnTo>
                    <a:lnTo>
                      <a:pt x="10664" y="18879"/>
                    </a:lnTo>
                    <a:cubicBezTo>
                      <a:pt x="10659" y="18793"/>
                      <a:pt x="10659" y="18707"/>
                      <a:pt x="10664" y="18621"/>
                    </a:cubicBezTo>
                    <a:lnTo>
                      <a:pt x="10664" y="18621"/>
                    </a:lnTo>
                    <a:lnTo>
                      <a:pt x="10664" y="18621"/>
                    </a:lnTo>
                    <a:cubicBezTo>
                      <a:pt x="10708" y="18477"/>
                      <a:pt x="10768" y="18339"/>
                      <a:pt x="10844" y="18209"/>
                    </a:cubicBezTo>
                    <a:cubicBezTo>
                      <a:pt x="10888" y="18082"/>
                      <a:pt x="10949" y="17961"/>
                      <a:pt x="11024" y="17849"/>
                    </a:cubicBezTo>
                    <a:lnTo>
                      <a:pt x="11256" y="17359"/>
                    </a:lnTo>
                    <a:cubicBezTo>
                      <a:pt x="11368" y="17211"/>
                      <a:pt x="11471" y="17056"/>
                      <a:pt x="11565" y="16896"/>
                    </a:cubicBezTo>
                    <a:cubicBezTo>
                      <a:pt x="11610" y="16800"/>
                      <a:pt x="11671" y="16713"/>
                      <a:pt x="11745" y="16638"/>
                    </a:cubicBezTo>
                    <a:cubicBezTo>
                      <a:pt x="11745" y="16793"/>
                      <a:pt x="11745" y="16922"/>
                      <a:pt x="11745" y="17076"/>
                    </a:cubicBezTo>
                    <a:lnTo>
                      <a:pt x="11745" y="17668"/>
                    </a:lnTo>
                    <a:cubicBezTo>
                      <a:pt x="11745" y="17900"/>
                      <a:pt x="11745" y="18158"/>
                      <a:pt x="11616" y="18389"/>
                    </a:cubicBezTo>
                    <a:lnTo>
                      <a:pt x="11616" y="18389"/>
                    </a:lnTo>
                    <a:cubicBezTo>
                      <a:pt x="11616" y="18389"/>
                      <a:pt x="11616" y="18544"/>
                      <a:pt x="11616" y="18621"/>
                    </a:cubicBezTo>
                    <a:lnTo>
                      <a:pt x="11616" y="18982"/>
                    </a:lnTo>
                    <a:cubicBezTo>
                      <a:pt x="11616" y="19110"/>
                      <a:pt x="11616" y="19239"/>
                      <a:pt x="11616" y="19368"/>
                    </a:cubicBezTo>
                    <a:cubicBezTo>
                      <a:pt x="11616" y="19497"/>
                      <a:pt x="11616" y="19368"/>
                      <a:pt x="11616" y="19548"/>
                    </a:cubicBezTo>
                    <a:cubicBezTo>
                      <a:pt x="11559" y="19758"/>
                      <a:pt x="11491" y="19964"/>
                      <a:pt x="11410" y="20166"/>
                    </a:cubicBezTo>
                    <a:cubicBezTo>
                      <a:pt x="11410" y="20166"/>
                      <a:pt x="11410" y="20166"/>
                      <a:pt x="11410" y="20166"/>
                    </a:cubicBezTo>
                    <a:cubicBezTo>
                      <a:pt x="11410" y="20166"/>
                      <a:pt x="11153" y="20784"/>
                      <a:pt x="10998" y="21093"/>
                    </a:cubicBezTo>
                    <a:cubicBezTo>
                      <a:pt x="10831" y="21439"/>
                      <a:pt x="10641" y="21775"/>
                      <a:pt x="10432" y="22098"/>
                    </a:cubicBezTo>
                    <a:lnTo>
                      <a:pt x="10432" y="22098"/>
                    </a:lnTo>
                    <a:lnTo>
                      <a:pt x="9891" y="22793"/>
                    </a:lnTo>
                    <a:lnTo>
                      <a:pt x="9737" y="22999"/>
                    </a:lnTo>
                    <a:cubicBezTo>
                      <a:pt x="9346" y="23515"/>
                      <a:pt x="8877" y="23967"/>
                      <a:pt x="8346" y="24338"/>
                    </a:cubicBezTo>
                    <a:cubicBezTo>
                      <a:pt x="7944" y="24613"/>
                      <a:pt x="7487" y="24798"/>
                      <a:pt x="7007" y="24879"/>
                    </a:cubicBezTo>
                    <a:cubicBezTo>
                      <a:pt x="7208" y="25255"/>
                      <a:pt x="7389" y="25641"/>
                      <a:pt x="7548" y="26037"/>
                    </a:cubicBezTo>
                    <a:cubicBezTo>
                      <a:pt x="7805" y="26604"/>
                      <a:pt x="8037" y="27196"/>
                      <a:pt x="8295" y="27737"/>
                    </a:cubicBezTo>
                    <a:lnTo>
                      <a:pt x="8295" y="27737"/>
                    </a:lnTo>
                    <a:lnTo>
                      <a:pt x="8681" y="28329"/>
                    </a:lnTo>
                    <a:lnTo>
                      <a:pt x="8681" y="28329"/>
                    </a:lnTo>
                    <a:cubicBezTo>
                      <a:pt x="8805" y="28471"/>
                      <a:pt x="8943" y="28601"/>
                      <a:pt x="9093" y="28715"/>
                    </a:cubicBezTo>
                    <a:cubicBezTo>
                      <a:pt x="9270" y="28819"/>
                      <a:pt x="9461" y="28897"/>
                      <a:pt x="9659" y="28947"/>
                    </a:cubicBezTo>
                    <a:lnTo>
                      <a:pt x="9814" y="28947"/>
                    </a:lnTo>
                    <a:cubicBezTo>
                      <a:pt x="10165" y="28972"/>
                      <a:pt x="10518" y="28972"/>
                      <a:pt x="10870" y="28947"/>
                    </a:cubicBezTo>
                    <a:lnTo>
                      <a:pt x="10870" y="28947"/>
                    </a:lnTo>
                    <a:cubicBezTo>
                      <a:pt x="11263" y="28896"/>
                      <a:pt x="11661" y="28896"/>
                      <a:pt x="12054" y="28947"/>
                    </a:cubicBezTo>
                    <a:cubicBezTo>
                      <a:pt x="12801" y="29127"/>
                      <a:pt x="13470" y="29617"/>
                      <a:pt x="14217" y="29848"/>
                    </a:cubicBezTo>
                    <a:cubicBezTo>
                      <a:pt x="14371" y="29861"/>
                      <a:pt x="14526" y="29861"/>
                      <a:pt x="14681" y="29848"/>
                    </a:cubicBezTo>
                    <a:lnTo>
                      <a:pt x="14681" y="29848"/>
                    </a:lnTo>
                    <a:lnTo>
                      <a:pt x="15170" y="29848"/>
                    </a:lnTo>
                    <a:cubicBezTo>
                      <a:pt x="15361" y="29771"/>
                      <a:pt x="15536" y="29657"/>
                      <a:pt x="15685" y="29514"/>
                    </a:cubicBezTo>
                    <a:lnTo>
                      <a:pt x="15685" y="29514"/>
                    </a:lnTo>
                    <a:lnTo>
                      <a:pt x="15685" y="29514"/>
                    </a:lnTo>
                    <a:cubicBezTo>
                      <a:pt x="16123" y="29092"/>
                      <a:pt x="16536" y="28645"/>
                      <a:pt x="16921" y="28175"/>
                    </a:cubicBezTo>
                    <a:cubicBezTo>
                      <a:pt x="17105" y="27956"/>
                      <a:pt x="17303" y="27750"/>
                      <a:pt x="17513" y="27557"/>
                    </a:cubicBezTo>
                    <a:lnTo>
                      <a:pt x="18028" y="27119"/>
                    </a:lnTo>
                    <a:cubicBezTo>
                      <a:pt x="18252" y="26921"/>
                      <a:pt x="18451" y="26696"/>
                      <a:pt x="18620" y="26449"/>
                    </a:cubicBezTo>
                    <a:cubicBezTo>
                      <a:pt x="18774" y="26223"/>
                      <a:pt x="18904" y="25982"/>
                      <a:pt x="19007" y="25728"/>
                    </a:cubicBezTo>
                    <a:cubicBezTo>
                      <a:pt x="19097" y="25505"/>
                      <a:pt x="19157" y="25272"/>
                      <a:pt x="19187" y="25033"/>
                    </a:cubicBezTo>
                    <a:cubicBezTo>
                      <a:pt x="19225" y="24725"/>
                      <a:pt x="19225" y="24414"/>
                      <a:pt x="19187" y="24106"/>
                    </a:cubicBezTo>
                    <a:cubicBezTo>
                      <a:pt x="19179" y="23654"/>
                      <a:pt x="19119" y="23205"/>
                      <a:pt x="19007" y="22767"/>
                    </a:cubicBezTo>
                    <a:cubicBezTo>
                      <a:pt x="19007" y="22767"/>
                      <a:pt x="19007" y="22767"/>
                      <a:pt x="19007" y="22767"/>
                    </a:cubicBezTo>
                    <a:lnTo>
                      <a:pt x="19007" y="22767"/>
                    </a:lnTo>
                    <a:cubicBezTo>
                      <a:pt x="18818" y="22081"/>
                      <a:pt x="18559" y="21417"/>
                      <a:pt x="18234" y="20784"/>
                    </a:cubicBezTo>
                    <a:cubicBezTo>
                      <a:pt x="18073" y="20464"/>
                      <a:pt x="17893" y="20155"/>
                      <a:pt x="17693" y="19857"/>
                    </a:cubicBezTo>
                    <a:lnTo>
                      <a:pt x="17693" y="19857"/>
                    </a:lnTo>
                    <a:lnTo>
                      <a:pt x="17693" y="19857"/>
                    </a:lnTo>
                    <a:lnTo>
                      <a:pt x="17693" y="19857"/>
                    </a:lnTo>
                    <a:lnTo>
                      <a:pt x="17693" y="19857"/>
                    </a:lnTo>
                    <a:lnTo>
                      <a:pt x="17384" y="19445"/>
                    </a:lnTo>
                    <a:lnTo>
                      <a:pt x="17384" y="19445"/>
                    </a:lnTo>
                    <a:lnTo>
                      <a:pt x="17384" y="19316"/>
                    </a:lnTo>
                    <a:lnTo>
                      <a:pt x="17384" y="19316"/>
                    </a:lnTo>
                    <a:lnTo>
                      <a:pt x="17384" y="19316"/>
                    </a:lnTo>
                    <a:cubicBezTo>
                      <a:pt x="17384" y="19316"/>
                      <a:pt x="17384" y="19316"/>
                      <a:pt x="17384" y="19316"/>
                    </a:cubicBezTo>
                    <a:lnTo>
                      <a:pt x="17384" y="19316"/>
                    </a:lnTo>
                    <a:lnTo>
                      <a:pt x="17384" y="19188"/>
                    </a:lnTo>
                    <a:lnTo>
                      <a:pt x="17384" y="19033"/>
                    </a:lnTo>
                    <a:lnTo>
                      <a:pt x="17384" y="19033"/>
                    </a:lnTo>
                    <a:lnTo>
                      <a:pt x="17384" y="18904"/>
                    </a:lnTo>
                    <a:lnTo>
                      <a:pt x="17230" y="18724"/>
                    </a:lnTo>
                    <a:lnTo>
                      <a:pt x="16792" y="18183"/>
                    </a:lnTo>
                    <a:lnTo>
                      <a:pt x="16329" y="17540"/>
                    </a:lnTo>
                    <a:cubicBezTo>
                      <a:pt x="16200" y="17374"/>
                      <a:pt x="16080" y="17202"/>
                      <a:pt x="15968" y="17025"/>
                    </a:cubicBezTo>
                    <a:cubicBezTo>
                      <a:pt x="15968" y="17025"/>
                      <a:pt x="15968" y="17025"/>
                      <a:pt x="15968" y="17025"/>
                    </a:cubicBezTo>
                    <a:lnTo>
                      <a:pt x="15427" y="16329"/>
                    </a:lnTo>
                    <a:lnTo>
                      <a:pt x="15427" y="16329"/>
                    </a:lnTo>
                    <a:lnTo>
                      <a:pt x="16432" y="16999"/>
                    </a:lnTo>
                    <a:cubicBezTo>
                      <a:pt x="16750" y="17226"/>
                      <a:pt x="17051" y="17476"/>
                      <a:pt x="17333" y="17746"/>
                    </a:cubicBezTo>
                    <a:lnTo>
                      <a:pt x="17822" y="18261"/>
                    </a:lnTo>
                    <a:lnTo>
                      <a:pt x="17822" y="18261"/>
                    </a:lnTo>
                    <a:lnTo>
                      <a:pt x="18028" y="18492"/>
                    </a:lnTo>
                    <a:lnTo>
                      <a:pt x="18028" y="18492"/>
                    </a:lnTo>
                    <a:lnTo>
                      <a:pt x="18517" y="19110"/>
                    </a:lnTo>
                    <a:lnTo>
                      <a:pt x="18801" y="19497"/>
                    </a:lnTo>
                    <a:cubicBezTo>
                      <a:pt x="18955" y="19703"/>
                      <a:pt x="19084" y="19934"/>
                      <a:pt x="19213" y="20141"/>
                    </a:cubicBezTo>
                    <a:cubicBezTo>
                      <a:pt x="19703" y="20941"/>
                      <a:pt x="20076" y="21808"/>
                      <a:pt x="20320" y="22716"/>
                    </a:cubicBezTo>
                    <a:cubicBezTo>
                      <a:pt x="20458" y="23150"/>
                      <a:pt x="20544" y="23600"/>
                      <a:pt x="20577" y="24055"/>
                    </a:cubicBezTo>
                    <a:cubicBezTo>
                      <a:pt x="20590" y="24192"/>
                      <a:pt x="20590" y="24330"/>
                      <a:pt x="20577" y="24467"/>
                    </a:cubicBezTo>
                    <a:cubicBezTo>
                      <a:pt x="20578" y="24467"/>
                      <a:pt x="20578" y="24647"/>
                      <a:pt x="20578" y="24724"/>
                    </a:cubicBezTo>
                    <a:lnTo>
                      <a:pt x="20835" y="24724"/>
                    </a:lnTo>
                    <a:cubicBezTo>
                      <a:pt x="21051" y="24691"/>
                      <a:pt x="21260" y="24621"/>
                      <a:pt x="21453" y="24518"/>
                    </a:cubicBezTo>
                    <a:lnTo>
                      <a:pt x="21608" y="24518"/>
                    </a:lnTo>
                    <a:cubicBezTo>
                      <a:pt x="21786" y="24457"/>
                      <a:pt x="21958" y="24379"/>
                      <a:pt x="22123" y="24286"/>
                    </a:cubicBezTo>
                    <a:lnTo>
                      <a:pt x="22123" y="24286"/>
                    </a:lnTo>
                    <a:lnTo>
                      <a:pt x="22123" y="23874"/>
                    </a:lnTo>
                    <a:lnTo>
                      <a:pt x="22123" y="23874"/>
                    </a:lnTo>
                    <a:cubicBezTo>
                      <a:pt x="22277" y="23179"/>
                      <a:pt x="22406" y="22587"/>
                      <a:pt x="22535" y="21892"/>
                    </a:cubicBezTo>
                    <a:lnTo>
                      <a:pt x="22766" y="20758"/>
                    </a:lnTo>
                    <a:cubicBezTo>
                      <a:pt x="22766" y="20758"/>
                      <a:pt x="22766" y="20758"/>
                      <a:pt x="22766" y="20604"/>
                    </a:cubicBezTo>
                    <a:lnTo>
                      <a:pt x="22766" y="20218"/>
                    </a:lnTo>
                    <a:lnTo>
                      <a:pt x="22921" y="19419"/>
                    </a:lnTo>
                    <a:lnTo>
                      <a:pt x="23075" y="18673"/>
                    </a:lnTo>
                    <a:cubicBezTo>
                      <a:pt x="23204" y="17952"/>
                      <a:pt x="23359" y="17231"/>
                      <a:pt x="23487" y="16510"/>
                    </a:cubicBezTo>
                    <a:cubicBezTo>
                      <a:pt x="23487" y="16226"/>
                      <a:pt x="23616" y="15917"/>
                      <a:pt x="23668" y="15608"/>
                    </a:cubicBezTo>
                    <a:cubicBezTo>
                      <a:pt x="23719" y="15299"/>
                      <a:pt x="23668" y="15222"/>
                      <a:pt x="23668" y="15016"/>
                    </a:cubicBezTo>
                    <a:cubicBezTo>
                      <a:pt x="23161" y="14990"/>
                      <a:pt x="22654" y="14990"/>
                      <a:pt x="22148" y="15016"/>
                    </a:cubicBezTo>
                    <a:lnTo>
                      <a:pt x="21891" y="15016"/>
                    </a:lnTo>
                    <a:lnTo>
                      <a:pt x="21247" y="15016"/>
                    </a:lnTo>
                    <a:lnTo>
                      <a:pt x="20706" y="15222"/>
                    </a:lnTo>
                    <a:lnTo>
                      <a:pt x="20500" y="15222"/>
                    </a:lnTo>
                    <a:lnTo>
                      <a:pt x="19676" y="15608"/>
                    </a:lnTo>
                    <a:lnTo>
                      <a:pt x="19419" y="15608"/>
                    </a:lnTo>
                    <a:cubicBezTo>
                      <a:pt x="19299" y="15620"/>
                      <a:pt x="19178" y="15620"/>
                      <a:pt x="19058" y="15608"/>
                    </a:cubicBezTo>
                    <a:lnTo>
                      <a:pt x="19058" y="15608"/>
                    </a:lnTo>
                    <a:lnTo>
                      <a:pt x="18801" y="15608"/>
                    </a:lnTo>
                    <a:lnTo>
                      <a:pt x="18286" y="15608"/>
                    </a:lnTo>
                    <a:lnTo>
                      <a:pt x="18028" y="15608"/>
                    </a:lnTo>
                    <a:lnTo>
                      <a:pt x="18028" y="15608"/>
                    </a:lnTo>
                    <a:cubicBezTo>
                      <a:pt x="17883" y="15580"/>
                      <a:pt x="17744" y="15528"/>
                      <a:pt x="17616" y="15454"/>
                    </a:cubicBezTo>
                    <a:lnTo>
                      <a:pt x="17822" y="15454"/>
                    </a:lnTo>
                    <a:lnTo>
                      <a:pt x="18157" y="15454"/>
                    </a:lnTo>
                    <a:lnTo>
                      <a:pt x="18157" y="15454"/>
                    </a:lnTo>
                    <a:lnTo>
                      <a:pt x="18826" y="15248"/>
                    </a:lnTo>
                    <a:lnTo>
                      <a:pt x="18826" y="15248"/>
                    </a:lnTo>
                    <a:lnTo>
                      <a:pt x="19238" y="15042"/>
                    </a:lnTo>
                    <a:lnTo>
                      <a:pt x="19367" y="15042"/>
                    </a:lnTo>
                    <a:lnTo>
                      <a:pt x="19367" y="15042"/>
                    </a:lnTo>
                    <a:lnTo>
                      <a:pt x="19367" y="15042"/>
                    </a:lnTo>
                    <a:lnTo>
                      <a:pt x="19908" y="14810"/>
                    </a:lnTo>
                    <a:lnTo>
                      <a:pt x="20603" y="14527"/>
                    </a:lnTo>
                    <a:cubicBezTo>
                      <a:pt x="20837" y="14443"/>
                      <a:pt x="21078" y="14382"/>
                      <a:pt x="21324" y="14347"/>
                    </a:cubicBezTo>
                    <a:lnTo>
                      <a:pt x="22123" y="14347"/>
                    </a:lnTo>
                    <a:cubicBezTo>
                      <a:pt x="22376" y="14371"/>
                      <a:pt x="22627" y="14423"/>
                      <a:pt x="22869" y="14501"/>
                    </a:cubicBezTo>
                    <a:lnTo>
                      <a:pt x="23539" y="14733"/>
                    </a:lnTo>
                    <a:cubicBezTo>
                      <a:pt x="23539" y="14398"/>
                      <a:pt x="23668" y="14063"/>
                      <a:pt x="23745" y="13703"/>
                    </a:cubicBezTo>
                    <a:lnTo>
                      <a:pt x="23745" y="13703"/>
                    </a:lnTo>
                    <a:cubicBezTo>
                      <a:pt x="23617" y="13728"/>
                      <a:pt x="23486" y="13728"/>
                      <a:pt x="23359" y="13703"/>
                    </a:cubicBezTo>
                    <a:lnTo>
                      <a:pt x="23024" y="13548"/>
                    </a:lnTo>
                    <a:lnTo>
                      <a:pt x="23024" y="13548"/>
                    </a:lnTo>
                    <a:cubicBezTo>
                      <a:pt x="23268" y="13483"/>
                      <a:pt x="23518" y="13440"/>
                      <a:pt x="23771" y="13420"/>
                    </a:cubicBezTo>
                    <a:lnTo>
                      <a:pt x="23771" y="13420"/>
                    </a:lnTo>
                    <a:cubicBezTo>
                      <a:pt x="23925" y="12570"/>
                      <a:pt x="24105" y="11720"/>
                      <a:pt x="24286" y="10845"/>
                    </a:cubicBezTo>
                    <a:close/>
                    <a:moveTo>
                      <a:pt x="19470" y="7909"/>
                    </a:moveTo>
                    <a:lnTo>
                      <a:pt x="19702" y="7368"/>
                    </a:lnTo>
                    <a:cubicBezTo>
                      <a:pt x="19786" y="7149"/>
                      <a:pt x="19880" y="6934"/>
                      <a:pt x="19985" y="6725"/>
                    </a:cubicBezTo>
                    <a:cubicBezTo>
                      <a:pt x="19980" y="6937"/>
                      <a:pt x="19936" y="7146"/>
                      <a:pt x="19856" y="7343"/>
                    </a:cubicBezTo>
                    <a:cubicBezTo>
                      <a:pt x="19852" y="7428"/>
                      <a:pt x="19852" y="7514"/>
                      <a:pt x="19856" y="7600"/>
                    </a:cubicBezTo>
                    <a:lnTo>
                      <a:pt x="19856" y="7600"/>
                    </a:lnTo>
                    <a:lnTo>
                      <a:pt x="19676" y="7832"/>
                    </a:lnTo>
                    <a:lnTo>
                      <a:pt x="19676" y="7832"/>
                    </a:lnTo>
                    <a:close/>
                    <a:moveTo>
                      <a:pt x="19161" y="9506"/>
                    </a:moveTo>
                    <a:cubicBezTo>
                      <a:pt x="19261" y="9406"/>
                      <a:pt x="19348" y="9293"/>
                      <a:pt x="19419" y="9171"/>
                    </a:cubicBezTo>
                    <a:lnTo>
                      <a:pt x="19419" y="9171"/>
                    </a:lnTo>
                    <a:lnTo>
                      <a:pt x="19779" y="8733"/>
                    </a:lnTo>
                    <a:cubicBezTo>
                      <a:pt x="19998" y="8398"/>
                      <a:pt x="20188" y="8045"/>
                      <a:pt x="20346" y="7677"/>
                    </a:cubicBezTo>
                    <a:cubicBezTo>
                      <a:pt x="20419" y="7468"/>
                      <a:pt x="20470" y="7253"/>
                      <a:pt x="20500" y="7034"/>
                    </a:cubicBezTo>
                    <a:cubicBezTo>
                      <a:pt x="20512" y="6948"/>
                      <a:pt x="20512" y="6861"/>
                      <a:pt x="20500" y="6776"/>
                    </a:cubicBezTo>
                    <a:lnTo>
                      <a:pt x="20500" y="6776"/>
                    </a:lnTo>
                    <a:lnTo>
                      <a:pt x="20500" y="7188"/>
                    </a:lnTo>
                    <a:cubicBezTo>
                      <a:pt x="20500" y="7471"/>
                      <a:pt x="20500" y="7729"/>
                      <a:pt x="20500" y="8012"/>
                    </a:cubicBezTo>
                    <a:cubicBezTo>
                      <a:pt x="20397" y="8413"/>
                      <a:pt x="20250" y="8802"/>
                      <a:pt x="20062" y="9171"/>
                    </a:cubicBezTo>
                    <a:cubicBezTo>
                      <a:pt x="19757" y="9757"/>
                      <a:pt x="19367" y="10295"/>
                      <a:pt x="18904" y="10767"/>
                    </a:cubicBezTo>
                    <a:lnTo>
                      <a:pt x="18569" y="11102"/>
                    </a:lnTo>
                    <a:cubicBezTo>
                      <a:pt x="18234" y="11385"/>
                      <a:pt x="17925" y="11643"/>
                      <a:pt x="17565" y="11900"/>
                    </a:cubicBezTo>
                    <a:cubicBezTo>
                      <a:pt x="17269" y="12131"/>
                      <a:pt x="16950" y="12329"/>
                      <a:pt x="16612" y="12493"/>
                    </a:cubicBezTo>
                    <a:cubicBezTo>
                      <a:pt x="16029" y="12786"/>
                      <a:pt x="15403" y="12986"/>
                      <a:pt x="14758" y="13085"/>
                    </a:cubicBezTo>
                    <a:lnTo>
                      <a:pt x="14758" y="13085"/>
                    </a:lnTo>
                    <a:cubicBezTo>
                      <a:pt x="15324" y="12647"/>
                      <a:pt x="15891" y="12209"/>
                      <a:pt x="16483" y="11797"/>
                    </a:cubicBezTo>
                    <a:lnTo>
                      <a:pt x="17436" y="11179"/>
                    </a:lnTo>
                    <a:lnTo>
                      <a:pt x="18363" y="10458"/>
                    </a:lnTo>
                    <a:cubicBezTo>
                      <a:pt x="18688" y="10193"/>
                      <a:pt x="18990" y="9900"/>
                      <a:pt x="19264" y="9583"/>
                    </a:cubicBezTo>
                    <a:close/>
                    <a:moveTo>
                      <a:pt x="17333" y="6364"/>
                    </a:moveTo>
                    <a:lnTo>
                      <a:pt x="17101" y="6776"/>
                    </a:lnTo>
                    <a:lnTo>
                      <a:pt x="16972" y="6956"/>
                    </a:lnTo>
                    <a:cubicBezTo>
                      <a:pt x="16845" y="7143"/>
                      <a:pt x="16689" y="7309"/>
                      <a:pt x="16509" y="7446"/>
                    </a:cubicBezTo>
                    <a:cubicBezTo>
                      <a:pt x="16406" y="7554"/>
                      <a:pt x="16284" y="7641"/>
                      <a:pt x="16148" y="7703"/>
                    </a:cubicBezTo>
                    <a:lnTo>
                      <a:pt x="15891" y="7858"/>
                    </a:lnTo>
                    <a:lnTo>
                      <a:pt x="15891" y="7858"/>
                    </a:lnTo>
                    <a:lnTo>
                      <a:pt x="16406" y="7240"/>
                    </a:lnTo>
                    <a:lnTo>
                      <a:pt x="16792" y="6725"/>
                    </a:lnTo>
                    <a:lnTo>
                      <a:pt x="17668" y="5566"/>
                    </a:lnTo>
                    <a:lnTo>
                      <a:pt x="17668" y="5566"/>
                    </a:lnTo>
                    <a:cubicBezTo>
                      <a:pt x="17615" y="5864"/>
                      <a:pt x="17537" y="6156"/>
                      <a:pt x="17436" y="6441"/>
                    </a:cubicBezTo>
                    <a:close/>
                    <a:moveTo>
                      <a:pt x="17333" y="3557"/>
                    </a:moveTo>
                    <a:cubicBezTo>
                      <a:pt x="17492" y="3490"/>
                      <a:pt x="17647" y="3413"/>
                      <a:pt x="17796" y="3326"/>
                    </a:cubicBezTo>
                    <a:cubicBezTo>
                      <a:pt x="17958" y="3246"/>
                      <a:pt x="18106" y="3142"/>
                      <a:pt x="18234" y="3017"/>
                    </a:cubicBezTo>
                    <a:cubicBezTo>
                      <a:pt x="18315" y="2962"/>
                      <a:pt x="18385" y="2892"/>
                      <a:pt x="18440" y="2811"/>
                    </a:cubicBezTo>
                    <a:lnTo>
                      <a:pt x="18440" y="2810"/>
                    </a:lnTo>
                    <a:cubicBezTo>
                      <a:pt x="18344" y="2998"/>
                      <a:pt x="18223" y="3171"/>
                      <a:pt x="18080" y="3325"/>
                    </a:cubicBezTo>
                    <a:cubicBezTo>
                      <a:pt x="17946" y="3468"/>
                      <a:pt x="17800" y="3597"/>
                      <a:pt x="17642" y="3712"/>
                    </a:cubicBezTo>
                    <a:lnTo>
                      <a:pt x="17075" y="4124"/>
                    </a:lnTo>
                    <a:lnTo>
                      <a:pt x="16535" y="4562"/>
                    </a:lnTo>
                    <a:cubicBezTo>
                      <a:pt x="16226" y="4819"/>
                      <a:pt x="15917" y="5128"/>
                      <a:pt x="15633" y="5411"/>
                    </a:cubicBezTo>
                    <a:lnTo>
                      <a:pt x="14990" y="6107"/>
                    </a:lnTo>
                    <a:lnTo>
                      <a:pt x="14758" y="6313"/>
                    </a:lnTo>
                    <a:cubicBezTo>
                      <a:pt x="14990" y="5910"/>
                      <a:pt x="15248" y="5523"/>
                      <a:pt x="15530" y="5154"/>
                    </a:cubicBezTo>
                    <a:cubicBezTo>
                      <a:pt x="15645" y="4972"/>
                      <a:pt x="15774" y="4799"/>
                      <a:pt x="15917" y="4639"/>
                    </a:cubicBezTo>
                    <a:lnTo>
                      <a:pt x="16123" y="4407"/>
                    </a:lnTo>
                    <a:lnTo>
                      <a:pt x="16354" y="4201"/>
                    </a:lnTo>
                    <a:cubicBezTo>
                      <a:pt x="16666" y="3959"/>
                      <a:pt x="17013" y="3768"/>
                      <a:pt x="17384" y="3635"/>
                    </a:cubicBezTo>
                    <a:close/>
                    <a:moveTo>
                      <a:pt x="12466" y="5102"/>
                    </a:moveTo>
                    <a:cubicBezTo>
                      <a:pt x="12596" y="4715"/>
                      <a:pt x="12768" y="4344"/>
                      <a:pt x="12981" y="3995"/>
                    </a:cubicBezTo>
                    <a:cubicBezTo>
                      <a:pt x="13148" y="3684"/>
                      <a:pt x="13346" y="3390"/>
                      <a:pt x="13573" y="3120"/>
                    </a:cubicBezTo>
                    <a:cubicBezTo>
                      <a:pt x="13797" y="2823"/>
                      <a:pt x="14057" y="2555"/>
                      <a:pt x="14346" y="2321"/>
                    </a:cubicBezTo>
                    <a:cubicBezTo>
                      <a:pt x="14621" y="2069"/>
                      <a:pt x="14934" y="1860"/>
                      <a:pt x="15273" y="1703"/>
                    </a:cubicBezTo>
                    <a:cubicBezTo>
                      <a:pt x="15569" y="1548"/>
                      <a:pt x="15893" y="1452"/>
                      <a:pt x="16226" y="1420"/>
                    </a:cubicBezTo>
                    <a:cubicBezTo>
                      <a:pt x="16516" y="1381"/>
                      <a:pt x="16811" y="1381"/>
                      <a:pt x="17101" y="1420"/>
                    </a:cubicBezTo>
                    <a:lnTo>
                      <a:pt x="17101" y="1420"/>
                    </a:lnTo>
                    <a:cubicBezTo>
                      <a:pt x="16827" y="1478"/>
                      <a:pt x="16560" y="1565"/>
                      <a:pt x="16303" y="1678"/>
                    </a:cubicBezTo>
                    <a:lnTo>
                      <a:pt x="16303" y="1677"/>
                    </a:lnTo>
                    <a:cubicBezTo>
                      <a:pt x="16052" y="1795"/>
                      <a:pt x="15811" y="1933"/>
                      <a:pt x="15582" y="2089"/>
                    </a:cubicBezTo>
                    <a:lnTo>
                      <a:pt x="14990" y="2527"/>
                    </a:lnTo>
                    <a:lnTo>
                      <a:pt x="14990" y="2527"/>
                    </a:lnTo>
                    <a:cubicBezTo>
                      <a:pt x="14616" y="2868"/>
                      <a:pt x="14279" y="3248"/>
                      <a:pt x="13985" y="3660"/>
                    </a:cubicBezTo>
                    <a:cubicBezTo>
                      <a:pt x="13763" y="3998"/>
                      <a:pt x="13565" y="4350"/>
                      <a:pt x="13393" y="4716"/>
                    </a:cubicBezTo>
                    <a:lnTo>
                      <a:pt x="12904" y="5798"/>
                    </a:lnTo>
                    <a:lnTo>
                      <a:pt x="12904" y="5798"/>
                    </a:lnTo>
                    <a:lnTo>
                      <a:pt x="12904" y="5798"/>
                    </a:lnTo>
                    <a:cubicBezTo>
                      <a:pt x="12690" y="6342"/>
                      <a:pt x="12518" y="6901"/>
                      <a:pt x="12389" y="7471"/>
                    </a:cubicBezTo>
                    <a:lnTo>
                      <a:pt x="12389" y="7471"/>
                    </a:lnTo>
                    <a:cubicBezTo>
                      <a:pt x="12337" y="7070"/>
                      <a:pt x="12337" y="6663"/>
                      <a:pt x="12389" y="6261"/>
                    </a:cubicBezTo>
                    <a:cubicBezTo>
                      <a:pt x="12402" y="5889"/>
                      <a:pt x="12445" y="5519"/>
                      <a:pt x="12518" y="5154"/>
                    </a:cubicBezTo>
                    <a:close/>
                    <a:moveTo>
                      <a:pt x="14732" y="5102"/>
                    </a:moveTo>
                    <a:lnTo>
                      <a:pt x="14449" y="5875"/>
                    </a:lnTo>
                    <a:cubicBezTo>
                      <a:pt x="14329" y="6237"/>
                      <a:pt x="14183" y="6590"/>
                      <a:pt x="14011" y="6931"/>
                    </a:cubicBezTo>
                    <a:lnTo>
                      <a:pt x="13702" y="7471"/>
                    </a:lnTo>
                    <a:lnTo>
                      <a:pt x="13702" y="7471"/>
                    </a:lnTo>
                    <a:cubicBezTo>
                      <a:pt x="13678" y="7249"/>
                      <a:pt x="13678" y="7024"/>
                      <a:pt x="13702" y="6802"/>
                    </a:cubicBezTo>
                    <a:cubicBezTo>
                      <a:pt x="13752" y="6578"/>
                      <a:pt x="13830" y="6362"/>
                      <a:pt x="13934" y="6158"/>
                    </a:cubicBezTo>
                    <a:cubicBezTo>
                      <a:pt x="14111" y="5779"/>
                      <a:pt x="14336" y="5424"/>
                      <a:pt x="14603" y="5102"/>
                    </a:cubicBezTo>
                    <a:close/>
                    <a:moveTo>
                      <a:pt x="9170" y="3789"/>
                    </a:moveTo>
                    <a:cubicBezTo>
                      <a:pt x="9376" y="3222"/>
                      <a:pt x="9608" y="2656"/>
                      <a:pt x="9762" y="2064"/>
                    </a:cubicBezTo>
                    <a:lnTo>
                      <a:pt x="9762" y="2064"/>
                    </a:lnTo>
                    <a:cubicBezTo>
                      <a:pt x="9762" y="2321"/>
                      <a:pt x="9762" y="2604"/>
                      <a:pt x="9762" y="2862"/>
                    </a:cubicBezTo>
                    <a:cubicBezTo>
                      <a:pt x="9762" y="3120"/>
                      <a:pt x="9634" y="3454"/>
                      <a:pt x="9582" y="3763"/>
                    </a:cubicBezTo>
                    <a:cubicBezTo>
                      <a:pt x="9426" y="4297"/>
                      <a:pt x="9297" y="4839"/>
                      <a:pt x="9196" y="5386"/>
                    </a:cubicBezTo>
                    <a:cubicBezTo>
                      <a:pt x="9183" y="5574"/>
                      <a:pt x="9183" y="5763"/>
                      <a:pt x="9196" y="5952"/>
                    </a:cubicBezTo>
                    <a:cubicBezTo>
                      <a:pt x="9170" y="6097"/>
                      <a:pt x="9170" y="6245"/>
                      <a:pt x="9196" y="6390"/>
                    </a:cubicBezTo>
                    <a:cubicBezTo>
                      <a:pt x="9196" y="6982"/>
                      <a:pt x="9196" y="7549"/>
                      <a:pt x="9196" y="8115"/>
                    </a:cubicBezTo>
                    <a:cubicBezTo>
                      <a:pt x="9196" y="8682"/>
                      <a:pt x="9196" y="8630"/>
                      <a:pt x="9196" y="8888"/>
                    </a:cubicBezTo>
                    <a:cubicBezTo>
                      <a:pt x="9210" y="9085"/>
                      <a:pt x="9210" y="9283"/>
                      <a:pt x="9196" y="9480"/>
                    </a:cubicBezTo>
                    <a:lnTo>
                      <a:pt x="9196" y="9480"/>
                    </a:lnTo>
                    <a:lnTo>
                      <a:pt x="9196" y="9351"/>
                    </a:lnTo>
                    <a:cubicBezTo>
                      <a:pt x="9223" y="9008"/>
                      <a:pt x="9223" y="8664"/>
                      <a:pt x="9196" y="8321"/>
                    </a:cubicBezTo>
                    <a:cubicBezTo>
                      <a:pt x="9196" y="8038"/>
                      <a:pt x="9196" y="7755"/>
                      <a:pt x="9067" y="7446"/>
                    </a:cubicBezTo>
                    <a:cubicBezTo>
                      <a:pt x="8938" y="7137"/>
                      <a:pt x="9067" y="6776"/>
                      <a:pt x="9067" y="6441"/>
                    </a:cubicBezTo>
                    <a:cubicBezTo>
                      <a:pt x="9067" y="6107"/>
                      <a:pt x="9067" y="5901"/>
                      <a:pt x="9067" y="5643"/>
                    </a:cubicBezTo>
                    <a:cubicBezTo>
                      <a:pt x="9087" y="5311"/>
                      <a:pt x="9148" y="4982"/>
                      <a:pt x="9247" y="4665"/>
                    </a:cubicBezTo>
                    <a:cubicBezTo>
                      <a:pt x="9224" y="4373"/>
                      <a:pt x="9216" y="4081"/>
                      <a:pt x="9222" y="3789"/>
                    </a:cubicBezTo>
                    <a:close/>
                    <a:moveTo>
                      <a:pt x="8655" y="3274"/>
                    </a:moveTo>
                    <a:cubicBezTo>
                      <a:pt x="8655" y="3042"/>
                      <a:pt x="8655" y="2785"/>
                      <a:pt x="8655" y="2553"/>
                    </a:cubicBezTo>
                    <a:lnTo>
                      <a:pt x="8655" y="2553"/>
                    </a:lnTo>
                    <a:cubicBezTo>
                      <a:pt x="8694" y="2809"/>
                      <a:pt x="8694" y="3069"/>
                      <a:pt x="8655" y="3326"/>
                    </a:cubicBezTo>
                    <a:cubicBezTo>
                      <a:pt x="8664" y="3420"/>
                      <a:pt x="8664" y="3515"/>
                      <a:pt x="8655" y="3609"/>
                    </a:cubicBezTo>
                    <a:cubicBezTo>
                      <a:pt x="8655" y="3609"/>
                      <a:pt x="8655" y="3789"/>
                      <a:pt x="8526" y="3866"/>
                    </a:cubicBezTo>
                    <a:lnTo>
                      <a:pt x="8526" y="3866"/>
                    </a:lnTo>
                    <a:cubicBezTo>
                      <a:pt x="8655" y="3763"/>
                      <a:pt x="8655" y="3506"/>
                      <a:pt x="8707" y="3274"/>
                    </a:cubicBezTo>
                    <a:close/>
                    <a:moveTo>
                      <a:pt x="6235" y="7162"/>
                    </a:moveTo>
                    <a:cubicBezTo>
                      <a:pt x="6235" y="7162"/>
                      <a:pt x="6235" y="7368"/>
                      <a:pt x="6235" y="7471"/>
                    </a:cubicBezTo>
                    <a:cubicBezTo>
                      <a:pt x="6249" y="7565"/>
                      <a:pt x="6249" y="7661"/>
                      <a:pt x="6235" y="7755"/>
                    </a:cubicBezTo>
                    <a:cubicBezTo>
                      <a:pt x="6243" y="7918"/>
                      <a:pt x="6243" y="8081"/>
                      <a:pt x="6235" y="8244"/>
                    </a:cubicBezTo>
                    <a:cubicBezTo>
                      <a:pt x="6166" y="8164"/>
                      <a:pt x="6106" y="8078"/>
                      <a:pt x="6054" y="7986"/>
                    </a:cubicBezTo>
                    <a:cubicBezTo>
                      <a:pt x="6054" y="7986"/>
                      <a:pt x="6054" y="7780"/>
                      <a:pt x="6054" y="7677"/>
                    </a:cubicBezTo>
                    <a:cubicBezTo>
                      <a:pt x="6027" y="7507"/>
                      <a:pt x="6027" y="7333"/>
                      <a:pt x="6054" y="7162"/>
                    </a:cubicBezTo>
                    <a:close/>
                    <a:moveTo>
                      <a:pt x="3943" y="6029"/>
                    </a:moveTo>
                    <a:cubicBezTo>
                      <a:pt x="4226" y="6622"/>
                      <a:pt x="4458" y="7265"/>
                      <a:pt x="4690" y="7909"/>
                    </a:cubicBezTo>
                    <a:cubicBezTo>
                      <a:pt x="4921" y="8553"/>
                      <a:pt x="4921" y="8579"/>
                      <a:pt x="5050" y="8888"/>
                    </a:cubicBezTo>
                    <a:cubicBezTo>
                      <a:pt x="5179" y="9197"/>
                      <a:pt x="5282" y="9428"/>
                      <a:pt x="5411" y="9686"/>
                    </a:cubicBezTo>
                    <a:cubicBezTo>
                      <a:pt x="5558" y="9969"/>
                      <a:pt x="5722" y="10244"/>
                      <a:pt x="5900" y="10510"/>
                    </a:cubicBezTo>
                    <a:lnTo>
                      <a:pt x="5900" y="10510"/>
                    </a:lnTo>
                    <a:cubicBezTo>
                      <a:pt x="5589" y="10262"/>
                      <a:pt x="5320" y="9967"/>
                      <a:pt x="5102" y="9634"/>
                    </a:cubicBezTo>
                    <a:lnTo>
                      <a:pt x="5102" y="9634"/>
                    </a:lnTo>
                    <a:cubicBezTo>
                      <a:pt x="4888" y="9327"/>
                      <a:pt x="4723" y="8988"/>
                      <a:pt x="4612" y="8630"/>
                    </a:cubicBezTo>
                    <a:cubicBezTo>
                      <a:pt x="4349" y="7787"/>
                      <a:pt x="4142" y="6926"/>
                      <a:pt x="3994" y="6055"/>
                    </a:cubicBezTo>
                    <a:close/>
                    <a:moveTo>
                      <a:pt x="9273" y="12750"/>
                    </a:moveTo>
                    <a:cubicBezTo>
                      <a:pt x="8999" y="12966"/>
                      <a:pt x="8683" y="13124"/>
                      <a:pt x="8346" y="13214"/>
                    </a:cubicBezTo>
                    <a:cubicBezTo>
                      <a:pt x="8006" y="13278"/>
                      <a:pt x="7656" y="13278"/>
                      <a:pt x="7316" y="13214"/>
                    </a:cubicBezTo>
                    <a:cubicBezTo>
                      <a:pt x="6958" y="13153"/>
                      <a:pt x="6611" y="13040"/>
                      <a:pt x="6286" y="12879"/>
                    </a:cubicBezTo>
                    <a:cubicBezTo>
                      <a:pt x="5971" y="12715"/>
                      <a:pt x="5669" y="12525"/>
                      <a:pt x="5385" y="12312"/>
                    </a:cubicBezTo>
                    <a:cubicBezTo>
                      <a:pt x="5060" y="12056"/>
                      <a:pt x="4758" y="11772"/>
                      <a:pt x="4484" y="11463"/>
                    </a:cubicBezTo>
                    <a:cubicBezTo>
                      <a:pt x="4250" y="11219"/>
                      <a:pt x="4042" y="10952"/>
                      <a:pt x="3866" y="10664"/>
                    </a:cubicBezTo>
                    <a:cubicBezTo>
                      <a:pt x="3817" y="10599"/>
                      <a:pt x="3774" y="10530"/>
                      <a:pt x="3737" y="10458"/>
                    </a:cubicBezTo>
                    <a:cubicBezTo>
                      <a:pt x="3538" y="10097"/>
                      <a:pt x="3374" y="9718"/>
                      <a:pt x="3247" y="9325"/>
                    </a:cubicBezTo>
                    <a:cubicBezTo>
                      <a:pt x="3137" y="8974"/>
                      <a:pt x="3068" y="8611"/>
                      <a:pt x="3041" y="8244"/>
                    </a:cubicBezTo>
                    <a:cubicBezTo>
                      <a:pt x="3161" y="8598"/>
                      <a:pt x="3307" y="8942"/>
                      <a:pt x="3479" y="9274"/>
                    </a:cubicBezTo>
                    <a:lnTo>
                      <a:pt x="3479" y="9274"/>
                    </a:lnTo>
                    <a:cubicBezTo>
                      <a:pt x="3789" y="9837"/>
                      <a:pt x="4160" y="10364"/>
                      <a:pt x="4587" y="10845"/>
                    </a:cubicBezTo>
                    <a:cubicBezTo>
                      <a:pt x="4928" y="11235"/>
                      <a:pt x="5317" y="11582"/>
                      <a:pt x="5745" y="11875"/>
                    </a:cubicBezTo>
                    <a:lnTo>
                      <a:pt x="5745" y="11875"/>
                    </a:lnTo>
                    <a:lnTo>
                      <a:pt x="5745" y="11875"/>
                    </a:lnTo>
                    <a:cubicBezTo>
                      <a:pt x="5971" y="12028"/>
                      <a:pt x="6213" y="12158"/>
                      <a:pt x="6466" y="12261"/>
                    </a:cubicBezTo>
                    <a:cubicBezTo>
                      <a:pt x="6707" y="12370"/>
                      <a:pt x="6957" y="12456"/>
                      <a:pt x="7213" y="12518"/>
                    </a:cubicBezTo>
                    <a:cubicBezTo>
                      <a:pt x="7696" y="12668"/>
                      <a:pt x="8202" y="12730"/>
                      <a:pt x="8707" y="12699"/>
                    </a:cubicBezTo>
                    <a:cubicBezTo>
                      <a:pt x="8878" y="12713"/>
                      <a:pt x="9050" y="12713"/>
                      <a:pt x="9222" y="12699"/>
                    </a:cubicBezTo>
                    <a:cubicBezTo>
                      <a:pt x="9222" y="12699"/>
                      <a:pt x="9350" y="12879"/>
                      <a:pt x="9325" y="12879"/>
                    </a:cubicBezTo>
                    <a:close/>
                    <a:moveTo>
                      <a:pt x="2707" y="14681"/>
                    </a:moveTo>
                    <a:cubicBezTo>
                      <a:pt x="2938" y="14656"/>
                      <a:pt x="3171" y="14656"/>
                      <a:pt x="3402" y="14681"/>
                    </a:cubicBezTo>
                    <a:lnTo>
                      <a:pt x="3994" y="14681"/>
                    </a:lnTo>
                    <a:lnTo>
                      <a:pt x="5153" y="15119"/>
                    </a:lnTo>
                    <a:lnTo>
                      <a:pt x="6209" y="15505"/>
                    </a:lnTo>
                    <a:lnTo>
                      <a:pt x="6209" y="15505"/>
                    </a:lnTo>
                    <a:lnTo>
                      <a:pt x="6827" y="15634"/>
                    </a:lnTo>
                    <a:cubicBezTo>
                      <a:pt x="7032" y="15659"/>
                      <a:pt x="7240" y="15659"/>
                      <a:pt x="7445" y="15634"/>
                    </a:cubicBezTo>
                    <a:lnTo>
                      <a:pt x="7445" y="15634"/>
                    </a:lnTo>
                    <a:lnTo>
                      <a:pt x="7754" y="15634"/>
                    </a:lnTo>
                    <a:lnTo>
                      <a:pt x="7986" y="15634"/>
                    </a:lnTo>
                    <a:lnTo>
                      <a:pt x="8243" y="15634"/>
                    </a:lnTo>
                    <a:lnTo>
                      <a:pt x="8475" y="15480"/>
                    </a:lnTo>
                    <a:cubicBezTo>
                      <a:pt x="8356" y="15658"/>
                      <a:pt x="8208" y="15815"/>
                      <a:pt x="8037" y="15943"/>
                    </a:cubicBezTo>
                    <a:cubicBezTo>
                      <a:pt x="7885" y="16064"/>
                      <a:pt x="7710" y="16152"/>
                      <a:pt x="7522" y="16201"/>
                    </a:cubicBezTo>
                    <a:cubicBezTo>
                      <a:pt x="7125" y="16303"/>
                      <a:pt x="6709" y="16303"/>
                      <a:pt x="6312" y="16201"/>
                    </a:cubicBezTo>
                    <a:cubicBezTo>
                      <a:pt x="5879" y="16094"/>
                      <a:pt x="5456" y="15947"/>
                      <a:pt x="5050" y="15763"/>
                    </a:cubicBezTo>
                    <a:cubicBezTo>
                      <a:pt x="4655" y="15594"/>
                      <a:pt x="4251" y="15448"/>
                      <a:pt x="3840" y="15325"/>
                    </a:cubicBezTo>
                    <a:lnTo>
                      <a:pt x="3840" y="15325"/>
                    </a:lnTo>
                    <a:lnTo>
                      <a:pt x="3119" y="15325"/>
                    </a:lnTo>
                    <a:lnTo>
                      <a:pt x="2372" y="15325"/>
                    </a:lnTo>
                    <a:lnTo>
                      <a:pt x="1831" y="15325"/>
                    </a:lnTo>
                    <a:lnTo>
                      <a:pt x="1393" y="15325"/>
                    </a:lnTo>
                    <a:cubicBezTo>
                      <a:pt x="1757" y="15014"/>
                      <a:pt x="2190" y="14794"/>
                      <a:pt x="2655" y="14681"/>
                    </a:cubicBezTo>
                    <a:close/>
                    <a:moveTo>
                      <a:pt x="1136" y="14424"/>
                    </a:moveTo>
                    <a:lnTo>
                      <a:pt x="1419" y="14141"/>
                    </a:lnTo>
                    <a:lnTo>
                      <a:pt x="1651" y="14012"/>
                    </a:lnTo>
                    <a:lnTo>
                      <a:pt x="1651" y="14012"/>
                    </a:lnTo>
                    <a:cubicBezTo>
                      <a:pt x="1744" y="13985"/>
                      <a:pt x="1842" y="13985"/>
                      <a:pt x="1934" y="14012"/>
                    </a:cubicBezTo>
                    <a:lnTo>
                      <a:pt x="2295" y="14012"/>
                    </a:lnTo>
                    <a:lnTo>
                      <a:pt x="1934" y="14141"/>
                    </a:lnTo>
                    <a:lnTo>
                      <a:pt x="1033" y="14527"/>
                    </a:lnTo>
                    <a:close/>
                    <a:moveTo>
                      <a:pt x="1780" y="17540"/>
                    </a:moveTo>
                    <a:lnTo>
                      <a:pt x="1007" y="17771"/>
                    </a:lnTo>
                    <a:cubicBezTo>
                      <a:pt x="790" y="17872"/>
                      <a:pt x="584" y="17993"/>
                      <a:pt x="389" y="18132"/>
                    </a:cubicBezTo>
                    <a:lnTo>
                      <a:pt x="389" y="18132"/>
                    </a:lnTo>
                    <a:lnTo>
                      <a:pt x="647" y="17823"/>
                    </a:lnTo>
                    <a:lnTo>
                      <a:pt x="827" y="17668"/>
                    </a:lnTo>
                    <a:cubicBezTo>
                      <a:pt x="951" y="17549"/>
                      <a:pt x="1090" y="17445"/>
                      <a:pt x="1239" y="17359"/>
                    </a:cubicBezTo>
                    <a:cubicBezTo>
                      <a:pt x="1562" y="17173"/>
                      <a:pt x="1923" y="17058"/>
                      <a:pt x="2295" y="17025"/>
                    </a:cubicBezTo>
                    <a:cubicBezTo>
                      <a:pt x="2662" y="16973"/>
                      <a:pt x="3035" y="16973"/>
                      <a:pt x="3402" y="17025"/>
                    </a:cubicBezTo>
                    <a:cubicBezTo>
                      <a:pt x="3749" y="17062"/>
                      <a:pt x="4093" y="17122"/>
                      <a:pt x="4432" y="17205"/>
                    </a:cubicBezTo>
                    <a:lnTo>
                      <a:pt x="4432" y="17205"/>
                    </a:lnTo>
                    <a:lnTo>
                      <a:pt x="2707" y="17411"/>
                    </a:lnTo>
                    <a:close/>
                    <a:moveTo>
                      <a:pt x="2475" y="20784"/>
                    </a:moveTo>
                    <a:lnTo>
                      <a:pt x="2475" y="20784"/>
                    </a:lnTo>
                    <a:cubicBezTo>
                      <a:pt x="2918" y="20707"/>
                      <a:pt x="3371" y="20707"/>
                      <a:pt x="3814" y="20784"/>
                    </a:cubicBezTo>
                    <a:lnTo>
                      <a:pt x="5333" y="20784"/>
                    </a:lnTo>
                    <a:lnTo>
                      <a:pt x="5771" y="20784"/>
                    </a:lnTo>
                    <a:lnTo>
                      <a:pt x="5926" y="20784"/>
                    </a:lnTo>
                    <a:lnTo>
                      <a:pt x="6157" y="20784"/>
                    </a:lnTo>
                    <a:lnTo>
                      <a:pt x="6312" y="20784"/>
                    </a:lnTo>
                    <a:lnTo>
                      <a:pt x="6312" y="20784"/>
                    </a:lnTo>
                    <a:lnTo>
                      <a:pt x="6312" y="20784"/>
                    </a:lnTo>
                    <a:lnTo>
                      <a:pt x="6312" y="20964"/>
                    </a:lnTo>
                    <a:lnTo>
                      <a:pt x="6106" y="21171"/>
                    </a:lnTo>
                    <a:lnTo>
                      <a:pt x="6106" y="21171"/>
                    </a:lnTo>
                    <a:lnTo>
                      <a:pt x="5771" y="21377"/>
                    </a:lnTo>
                    <a:cubicBezTo>
                      <a:pt x="5649" y="21458"/>
                      <a:pt x="5506" y="21502"/>
                      <a:pt x="5359" y="21505"/>
                    </a:cubicBezTo>
                    <a:cubicBezTo>
                      <a:pt x="5188" y="21532"/>
                      <a:pt x="5015" y="21532"/>
                      <a:pt x="4844" y="21505"/>
                    </a:cubicBezTo>
                    <a:cubicBezTo>
                      <a:pt x="4426" y="21496"/>
                      <a:pt x="4011" y="21435"/>
                      <a:pt x="3608" y="21325"/>
                    </a:cubicBezTo>
                    <a:cubicBezTo>
                      <a:pt x="3196" y="20913"/>
                      <a:pt x="2861" y="20810"/>
                      <a:pt x="2655" y="20784"/>
                    </a:cubicBezTo>
                    <a:close/>
                    <a:moveTo>
                      <a:pt x="5951" y="22329"/>
                    </a:moveTo>
                    <a:cubicBezTo>
                      <a:pt x="5730" y="22367"/>
                      <a:pt x="5503" y="22367"/>
                      <a:pt x="5282" y="22329"/>
                    </a:cubicBezTo>
                    <a:cubicBezTo>
                      <a:pt x="4788" y="22303"/>
                      <a:pt x="4301" y="22199"/>
                      <a:pt x="3840" y="22020"/>
                    </a:cubicBezTo>
                    <a:lnTo>
                      <a:pt x="4844" y="22020"/>
                    </a:lnTo>
                    <a:cubicBezTo>
                      <a:pt x="5084" y="22047"/>
                      <a:pt x="5325" y="22047"/>
                      <a:pt x="5565" y="22020"/>
                    </a:cubicBezTo>
                    <a:lnTo>
                      <a:pt x="6054" y="21892"/>
                    </a:lnTo>
                    <a:lnTo>
                      <a:pt x="6260" y="21892"/>
                    </a:lnTo>
                    <a:lnTo>
                      <a:pt x="6621" y="21686"/>
                    </a:lnTo>
                    <a:lnTo>
                      <a:pt x="6930" y="21479"/>
                    </a:lnTo>
                    <a:lnTo>
                      <a:pt x="6930" y="21479"/>
                    </a:lnTo>
                    <a:cubicBezTo>
                      <a:pt x="7363" y="21076"/>
                      <a:pt x="7751" y="20627"/>
                      <a:pt x="8089" y="20140"/>
                    </a:cubicBezTo>
                    <a:lnTo>
                      <a:pt x="8269" y="19934"/>
                    </a:lnTo>
                    <a:cubicBezTo>
                      <a:pt x="8418" y="19695"/>
                      <a:pt x="8590" y="19470"/>
                      <a:pt x="8784" y="19265"/>
                    </a:cubicBezTo>
                    <a:lnTo>
                      <a:pt x="9016" y="18956"/>
                    </a:lnTo>
                    <a:lnTo>
                      <a:pt x="9016" y="18956"/>
                    </a:lnTo>
                    <a:lnTo>
                      <a:pt x="9505" y="18415"/>
                    </a:lnTo>
                    <a:lnTo>
                      <a:pt x="9505" y="18415"/>
                    </a:lnTo>
                    <a:lnTo>
                      <a:pt x="9814" y="18106"/>
                    </a:lnTo>
                    <a:lnTo>
                      <a:pt x="9814" y="17952"/>
                    </a:lnTo>
                    <a:lnTo>
                      <a:pt x="9814" y="17952"/>
                    </a:lnTo>
                    <a:cubicBezTo>
                      <a:pt x="9825" y="18003"/>
                      <a:pt x="9825" y="18055"/>
                      <a:pt x="9814" y="18106"/>
                    </a:cubicBezTo>
                    <a:lnTo>
                      <a:pt x="9556" y="18518"/>
                    </a:lnTo>
                    <a:lnTo>
                      <a:pt x="9556" y="18518"/>
                    </a:lnTo>
                    <a:lnTo>
                      <a:pt x="9144" y="19136"/>
                    </a:lnTo>
                    <a:lnTo>
                      <a:pt x="9144" y="19136"/>
                    </a:lnTo>
                    <a:lnTo>
                      <a:pt x="9144" y="19136"/>
                    </a:lnTo>
                    <a:lnTo>
                      <a:pt x="9144" y="19265"/>
                    </a:lnTo>
                    <a:cubicBezTo>
                      <a:pt x="8967" y="19477"/>
                      <a:pt x="8803" y="19701"/>
                      <a:pt x="8655" y="19934"/>
                    </a:cubicBezTo>
                    <a:lnTo>
                      <a:pt x="8501" y="20166"/>
                    </a:lnTo>
                    <a:lnTo>
                      <a:pt x="7831" y="21042"/>
                    </a:lnTo>
                    <a:lnTo>
                      <a:pt x="7831" y="21042"/>
                    </a:lnTo>
                    <a:lnTo>
                      <a:pt x="7831" y="21042"/>
                    </a:lnTo>
                    <a:cubicBezTo>
                      <a:pt x="7679" y="21240"/>
                      <a:pt x="7507" y="21421"/>
                      <a:pt x="7316" y="21583"/>
                    </a:cubicBezTo>
                    <a:cubicBezTo>
                      <a:pt x="7091" y="21794"/>
                      <a:pt x="6840" y="21975"/>
                      <a:pt x="6569" y="22123"/>
                    </a:cubicBezTo>
                    <a:lnTo>
                      <a:pt x="6569" y="22123"/>
                    </a:lnTo>
                    <a:cubicBezTo>
                      <a:pt x="6395" y="22227"/>
                      <a:pt x="6203" y="22297"/>
                      <a:pt x="6003" y="22329"/>
                    </a:cubicBezTo>
                    <a:close/>
                    <a:moveTo>
                      <a:pt x="11101" y="22149"/>
                    </a:moveTo>
                    <a:cubicBezTo>
                      <a:pt x="11225" y="21792"/>
                      <a:pt x="11380" y="21448"/>
                      <a:pt x="11565" y="21119"/>
                    </a:cubicBezTo>
                    <a:cubicBezTo>
                      <a:pt x="11750" y="20829"/>
                      <a:pt x="11957" y="20554"/>
                      <a:pt x="12183" y="20295"/>
                    </a:cubicBezTo>
                    <a:cubicBezTo>
                      <a:pt x="12134" y="20429"/>
                      <a:pt x="12073" y="20558"/>
                      <a:pt x="12003" y="20681"/>
                    </a:cubicBezTo>
                    <a:cubicBezTo>
                      <a:pt x="11927" y="20874"/>
                      <a:pt x="11867" y="21072"/>
                      <a:pt x="11822" y="21273"/>
                    </a:cubicBezTo>
                    <a:cubicBezTo>
                      <a:pt x="11768" y="21416"/>
                      <a:pt x="11725" y="21562"/>
                      <a:pt x="11694" y="21711"/>
                    </a:cubicBezTo>
                    <a:cubicBezTo>
                      <a:pt x="11694" y="22020"/>
                      <a:pt x="11539" y="22381"/>
                      <a:pt x="11462" y="22690"/>
                    </a:cubicBezTo>
                    <a:cubicBezTo>
                      <a:pt x="11385" y="22999"/>
                      <a:pt x="11462" y="22690"/>
                      <a:pt x="11462" y="22819"/>
                    </a:cubicBezTo>
                    <a:cubicBezTo>
                      <a:pt x="11391" y="23098"/>
                      <a:pt x="11305" y="23373"/>
                      <a:pt x="11204" y="23643"/>
                    </a:cubicBezTo>
                    <a:cubicBezTo>
                      <a:pt x="11079" y="24011"/>
                      <a:pt x="10932" y="24372"/>
                      <a:pt x="10767" y="24724"/>
                    </a:cubicBezTo>
                    <a:lnTo>
                      <a:pt x="10767" y="24724"/>
                    </a:lnTo>
                    <a:lnTo>
                      <a:pt x="10767" y="23926"/>
                    </a:lnTo>
                    <a:cubicBezTo>
                      <a:pt x="10767" y="23926"/>
                      <a:pt x="10767" y="23746"/>
                      <a:pt x="10767" y="23643"/>
                    </a:cubicBezTo>
                    <a:cubicBezTo>
                      <a:pt x="10767" y="23540"/>
                      <a:pt x="10767" y="23411"/>
                      <a:pt x="10767" y="23282"/>
                    </a:cubicBezTo>
                    <a:cubicBezTo>
                      <a:pt x="10805" y="22890"/>
                      <a:pt x="10910" y="22507"/>
                      <a:pt x="11076" y="22149"/>
                    </a:cubicBezTo>
                    <a:close/>
                    <a:moveTo>
                      <a:pt x="9067" y="26012"/>
                    </a:moveTo>
                    <a:cubicBezTo>
                      <a:pt x="8913" y="26578"/>
                      <a:pt x="8758" y="27145"/>
                      <a:pt x="8655" y="27737"/>
                    </a:cubicBezTo>
                    <a:lnTo>
                      <a:pt x="8655" y="27737"/>
                    </a:lnTo>
                    <a:cubicBezTo>
                      <a:pt x="8629" y="27437"/>
                      <a:pt x="8629" y="27135"/>
                      <a:pt x="8655" y="26836"/>
                    </a:cubicBezTo>
                    <a:cubicBezTo>
                      <a:pt x="8642" y="26673"/>
                      <a:pt x="8642" y="26509"/>
                      <a:pt x="8655" y="26346"/>
                    </a:cubicBezTo>
                    <a:cubicBezTo>
                      <a:pt x="8643" y="26192"/>
                      <a:pt x="8643" y="26037"/>
                      <a:pt x="8655" y="25883"/>
                    </a:cubicBezTo>
                    <a:cubicBezTo>
                      <a:pt x="8744" y="25583"/>
                      <a:pt x="8856" y="25290"/>
                      <a:pt x="8990" y="25007"/>
                    </a:cubicBezTo>
                    <a:cubicBezTo>
                      <a:pt x="9112" y="24767"/>
                      <a:pt x="9249" y="24535"/>
                      <a:pt x="9402" y="24312"/>
                    </a:cubicBezTo>
                    <a:lnTo>
                      <a:pt x="9402" y="24312"/>
                    </a:lnTo>
                    <a:cubicBezTo>
                      <a:pt x="9301" y="24573"/>
                      <a:pt x="9215" y="24839"/>
                      <a:pt x="9144" y="25110"/>
                    </a:cubicBezTo>
                    <a:close/>
                    <a:moveTo>
                      <a:pt x="12183" y="28587"/>
                    </a:moveTo>
                    <a:lnTo>
                      <a:pt x="12183" y="28587"/>
                    </a:lnTo>
                    <a:cubicBezTo>
                      <a:pt x="12127" y="28340"/>
                      <a:pt x="12084" y="28091"/>
                      <a:pt x="12054" y="27840"/>
                    </a:cubicBezTo>
                    <a:cubicBezTo>
                      <a:pt x="12028" y="27463"/>
                      <a:pt x="12028" y="27084"/>
                      <a:pt x="12054" y="26707"/>
                    </a:cubicBezTo>
                    <a:cubicBezTo>
                      <a:pt x="12029" y="26562"/>
                      <a:pt x="12029" y="26414"/>
                      <a:pt x="12054" y="26269"/>
                    </a:cubicBezTo>
                    <a:cubicBezTo>
                      <a:pt x="12054" y="25857"/>
                      <a:pt x="12054" y="25445"/>
                      <a:pt x="12054" y="25033"/>
                    </a:cubicBezTo>
                    <a:cubicBezTo>
                      <a:pt x="12029" y="24664"/>
                      <a:pt x="12029" y="24294"/>
                      <a:pt x="12054" y="23926"/>
                    </a:cubicBezTo>
                    <a:cubicBezTo>
                      <a:pt x="12042" y="23780"/>
                      <a:pt x="12042" y="23634"/>
                      <a:pt x="12054" y="23488"/>
                    </a:cubicBezTo>
                    <a:cubicBezTo>
                      <a:pt x="12087" y="23166"/>
                      <a:pt x="12147" y="22847"/>
                      <a:pt x="12234" y="22535"/>
                    </a:cubicBezTo>
                    <a:cubicBezTo>
                      <a:pt x="12265" y="22369"/>
                      <a:pt x="12308" y="22206"/>
                      <a:pt x="12363" y="22046"/>
                    </a:cubicBezTo>
                    <a:lnTo>
                      <a:pt x="12621" y="21093"/>
                    </a:lnTo>
                    <a:cubicBezTo>
                      <a:pt x="12621" y="20913"/>
                      <a:pt x="12621" y="20758"/>
                      <a:pt x="12621" y="20578"/>
                    </a:cubicBezTo>
                    <a:cubicBezTo>
                      <a:pt x="12621" y="20398"/>
                      <a:pt x="12621" y="20398"/>
                      <a:pt x="12621" y="20321"/>
                    </a:cubicBezTo>
                    <a:lnTo>
                      <a:pt x="12621" y="20321"/>
                    </a:lnTo>
                    <a:cubicBezTo>
                      <a:pt x="12621" y="20321"/>
                      <a:pt x="12621" y="20141"/>
                      <a:pt x="12621" y="20037"/>
                    </a:cubicBezTo>
                    <a:cubicBezTo>
                      <a:pt x="12621" y="19934"/>
                      <a:pt x="12621" y="19780"/>
                      <a:pt x="12621" y="19677"/>
                    </a:cubicBezTo>
                    <a:lnTo>
                      <a:pt x="12621" y="19677"/>
                    </a:lnTo>
                    <a:cubicBezTo>
                      <a:pt x="12634" y="19797"/>
                      <a:pt x="12634" y="19918"/>
                      <a:pt x="12621" y="20037"/>
                    </a:cubicBezTo>
                    <a:cubicBezTo>
                      <a:pt x="12633" y="20200"/>
                      <a:pt x="12633" y="20364"/>
                      <a:pt x="12621" y="20527"/>
                    </a:cubicBezTo>
                    <a:lnTo>
                      <a:pt x="12621" y="20733"/>
                    </a:lnTo>
                    <a:cubicBezTo>
                      <a:pt x="12645" y="21050"/>
                      <a:pt x="12645" y="21368"/>
                      <a:pt x="12621" y="21686"/>
                    </a:cubicBezTo>
                    <a:lnTo>
                      <a:pt x="12466" y="22458"/>
                    </a:lnTo>
                    <a:lnTo>
                      <a:pt x="12466" y="22793"/>
                    </a:lnTo>
                    <a:cubicBezTo>
                      <a:pt x="12466" y="23025"/>
                      <a:pt x="12466" y="23256"/>
                      <a:pt x="12466" y="23462"/>
                    </a:cubicBezTo>
                    <a:cubicBezTo>
                      <a:pt x="12466" y="23668"/>
                      <a:pt x="12466" y="23617"/>
                      <a:pt x="12466" y="23694"/>
                    </a:cubicBezTo>
                    <a:lnTo>
                      <a:pt x="12466" y="23694"/>
                    </a:lnTo>
                    <a:cubicBezTo>
                      <a:pt x="12454" y="23865"/>
                      <a:pt x="12454" y="24038"/>
                      <a:pt x="12466" y="24209"/>
                    </a:cubicBezTo>
                    <a:cubicBezTo>
                      <a:pt x="12466" y="24441"/>
                      <a:pt x="12466" y="24647"/>
                      <a:pt x="12466" y="24879"/>
                    </a:cubicBezTo>
                    <a:cubicBezTo>
                      <a:pt x="12466" y="25110"/>
                      <a:pt x="12466" y="25703"/>
                      <a:pt x="12466" y="26115"/>
                    </a:cubicBezTo>
                    <a:lnTo>
                      <a:pt x="12466" y="26295"/>
                    </a:lnTo>
                    <a:cubicBezTo>
                      <a:pt x="12466" y="26733"/>
                      <a:pt x="12466" y="27170"/>
                      <a:pt x="12466" y="27608"/>
                    </a:cubicBezTo>
                    <a:cubicBezTo>
                      <a:pt x="12466" y="28046"/>
                      <a:pt x="12337" y="28329"/>
                      <a:pt x="12337" y="28638"/>
                    </a:cubicBezTo>
                    <a:close/>
                    <a:moveTo>
                      <a:pt x="14758" y="18982"/>
                    </a:moveTo>
                    <a:lnTo>
                      <a:pt x="14912" y="19342"/>
                    </a:lnTo>
                    <a:lnTo>
                      <a:pt x="14912" y="19548"/>
                    </a:lnTo>
                    <a:lnTo>
                      <a:pt x="14912" y="19548"/>
                    </a:lnTo>
                    <a:lnTo>
                      <a:pt x="14912" y="19548"/>
                    </a:lnTo>
                    <a:lnTo>
                      <a:pt x="14912" y="19728"/>
                    </a:lnTo>
                    <a:lnTo>
                      <a:pt x="15299" y="20604"/>
                    </a:lnTo>
                    <a:lnTo>
                      <a:pt x="15299" y="20604"/>
                    </a:lnTo>
                    <a:lnTo>
                      <a:pt x="15299" y="20862"/>
                    </a:lnTo>
                    <a:lnTo>
                      <a:pt x="15299" y="20862"/>
                    </a:lnTo>
                    <a:cubicBezTo>
                      <a:pt x="15299" y="20862"/>
                      <a:pt x="15299" y="20862"/>
                      <a:pt x="15299" y="20862"/>
                    </a:cubicBezTo>
                    <a:lnTo>
                      <a:pt x="15299" y="20862"/>
                    </a:lnTo>
                    <a:lnTo>
                      <a:pt x="15299" y="20862"/>
                    </a:lnTo>
                    <a:lnTo>
                      <a:pt x="15299" y="20862"/>
                    </a:lnTo>
                    <a:lnTo>
                      <a:pt x="15299" y="20862"/>
                    </a:lnTo>
                    <a:lnTo>
                      <a:pt x="15299" y="20862"/>
                    </a:lnTo>
                    <a:lnTo>
                      <a:pt x="15299" y="20862"/>
                    </a:lnTo>
                    <a:cubicBezTo>
                      <a:pt x="15299" y="20862"/>
                      <a:pt x="15299" y="20862"/>
                      <a:pt x="15299" y="20862"/>
                    </a:cubicBezTo>
                    <a:lnTo>
                      <a:pt x="15299" y="20862"/>
                    </a:lnTo>
                    <a:cubicBezTo>
                      <a:pt x="15302" y="20922"/>
                      <a:pt x="15302" y="20982"/>
                      <a:pt x="15299" y="21042"/>
                    </a:cubicBezTo>
                    <a:cubicBezTo>
                      <a:pt x="15314" y="21101"/>
                      <a:pt x="15314" y="21163"/>
                      <a:pt x="15299" y="21222"/>
                    </a:cubicBezTo>
                    <a:lnTo>
                      <a:pt x="15299" y="21222"/>
                    </a:lnTo>
                    <a:cubicBezTo>
                      <a:pt x="15299" y="21222"/>
                      <a:pt x="15299" y="21222"/>
                      <a:pt x="15299" y="21222"/>
                    </a:cubicBezTo>
                    <a:cubicBezTo>
                      <a:pt x="15299" y="21222"/>
                      <a:pt x="15299" y="21222"/>
                      <a:pt x="15299" y="21222"/>
                    </a:cubicBezTo>
                    <a:lnTo>
                      <a:pt x="15299" y="21222"/>
                    </a:lnTo>
                    <a:cubicBezTo>
                      <a:pt x="15329" y="21439"/>
                      <a:pt x="15372" y="21654"/>
                      <a:pt x="15427" y="21866"/>
                    </a:cubicBezTo>
                    <a:cubicBezTo>
                      <a:pt x="15427" y="22098"/>
                      <a:pt x="15427" y="22329"/>
                      <a:pt x="15427" y="22561"/>
                    </a:cubicBezTo>
                    <a:lnTo>
                      <a:pt x="15427" y="22561"/>
                    </a:lnTo>
                    <a:lnTo>
                      <a:pt x="15041" y="21505"/>
                    </a:lnTo>
                    <a:lnTo>
                      <a:pt x="15041" y="21505"/>
                    </a:lnTo>
                    <a:cubicBezTo>
                      <a:pt x="15056" y="21446"/>
                      <a:pt x="15056" y="21384"/>
                      <a:pt x="15041" y="21325"/>
                    </a:cubicBezTo>
                    <a:lnTo>
                      <a:pt x="15041" y="21325"/>
                    </a:lnTo>
                    <a:lnTo>
                      <a:pt x="15041" y="21325"/>
                    </a:lnTo>
                    <a:lnTo>
                      <a:pt x="15041" y="21325"/>
                    </a:lnTo>
                    <a:lnTo>
                      <a:pt x="15041" y="21119"/>
                    </a:lnTo>
                    <a:lnTo>
                      <a:pt x="15041" y="21119"/>
                    </a:lnTo>
                    <a:lnTo>
                      <a:pt x="15041" y="21119"/>
                    </a:lnTo>
                    <a:lnTo>
                      <a:pt x="15041" y="20862"/>
                    </a:lnTo>
                    <a:cubicBezTo>
                      <a:pt x="15041" y="20862"/>
                      <a:pt x="15041" y="20862"/>
                      <a:pt x="15041" y="20862"/>
                    </a:cubicBezTo>
                    <a:cubicBezTo>
                      <a:pt x="14978" y="20729"/>
                      <a:pt x="14926" y="20591"/>
                      <a:pt x="14887" y="20449"/>
                    </a:cubicBezTo>
                    <a:cubicBezTo>
                      <a:pt x="14816" y="20326"/>
                      <a:pt x="14756" y="20197"/>
                      <a:pt x="14706" y="20063"/>
                    </a:cubicBezTo>
                    <a:cubicBezTo>
                      <a:pt x="14706" y="19883"/>
                      <a:pt x="14578" y="19703"/>
                      <a:pt x="14500" y="19497"/>
                    </a:cubicBezTo>
                    <a:cubicBezTo>
                      <a:pt x="14429" y="19312"/>
                      <a:pt x="14369" y="19123"/>
                      <a:pt x="14320" y="18930"/>
                    </a:cubicBezTo>
                    <a:cubicBezTo>
                      <a:pt x="14308" y="18879"/>
                      <a:pt x="14308" y="18827"/>
                      <a:pt x="14320" y="18776"/>
                    </a:cubicBezTo>
                    <a:cubicBezTo>
                      <a:pt x="14320" y="18467"/>
                      <a:pt x="14320" y="18467"/>
                      <a:pt x="14320" y="18467"/>
                    </a:cubicBezTo>
                    <a:cubicBezTo>
                      <a:pt x="14320" y="18467"/>
                      <a:pt x="14320" y="18467"/>
                      <a:pt x="14320" y="18467"/>
                    </a:cubicBezTo>
                    <a:cubicBezTo>
                      <a:pt x="14320" y="18467"/>
                      <a:pt x="14320" y="18467"/>
                      <a:pt x="14320" y="18312"/>
                    </a:cubicBezTo>
                    <a:lnTo>
                      <a:pt x="14320" y="18029"/>
                    </a:lnTo>
                    <a:cubicBezTo>
                      <a:pt x="14308" y="17806"/>
                      <a:pt x="14308" y="17582"/>
                      <a:pt x="14320" y="17359"/>
                    </a:cubicBezTo>
                    <a:cubicBezTo>
                      <a:pt x="14578" y="18261"/>
                      <a:pt x="14732" y="18647"/>
                      <a:pt x="14912" y="19033"/>
                    </a:cubicBezTo>
                    <a:close/>
                    <a:moveTo>
                      <a:pt x="17101" y="22304"/>
                    </a:moveTo>
                    <a:cubicBezTo>
                      <a:pt x="17165" y="22480"/>
                      <a:pt x="17216" y="22661"/>
                      <a:pt x="17256" y="22844"/>
                    </a:cubicBezTo>
                    <a:cubicBezTo>
                      <a:pt x="17311" y="23056"/>
                      <a:pt x="17354" y="23271"/>
                      <a:pt x="17384" y="23488"/>
                    </a:cubicBezTo>
                    <a:cubicBezTo>
                      <a:pt x="17436" y="23873"/>
                      <a:pt x="17436" y="24262"/>
                      <a:pt x="17384" y="24647"/>
                    </a:cubicBezTo>
                    <a:lnTo>
                      <a:pt x="17384" y="25007"/>
                    </a:lnTo>
                    <a:cubicBezTo>
                      <a:pt x="17388" y="25085"/>
                      <a:pt x="17388" y="25162"/>
                      <a:pt x="17384" y="25239"/>
                    </a:cubicBezTo>
                    <a:cubicBezTo>
                      <a:pt x="17384" y="25419"/>
                      <a:pt x="17230" y="25522"/>
                      <a:pt x="17153" y="25677"/>
                    </a:cubicBezTo>
                    <a:cubicBezTo>
                      <a:pt x="17075" y="25831"/>
                      <a:pt x="17153" y="25368"/>
                      <a:pt x="17153" y="25188"/>
                    </a:cubicBezTo>
                    <a:cubicBezTo>
                      <a:pt x="17153" y="25007"/>
                      <a:pt x="17153" y="24879"/>
                      <a:pt x="17153" y="24724"/>
                    </a:cubicBezTo>
                    <a:lnTo>
                      <a:pt x="17153" y="24209"/>
                    </a:lnTo>
                    <a:cubicBezTo>
                      <a:pt x="17127" y="23611"/>
                      <a:pt x="17050" y="23017"/>
                      <a:pt x="16921" y="22432"/>
                    </a:cubicBezTo>
                    <a:cubicBezTo>
                      <a:pt x="16933" y="22347"/>
                      <a:pt x="16933" y="22260"/>
                      <a:pt x="16921" y="22175"/>
                    </a:cubicBezTo>
                    <a:cubicBezTo>
                      <a:pt x="16921" y="21892"/>
                      <a:pt x="16766" y="21634"/>
                      <a:pt x="16663" y="21351"/>
                    </a:cubicBezTo>
                    <a:cubicBezTo>
                      <a:pt x="16807" y="21538"/>
                      <a:pt x="16936" y="21736"/>
                      <a:pt x="17050" y="21943"/>
                    </a:cubicBezTo>
                    <a:cubicBezTo>
                      <a:pt x="17050" y="21943"/>
                      <a:pt x="17050" y="21943"/>
                      <a:pt x="17050" y="21943"/>
                    </a:cubicBezTo>
                    <a:cubicBezTo>
                      <a:pt x="17138" y="22070"/>
                      <a:pt x="17208" y="22208"/>
                      <a:pt x="17256" y="22355"/>
                    </a:cubicBezTo>
                    <a:close/>
                    <a:moveTo>
                      <a:pt x="14294" y="15892"/>
                    </a:moveTo>
                    <a:lnTo>
                      <a:pt x="14294" y="15892"/>
                    </a:lnTo>
                    <a:cubicBezTo>
                      <a:pt x="14294" y="15892"/>
                      <a:pt x="14294" y="16072"/>
                      <a:pt x="14088" y="16098"/>
                    </a:cubicBezTo>
                    <a:lnTo>
                      <a:pt x="14088" y="16098"/>
                    </a:lnTo>
                    <a:lnTo>
                      <a:pt x="14088" y="16098"/>
                    </a:lnTo>
                    <a:lnTo>
                      <a:pt x="14088" y="16098"/>
                    </a:lnTo>
                    <a:cubicBezTo>
                      <a:pt x="14101" y="16174"/>
                      <a:pt x="14101" y="16253"/>
                      <a:pt x="14088" y="16329"/>
                    </a:cubicBezTo>
                    <a:lnTo>
                      <a:pt x="14088" y="16329"/>
                    </a:lnTo>
                    <a:cubicBezTo>
                      <a:pt x="14033" y="16463"/>
                      <a:pt x="13898" y="16546"/>
                      <a:pt x="13754" y="16535"/>
                    </a:cubicBezTo>
                    <a:lnTo>
                      <a:pt x="13754" y="16535"/>
                    </a:lnTo>
                    <a:cubicBezTo>
                      <a:pt x="13750" y="16658"/>
                      <a:pt x="13705" y="16776"/>
                      <a:pt x="13625" y="16870"/>
                    </a:cubicBezTo>
                    <a:cubicBezTo>
                      <a:pt x="13726" y="17131"/>
                      <a:pt x="13812" y="17398"/>
                      <a:pt x="13882" y="17668"/>
                    </a:cubicBezTo>
                    <a:cubicBezTo>
                      <a:pt x="14011" y="18029"/>
                      <a:pt x="14140" y="18441"/>
                      <a:pt x="14243" y="18827"/>
                    </a:cubicBezTo>
                    <a:cubicBezTo>
                      <a:pt x="14346" y="19213"/>
                      <a:pt x="14243" y="18827"/>
                      <a:pt x="14243" y="18956"/>
                    </a:cubicBezTo>
                    <a:cubicBezTo>
                      <a:pt x="14300" y="19202"/>
                      <a:pt x="14343" y="19451"/>
                      <a:pt x="14372" y="19703"/>
                    </a:cubicBezTo>
                    <a:cubicBezTo>
                      <a:pt x="14386" y="19762"/>
                      <a:pt x="14386" y="19824"/>
                      <a:pt x="14372" y="19883"/>
                    </a:cubicBezTo>
                    <a:lnTo>
                      <a:pt x="14372" y="20372"/>
                    </a:lnTo>
                    <a:cubicBezTo>
                      <a:pt x="14385" y="20449"/>
                      <a:pt x="14385" y="20527"/>
                      <a:pt x="14372" y="20604"/>
                    </a:cubicBezTo>
                    <a:cubicBezTo>
                      <a:pt x="14384" y="20750"/>
                      <a:pt x="14384" y="20896"/>
                      <a:pt x="14372" y="21042"/>
                    </a:cubicBezTo>
                    <a:lnTo>
                      <a:pt x="14372" y="21686"/>
                    </a:lnTo>
                    <a:lnTo>
                      <a:pt x="14372" y="21686"/>
                    </a:lnTo>
                    <a:cubicBezTo>
                      <a:pt x="14372" y="21686"/>
                      <a:pt x="14372" y="21686"/>
                      <a:pt x="14372" y="21557"/>
                    </a:cubicBezTo>
                    <a:cubicBezTo>
                      <a:pt x="14372" y="21428"/>
                      <a:pt x="14372" y="21016"/>
                      <a:pt x="14191" y="20758"/>
                    </a:cubicBezTo>
                    <a:cubicBezTo>
                      <a:pt x="14204" y="20535"/>
                      <a:pt x="14204" y="20312"/>
                      <a:pt x="14191" y="20089"/>
                    </a:cubicBezTo>
                    <a:cubicBezTo>
                      <a:pt x="14203" y="20012"/>
                      <a:pt x="14203" y="19934"/>
                      <a:pt x="14191" y="19857"/>
                    </a:cubicBezTo>
                    <a:lnTo>
                      <a:pt x="14191" y="19857"/>
                    </a:lnTo>
                    <a:lnTo>
                      <a:pt x="14191" y="19857"/>
                    </a:lnTo>
                    <a:cubicBezTo>
                      <a:pt x="14191" y="19574"/>
                      <a:pt x="14191" y="19291"/>
                      <a:pt x="13985" y="18982"/>
                    </a:cubicBezTo>
                    <a:cubicBezTo>
                      <a:pt x="13779" y="18673"/>
                      <a:pt x="13857" y="18467"/>
                      <a:pt x="13805" y="18209"/>
                    </a:cubicBezTo>
                    <a:lnTo>
                      <a:pt x="13805" y="18209"/>
                    </a:lnTo>
                    <a:cubicBezTo>
                      <a:pt x="13791" y="18029"/>
                      <a:pt x="13791" y="17848"/>
                      <a:pt x="13805" y="17668"/>
                    </a:cubicBezTo>
                    <a:lnTo>
                      <a:pt x="13805" y="17668"/>
                    </a:lnTo>
                    <a:lnTo>
                      <a:pt x="13805" y="17256"/>
                    </a:lnTo>
                    <a:cubicBezTo>
                      <a:pt x="13805" y="17256"/>
                      <a:pt x="13805" y="17256"/>
                      <a:pt x="13651" y="17256"/>
                    </a:cubicBezTo>
                    <a:lnTo>
                      <a:pt x="12955" y="17256"/>
                    </a:lnTo>
                    <a:cubicBezTo>
                      <a:pt x="12866" y="17226"/>
                      <a:pt x="12792" y="17161"/>
                      <a:pt x="12749" y="17076"/>
                    </a:cubicBezTo>
                    <a:lnTo>
                      <a:pt x="12749" y="17076"/>
                    </a:lnTo>
                    <a:lnTo>
                      <a:pt x="12749" y="17076"/>
                    </a:lnTo>
                    <a:lnTo>
                      <a:pt x="12749" y="17076"/>
                    </a:lnTo>
                    <a:cubicBezTo>
                      <a:pt x="12650" y="17116"/>
                      <a:pt x="12539" y="17116"/>
                      <a:pt x="12440" y="17076"/>
                    </a:cubicBezTo>
                    <a:lnTo>
                      <a:pt x="12440" y="17076"/>
                    </a:lnTo>
                    <a:cubicBezTo>
                      <a:pt x="12353" y="17054"/>
                      <a:pt x="12273" y="17010"/>
                      <a:pt x="12209" y="16947"/>
                    </a:cubicBezTo>
                    <a:cubicBezTo>
                      <a:pt x="12152" y="16899"/>
                      <a:pt x="12108" y="16837"/>
                      <a:pt x="12080" y="16767"/>
                    </a:cubicBezTo>
                    <a:lnTo>
                      <a:pt x="12080" y="16767"/>
                    </a:lnTo>
                    <a:cubicBezTo>
                      <a:pt x="12080" y="16767"/>
                      <a:pt x="12080" y="16767"/>
                      <a:pt x="12080" y="16767"/>
                    </a:cubicBezTo>
                    <a:lnTo>
                      <a:pt x="12080" y="16767"/>
                    </a:lnTo>
                    <a:lnTo>
                      <a:pt x="11874" y="16767"/>
                    </a:lnTo>
                    <a:lnTo>
                      <a:pt x="11745" y="16767"/>
                    </a:lnTo>
                    <a:cubicBezTo>
                      <a:pt x="11641" y="16736"/>
                      <a:pt x="11544" y="16684"/>
                      <a:pt x="11462" y="16613"/>
                    </a:cubicBezTo>
                    <a:lnTo>
                      <a:pt x="11462" y="16613"/>
                    </a:lnTo>
                    <a:lnTo>
                      <a:pt x="11462" y="16613"/>
                    </a:lnTo>
                    <a:cubicBezTo>
                      <a:pt x="11462" y="16613"/>
                      <a:pt x="11462" y="16613"/>
                      <a:pt x="11462" y="16484"/>
                    </a:cubicBezTo>
                    <a:lnTo>
                      <a:pt x="11179" y="16793"/>
                    </a:lnTo>
                    <a:lnTo>
                      <a:pt x="11024" y="16947"/>
                    </a:lnTo>
                    <a:cubicBezTo>
                      <a:pt x="10834" y="17148"/>
                      <a:pt x="10618" y="17321"/>
                      <a:pt x="10380" y="17462"/>
                    </a:cubicBezTo>
                    <a:lnTo>
                      <a:pt x="9659" y="17823"/>
                    </a:lnTo>
                    <a:lnTo>
                      <a:pt x="8938" y="18106"/>
                    </a:lnTo>
                    <a:lnTo>
                      <a:pt x="8037" y="18364"/>
                    </a:lnTo>
                    <a:lnTo>
                      <a:pt x="7496" y="18518"/>
                    </a:lnTo>
                    <a:lnTo>
                      <a:pt x="7496" y="18518"/>
                    </a:lnTo>
                    <a:cubicBezTo>
                      <a:pt x="7153" y="18603"/>
                      <a:pt x="6817" y="18715"/>
                      <a:pt x="6492" y="18853"/>
                    </a:cubicBezTo>
                    <a:lnTo>
                      <a:pt x="6235" y="18853"/>
                    </a:lnTo>
                    <a:lnTo>
                      <a:pt x="6235" y="18853"/>
                    </a:lnTo>
                    <a:cubicBezTo>
                      <a:pt x="6484" y="18641"/>
                      <a:pt x="6751" y="18452"/>
                      <a:pt x="7033" y="18286"/>
                    </a:cubicBezTo>
                    <a:cubicBezTo>
                      <a:pt x="7294" y="18124"/>
                      <a:pt x="7570" y="17986"/>
                      <a:pt x="7857" y="17874"/>
                    </a:cubicBezTo>
                    <a:lnTo>
                      <a:pt x="8758" y="17540"/>
                    </a:lnTo>
                    <a:cubicBezTo>
                      <a:pt x="8904" y="17465"/>
                      <a:pt x="9060" y="17413"/>
                      <a:pt x="9222" y="17385"/>
                    </a:cubicBezTo>
                    <a:lnTo>
                      <a:pt x="9222" y="17385"/>
                    </a:lnTo>
                    <a:lnTo>
                      <a:pt x="9350" y="17385"/>
                    </a:lnTo>
                    <a:cubicBezTo>
                      <a:pt x="9350" y="17385"/>
                      <a:pt x="9350" y="17385"/>
                      <a:pt x="9350" y="17385"/>
                    </a:cubicBezTo>
                    <a:cubicBezTo>
                      <a:pt x="9687" y="17234"/>
                      <a:pt x="10014" y="17062"/>
                      <a:pt x="10329" y="16870"/>
                    </a:cubicBezTo>
                    <a:cubicBezTo>
                      <a:pt x="10648" y="16703"/>
                      <a:pt x="10950" y="16505"/>
                      <a:pt x="11230" y="16278"/>
                    </a:cubicBezTo>
                    <a:lnTo>
                      <a:pt x="11230" y="16278"/>
                    </a:lnTo>
                    <a:lnTo>
                      <a:pt x="11230" y="16278"/>
                    </a:lnTo>
                    <a:lnTo>
                      <a:pt x="11076" y="16278"/>
                    </a:lnTo>
                    <a:lnTo>
                      <a:pt x="10921" y="16278"/>
                    </a:lnTo>
                    <a:cubicBezTo>
                      <a:pt x="10921" y="16278"/>
                      <a:pt x="10921" y="16278"/>
                      <a:pt x="10921" y="16278"/>
                    </a:cubicBezTo>
                    <a:lnTo>
                      <a:pt x="10921" y="16278"/>
                    </a:lnTo>
                    <a:lnTo>
                      <a:pt x="10921" y="16072"/>
                    </a:lnTo>
                    <a:cubicBezTo>
                      <a:pt x="10907" y="16004"/>
                      <a:pt x="10907" y="15934"/>
                      <a:pt x="10921" y="15866"/>
                    </a:cubicBezTo>
                    <a:cubicBezTo>
                      <a:pt x="10887" y="15731"/>
                      <a:pt x="10887" y="15589"/>
                      <a:pt x="10921" y="15454"/>
                    </a:cubicBezTo>
                    <a:cubicBezTo>
                      <a:pt x="10921" y="15454"/>
                      <a:pt x="10921" y="15454"/>
                      <a:pt x="10921" y="15274"/>
                    </a:cubicBezTo>
                    <a:cubicBezTo>
                      <a:pt x="10930" y="15214"/>
                      <a:pt x="10930" y="15153"/>
                      <a:pt x="10921" y="15093"/>
                    </a:cubicBezTo>
                    <a:lnTo>
                      <a:pt x="10921" y="15093"/>
                    </a:lnTo>
                    <a:cubicBezTo>
                      <a:pt x="10910" y="14982"/>
                      <a:pt x="10910" y="14870"/>
                      <a:pt x="10921" y="14759"/>
                    </a:cubicBezTo>
                    <a:lnTo>
                      <a:pt x="10921" y="14759"/>
                    </a:lnTo>
                    <a:cubicBezTo>
                      <a:pt x="10897" y="14675"/>
                      <a:pt x="10897" y="14585"/>
                      <a:pt x="10921" y="14501"/>
                    </a:cubicBezTo>
                    <a:lnTo>
                      <a:pt x="10767" y="14501"/>
                    </a:lnTo>
                    <a:cubicBezTo>
                      <a:pt x="10767" y="14501"/>
                      <a:pt x="10767" y="14501"/>
                      <a:pt x="10767" y="14501"/>
                    </a:cubicBezTo>
                    <a:cubicBezTo>
                      <a:pt x="10640" y="14305"/>
                      <a:pt x="10640" y="14053"/>
                      <a:pt x="10767" y="13857"/>
                    </a:cubicBezTo>
                    <a:cubicBezTo>
                      <a:pt x="10806" y="13786"/>
                      <a:pt x="10870" y="13731"/>
                      <a:pt x="10947" y="13703"/>
                    </a:cubicBezTo>
                    <a:cubicBezTo>
                      <a:pt x="10922" y="13593"/>
                      <a:pt x="10922" y="13478"/>
                      <a:pt x="10947" y="13368"/>
                    </a:cubicBezTo>
                    <a:cubicBezTo>
                      <a:pt x="10679" y="13242"/>
                      <a:pt x="10420" y="13096"/>
                      <a:pt x="10174" y="12930"/>
                    </a:cubicBezTo>
                    <a:cubicBezTo>
                      <a:pt x="9883" y="12738"/>
                      <a:pt x="9607" y="12523"/>
                      <a:pt x="9350" y="12287"/>
                    </a:cubicBezTo>
                    <a:lnTo>
                      <a:pt x="8707" y="11617"/>
                    </a:lnTo>
                    <a:cubicBezTo>
                      <a:pt x="8381" y="11276"/>
                      <a:pt x="8088" y="10905"/>
                      <a:pt x="7831" y="10510"/>
                    </a:cubicBezTo>
                    <a:lnTo>
                      <a:pt x="7677" y="10252"/>
                    </a:lnTo>
                    <a:cubicBezTo>
                      <a:pt x="7606" y="10129"/>
                      <a:pt x="7546" y="10000"/>
                      <a:pt x="7496" y="9866"/>
                    </a:cubicBezTo>
                    <a:cubicBezTo>
                      <a:pt x="7421" y="9709"/>
                      <a:pt x="7361" y="9545"/>
                      <a:pt x="7316" y="9377"/>
                    </a:cubicBezTo>
                    <a:cubicBezTo>
                      <a:pt x="7279" y="9173"/>
                      <a:pt x="7279" y="8963"/>
                      <a:pt x="7316" y="8759"/>
                    </a:cubicBezTo>
                    <a:lnTo>
                      <a:pt x="7316" y="8759"/>
                    </a:lnTo>
                    <a:cubicBezTo>
                      <a:pt x="7316" y="8759"/>
                      <a:pt x="7316" y="8759"/>
                      <a:pt x="7316" y="8759"/>
                    </a:cubicBezTo>
                    <a:cubicBezTo>
                      <a:pt x="7301" y="8870"/>
                      <a:pt x="7301" y="8982"/>
                      <a:pt x="7316" y="9094"/>
                    </a:cubicBezTo>
                    <a:lnTo>
                      <a:pt x="7316" y="9300"/>
                    </a:lnTo>
                    <a:cubicBezTo>
                      <a:pt x="7583" y="9750"/>
                      <a:pt x="7893" y="10172"/>
                      <a:pt x="8243" y="10561"/>
                    </a:cubicBezTo>
                    <a:lnTo>
                      <a:pt x="8243" y="10561"/>
                    </a:lnTo>
                    <a:cubicBezTo>
                      <a:pt x="8648" y="11047"/>
                      <a:pt x="9087" y="11503"/>
                      <a:pt x="9556" y="11926"/>
                    </a:cubicBezTo>
                    <a:cubicBezTo>
                      <a:pt x="9804" y="12179"/>
                      <a:pt x="10071" y="12411"/>
                      <a:pt x="10355" y="12621"/>
                    </a:cubicBezTo>
                    <a:lnTo>
                      <a:pt x="10870" y="13033"/>
                    </a:lnTo>
                    <a:lnTo>
                      <a:pt x="10870" y="13033"/>
                    </a:lnTo>
                    <a:cubicBezTo>
                      <a:pt x="10890" y="12946"/>
                      <a:pt x="10935" y="12866"/>
                      <a:pt x="10998" y="12802"/>
                    </a:cubicBezTo>
                    <a:lnTo>
                      <a:pt x="11153" y="12673"/>
                    </a:lnTo>
                    <a:lnTo>
                      <a:pt x="11333" y="12673"/>
                    </a:lnTo>
                    <a:lnTo>
                      <a:pt x="11513" y="12673"/>
                    </a:lnTo>
                    <a:lnTo>
                      <a:pt x="11513" y="12673"/>
                    </a:lnTo>
                    <a:lnTo>
                      <a:pt x="11642" y="12802"/>
                    </a:lnTo>
                    <a:cubicBezTo>
                      <a:pt x="11642" y="12802"/>
                      <a:pt x="11642" y="12647"/>
                      <a:pt x="11797" y="12621"/>
                    </a:cubicBezTo>
                    <a:cubicBezTo>
                      <a:pt x="11863" y="12596"/>
                      <a:pt x="11936" y="12596"/>
                      <a:pt x="12003" y="12621"/>
                    </a:cubicBezTo>
                    <a:lnTo>
                      <a:pt x="12003" y="12621"/>
                    </a:lnTo>
                    <a:lnTo>
                      <a:pt x="12003" y="12621"/>
                    </a:lnTo>
                    <a:lnTo>
                      <a:pt x="12003" y="12621"/>
                    </a:lnTo>
                    <a:lnTo>
                      <a:pt x="12003" y="12621"/>
                    </a:lnTo>
                    <a:cubicBezTo>
                      <a:pt x="11992" y="12579"/>
                      <a:pt x="11992" y="12535"/>
                      <a:pt x="12003" y="12493"/>
                    </a:cubicBezTo>
                    <a:cubicBezTo>
                      <a:pt x="12070" y="12406"/>
                      <a:pt x="12176" y="12358"/>
                      <a:pt x="12286" y="12364"/>
                    </a:cubicBezTo>
                    <a:lnTo>
                      <a:pt x="12286" y="12364"/>
                    </a:lnTo>
                    <a:cubicBezTo>
                      <a:pt x="12260" y="12167"/>
                      <a:pt x="12260" y="11968"/>
                      <a:pt x="12286" y="11772"/>
                    </a:cubicBezTo>
                    <a:cubicBezTo>
                      <a:pt x="12375" y="11092"/>
                      <a:pt x="12652" y="10450"/>
                      <a:pt x="13084" y="9918"/>
                    </a:cubicBezTo>
                    <a:cubicBezTo>
                      <a:pt x="13270" y="9677"/>
                      <a:pt x="13477" y="9453"/>
                      <a:pt x="13702" y="9248"/>
                    </a:cubicBezTo>
                    <a:lnTo>
                      <a:pt x="13702" y="9248"/>
                    </a:lnTo>
                    <a:cubicBezTo>
                      <a:pt x="13292" y="9909"/>
                      <a:pt x="12948" y="10607"/>
                      <a:pt x="12672" y="11334"/>
                    </a:cubicBezTo>
                    <a:cubicBezTo>
                      <a:pt x="12597" y="11491"/>
                      <a:pt x="12536" y="11655"/>
                      <a:pt x="12492" y="11823"/>
                    </a:cubicBezTo>
                    <a:cubicBezTo>
                      <a:pt x="12480" y="11977"/>
                      <a:pt x="12480" y="12132"/>
                      <a:pt x="12492" y="12287"/>
                    </a:cubicBezTo>
                    <a:cubicBezTo>
                      <a:pt x="12492" y="12287"/>
                      <a:pt x="12492" y="12287"/>
                      <a:pt x="12492" y="12287"/>
                    </a:cubicBezTo>
                    <a:cubicBezTo>
                      <a:pt x="12501" y="12329"/>
                      <a:pt x="12501" y="12373"/>
                      <a:pt x="12492" y="12415"/>
                    </a:cubicBezTo>
                    <a:lnTo>
                      <a:pt x="12492" y="12415"/>
                    </a:lnTo>
                    <a:lnTo>
                      <a:pt x="12621" y="12415"/>
                    </a:lnTo>
                    <a:cubicBezTo>
                      <a:pt x="12754" y="12088"/>
                      <a:pt x="12909" y="11770"/>
                      <a:pt x="13084" y="11463"/>
                    </a:cubicBezTo>
                    <a:cubicBezTo>
                      <a:pt x="13224" y="11230"/>
                      <a:pt x="13379" y="11006"/>
                      <a:pt x="13548" y="10793"/>
                    </a:cubicBezTo>
                    <a:cubicBezTo>
                      <a:pt x="13739" y="10549"/>
                      <a:pt x="13945" y="10317"/>
                      <a:pt x="14166" y="10098"/>
                    </a:cubicBezTo>
                    <a:lnTo>
                      <a:pt x="14784" y="9557"/>
                    </a:lnTo>
                    <a:cubicBezTo>
                      <a:pt x="15013" y="9371"/>
                      <a:pt x="15254" y="9199"/>
                      <a:pt x="15505" y="9042"/>
                    </a:cubicBezTo>
                    <a:cubicBezTo>
                      <a:pt x="15942" y="8733"/>
                      <a:pt x="16406" y="8450"/>
                      <a:pt x="16844" y="8115"/>
                    </a:cubicBezTo>
                    <a:cubicBezTo>
                      <a:pt x="16526" y="8531"/>
                      <a:pt x="16172" y="8919"/>
                      <a:pt x="15788" y="9274"/>
                    </a:cubicBezTo>
                    <a:lnTo>
                      <a:pt x="14835" y="10098"/>
                    </a:lnTo>
                    <a:lnTo>
                      <a:pt x="14835" y="10098"/>
                    </a:lnTo>
                    <a:cubicBezTo>
                      <a:pt x="14559" y="10336"/>
                      <a:pt x="14300" y="10594"/>
                      <a:pt x="14063" y="10870"/>
                    </a:cubicBezTo>
                    <a:cubicBezTo>
                      <a:pt x="13826" y="11125"/>
                      <a:pt x="13602" y="11391"/>
                      <a:pt x="13393" y="11669"/>
                    </a:cubicBezTo>
                    <a:cubicBezTo>
                      <a:pt x="13161" y="12003"/>
                      <a:pt x="12904" y="12338"/>
                      <a:pt x="12672" y="12699"/>
                    </a:cubicBezTo>
                    <a:cubicBezTo>
                      <a:pt x="12722" y="12822"/>
                      <a:pt x="12722" y="12961"/>
                      <a:pt x="12672" y="13085"/>
                    </a:cubicBezTo>
                    <a:lnTo>
                      <a:pt x="12672" y="13085"/>
                    </a:lnTo>
                    <a:cubicBezTo>
                      <a:pt x="12798" y="13114"/>
                      <a:pt x="12902" y="13199"/>
                      <a:pt x="12955" y="13317"/>
                    </a:cubicBezTo>
                    <a:cubicBezTo>
                      <a:pt x="13021" y="13455"/>
                      <a:pt x="13021" y="13616"/>
                      <a:pt x="12955" y="13754"/>
                    </a:cubicBezTo>
                    <a:lnTo>
                      <a:pt x="12955" y="13754"/>
                    </a:lnTo>
                    <a:cubicBezTo>
                      <a:pt x="12981" y="13821"/>
                      <a:pt x="12981" y="13894"/>
                      <a:pt x="12955" y="13960"/>
                    </a:cubicBezTo>
                    <a:lnTo>
                      <a:pt x="12955" y="13960"/>
                    </a:lnTo>
                    <a:lnTo>
                      <a:pt x="12955" y="13960"/>
                    </a:lnTo>
                    <a:lnTo>
                      <a:pt x="13213" y="13960"/>
                    </a:lnTo>
                    <a:cubicBezTo>
                      <a:pt x="13287" y="13980"/>
                      <a:pt x="13351" y="14025"/>
                      <a:pt x="13393" y="14089"/>
                    </a:cubicBezTo>
                    <a:cubicBezTo>
                      <a:pt x="13466" y="14145"/>
                      <a:pt x="13513" y="14229"/>
                      <a:pt x="13522" y="14321"/>
                    </a:cubicBezTo>
                    <a:cubicBezTo>
                      <a:pt x="13559" y="14438"/>
                      <a:pt x="13559" y="14564"/>
                      <a:pt x="13522" y="14681"/>
                    </a:cubicBezTo>
                    <a:cubicBezTo>
                      <a:pt x="13495" y="14766"/>
                      <a:pt x="13451" y="14845"/>
                      <a:pt x="13393" y="14913"/>
                    </a:cubicBezTo>
                    <a:cubicBezTo>
                      <a:pt x="13334" y="14925"/>
                      <a:pt x="13272" y="14925"/>
                      <a:pt x="13213" y="14913"/>
                    </a:cubicBezTo>
                    <a:lnTo>
                      <a:pt x="13213" y="15093"/>
                    </a:lnTo>
                    <a:lnTo>
                      <a:pt x="13367" y="15093"/>
                    </a:lnTo>
                    <a:cubicBezTo>
                      <a:pt x="13518" y="15210"/>
                      <a:pt x="13627" y="15373"/>
                      <a:pt x="13676" y="15557"/>
                    </a:cubicBezTo>
                    <a:lnTo>
                      <a:pt x="13676" y="15557"/>
                    </a:lnTo>
                    <a:cubicBezTo>
                      <a:pt x="13881" y="15662"/>
                      <a:pt x="14071" y="15791"/>
                      <a:pt x="14243" y="15943"/>
                    </a:cubicBezTo>
                    <a:lnTo>
                      <a:pt x="14243" y="15943"/>
                    </a:lnTo>
                    <a:lnTo>
                      <a:pt x="13882" y="15943"/>
                    </a:lnTo>
                    <a:lnTo>
                      <a:pt x="13882" y="15943"/>
                    </a:lnTo>
                    <a:lnTo>
                      <a:pt x="13882" y="15943"/>
                    </a:lnTo>
                    <a:cubicBezTo>
                      <a:pt x="13862" y="16037"/>
                      <a:pt x="13806" y="16120"/>
                      <a:pt x="13728" y="16175"/>
                    </a:cubicBezTo>
                    <a:close/>
                    <a:moveTo>
                      <a:pt x="21762" y="21325"/>
                    </a:moveTo>
                    <a:cubicBezTo>
                      <a:pt x="21682" y="21194"/>
                      <a:pt x="21587" y="21073"/>
                      <a:pt x="21479" y="20964"/>
                    </a:cubicBezTo>
                    <a:lnTo>
                      <a:pt x="21170" y="20578"/>
                    </a:lnTo>
                    <a:lnTo>
                      <a:pt x="20938" y="20269"/>
                    </a:lnTo>
                    <a:lnTo>
                      <a:pt x="20603" y="19831"/>
                    </a:lnTo>
                    <a:lnTo>
                      <a:pt x="20603" y="19831"/>
                    </a:lnTo>
                    <a:lnTo>
                      <a:pt x="20732" y="19831"/>
                    </a:lnTo>
                    <a:cubicBezTo>
                      <a:pt x="20855" y="19912"/>
                      <a:pt x="20967" y="20007"/>
                      <a:pt x="21067" y="20115"/>
                    </a:cubicBezTo>
                    <a:cubicBezTo>
                      <a:pt x="21157" y="20188"/>
                      <a:pt x="21235" y="20275"/>
                      <a:pt x="21299" y="20372"/>
                    </a:cubicBezTo>
                    <a:cubicBezTo>
                      <a:pt x="21413" y="20504"/>
                      <a:pt x="21509" y="20651"/>
                      <a:pt x="21582" y="20810"/>
                    </a:cubicBezTo>
                    <a:cubicBezTo>
                      <a:pt x="21640" y="20897"/>
                      <a:pt x="21683" y="20992"/>
                      <a:pt x="21711" y="21093"/>
                    </a:cubicBezTo>
                    <a:cubicBezTo>
                      <a:pt x="21711" y="21093"/>
                      <a:pt x="21711" y="21222"/>
                      <a:pt x="21711" y="21273"/>
                    </a:cubicBezTo>
                    <a:close/>
                    <a:moveTo>
                      <a:pt x="16998" y="17462"/>
                    </a:moveTo>
                    <a:lnTo>
                      <a:pt x="17848" y="18003"/>
                    </a:lnTo>
                    <a:lnTo>
                      <a:pt x="17848" y="18003"/>
                    </a:lnTo>
                    <a:lnTo>
                      <a:pt x="18002" y="18003"/>
                    </a:lnTo>
                    <a:cubicBezTo>
                      <a:pt x="18157" y="18132"/>
                      <a:pt x="18337" y="18235"/>
                      <a:pt x="18492" y="18389"/>
                    </a:cubicBezTo>
                    <a:lnTo>
                      <a:pt x="18775" y="18647"/>
                    </a:lnTo>
                    <a:lnTo>
                      <a:pt x="18775" y="18647"/>
                    </a:lnTo>
                    <a:lnTo>
                      <a:pt x="19032" y="18879"/>
                    </a:lnTo>
                    <a:cubicBezTo>
                      <a:pt x="19167" y="19022"/>
                      <a:pt x="19287" y="19177"/>
                      <a:pt x="19393" y="19342"/>
                    </a:cubicBezTo>
                    <a:lnTo>
                      <a:pt x="19547" y="19574"/>
                    </a:lnTo>
                    <a:lnTo>
                      <a:pt x="19547" y="19754"/>
                    </a:lnTo>
                    <a:lnTo>
                      <a:pt x="19547" y="19754"/>
                    </a:lnTo>
                    <a:cubicBezTo>
                      <a:pt x="19557" y="19797"/>
                      <a:pt x="19557" y="19841"/>
                      <a:pt x="19547" y="19883"/>
                    </a:cubicBezTo>
                    <a:lnTo>
                      <a:pt x="19702" y="20166"/>
                    </a:lnTo>
                    <a:lnTo>
                      <a:pt x="20268" y="21479"/>
                    </a:lnTo>
                    <a:lnTo>
                      <a:pt x="20268" y="21479"/>
                    </a:lnTo>
                    <a:lnTo>
                      <a:pt x="20423" y="21763"/>
                    </a:lnTo>
                    <a:lnTo>
                      <a:pt x="20243" y="21557"/>
                    </a:lnTo>
                    <a:cubicBezTo>
                      <a:pt x="20128" y="21438"/>
                      <a:pt x="20024" y="21309"/>
                      <a:pt x="19934" y="21171"/>
                    </a:cubicBezTo>
                    <a:lnTo>
                      <a:pt x="19547" y="20527"/>
                    </a:lnTo>
                    <a:lnTo>
                      <a:pt x="19547" y="20398"/>
                    </a:lnTo>
                    <a:lnTo>
                      <a:pt x="19547" y="20398"/>
                    </a:lnTo>
                    <a:cubicBezTo>
                      <a:pt x="19430" y="20185"/>
                      <a:pt x="19301" y="19979"/>
                      <a:pt x="19161" y="19780"/>
                    </a:cubicBezTo>
                    <a:lnTo>
                      <a:pt x="18878" y="19368"/>
                    </a:lnTo>
                    <a:lnTo>
                      <a:pt x="18723" y="19188"/>
                    </a:lnTo>
                    <a:lnTo>
                      <a:pt x="18723" y="19188"/>
                    </a:lnTo>
                    <a:cubicBezTo>
                      <a:pt x="18485" y="18919"/>
                      <a:pt x="18227" y="18670"/>
                      <a:pt x="17951" y="18441"/>
                    </a:cubicBezTo>
                    <a:cubicBezTo>
                      <a:pt x="17859" y="18362"/>
                      <a:pt x="17773" y="18276"/>
                      <a:pt x="17693" y="18183"/>
                    </a:cubicBezTo>
                    <a:lnTo>
                      <a:pt x="17693" y="18183"/>
                    </a:lnTo>
                    <a:lnTo>
                      <a:pt x="17230" y="17746"/>
                    </a:lnTo>
                    <a:lnTo>
                      <a:pt x="17230" y="17746"/>
                    </a:lnTo>
                    <a:lnTo>
                      <a:pt x="16972" y="17514"/>
                    </a:lnTo>
                    <a:lnTo>
                      <a:pt x="16638" y="17179"/>
                    </a:lnTo>
                    <a:lnTo>
                      <a:pt x="16638" y="17179"/>
                    </a:lnTo>
                    <a:close/>
                    <a:moveTo>
                      <a:pt x="15221" y="20990"/>
                    </a:moveTo>
                    <a:cubicBezTo>
                      <a:pt x="15151" y="20867"/>
                      <a:pt x="15090" y="20738"/>
                      <a:pt x="15041" y="20604"/>
                    </a:cubicBezTo>
                    <a:cubicBezTo>
                      <a:pt x="15041" y="20424"/>
                      <a:pt x="14912" y="20243"/>
                      <a:pt x="14835" y="20037"/>
                    </a:cubicBezTo>
                    <a:cubicBezTo>
                      <a:pt x="14810" y="20144"/>
                      <a:pt x="14756" y="20242"/>
                      <a:pt x="14681" y="20321"/>
                    </a:cubicBezTo>
                    <a:cubicBezTo>
                      <a:pt x="14592" y="20483"/>
                      <a:pt x="14479" y="20631"/>
                      <a:pt x="14346" y="20758"/>
                    </a:cubicBezTo>
                    <a:lnTo>
                      <a:pt x="14346" y="20758"/>
                    </a:lnTo>
                    <a:cubicBezTo>
                      <a:pt x="14358" y="20904"/>
                      <a:pt x="14358" y="21051"/>
                      <a:pt x="14346" y="21196"/>
                    </a:cubicBezTo>
                    <a:lnTo>
                      <a:pt x="14346" y="21840"/>
                    </a:lnTo>
                    <a:lnTo>
                      <a:pt x="14346" y="21840"/>
                    </a:lnTo>
                    <a:cubicBezTo>
                      <a:pt x="14346" y="21840"/>
                      <a:pt x="14346" y="21840"/>
                      <a:pt x="14346" y="21711"/>
                    </a:cubicBezTo>
                    <a:lnTo>
                      <a:pt x="13960" y="21917"/>
                    </a:lnTo>
                    <a:lnTo>
                      <a:pt x="12955" y="22304"/>
                    </a:lnTo>
                    <a:lnTo>
                      <a:pt x="12775" y="22304"/>
                    </a:lnTo>
                    <a:lnTo>
                      <a:pt x="12775" y="22638"/>
                    </a:lnTo>
                    <a:cubicBezTo>
                      <a:pt x="12775" y="22870"/>
                      <a:pt x="12775" y="23102"/>
                      <a:pt x="12775" y="23308"/>
                    </a:cubicBezTo>
                    <a:cubicBezTo>
                      <a:pt x="12775" y="23514"/>
                      <a:pt x="12775" y="23462"/>
                      <a:pt x="12775" y="23540"/>
                    </a:cubicBezTo>
                    <a:lnTo>
                      <a:pt x="12775" y="23540"/>
                    </a:lnTo>
                    <a:cubicBezTo>
                      <a:pt x="12763" y="23711"/>
                      <a:pt x="12763" y="23883"/>
                      <a:pt x="12775" y="24055"/>
                    </a:cubicBezTo>
                    <a:cubicBezTo>
                      <a:pt x="12775" y="24286"/>
                      <a:pt x="12775" y="24492"/>
                      <a:pt x="12775" y="24724"/>
                    </a:cubicBezTo>
                    <a:cubicBezTo>
                      <a:pt x="12775" y="24956"/>
                      <a:pt x="12775" y="25548"/>
                      <a:pt x="12775" y="25960"/>
                    </a:cubicBezTo>
                    <a:lnTo>
                      <a:pt x="12775" y="26140"/>
                    </a:lnTo>
                    <a:cubicBezTo>
                      <a:pt x="13438" y="25321"/>
                      <a:pt x="14048" y="24461"/>
                      <a:pt x="14603" y="23565"/>
                    </a:cubicBezTo>
                    <a:lnTo>
                      <a:pt x="15221" y="22535"/>
                    </a:lnTo>
                    <a:lnTo>
                      <a:pt x="15453" y="22123"/>
                    </a:lnTo>
                    <a:lnTo>
                      <a:pt x="15453" y="22123"/>
                    </a:lnTo>
                    <a:cubicBezTo>
                      <a:pt x="15575" y="21841"/>
                      <a:pt x="15713" y="21566"/>
                      <a:pt x="15865" y="21299"/>
                    </a:cubicBezTo>
                    <a:cubicBezTo>
                      <a:pt x="15693" y="21231"/>
                      <a:pt x="15529" y="21145"/>
                      <a:pt x="15376" y="21042"/>
                    </a:cubicBezTo>
                    <a:close/>
                    <a:moveTo>
                      <a:pt x="15633" y="20990"/>
                    </a:moveTo>
                    <a:lnTo>
                      <a:pt x="15633" y="20990"/>
                    </a:lnTo>
                    <a:cubicBezTo>
                      <a:pt x="15633" y="20990"/>
                      <a:pt x="15633" y="20990"/>
                      <a:pt x="15633" y="20990"/>
                    </a:cubicBezTo>
                    <a:lnTo>
                      <a:pt x="15633" y="20990"/>
                    </a:lnTo>
                    <a:lnTo>
                      <a:pt x="15633" y="20990"/>
                    </a:lnTo>
                    <a:lnTo>
                      <a:pt x="15633" y="20990"/>
                    </a:lnTo>
                    <a:cubicBezTo>
                      <a:pt x="15627" y="20904"/>
                      <a:pt x="15627" y="20818"/>
                      <a:pt x="15633" y="20733"/>
                    </a:cubicBezTo>
                    <a:lnTo>
                      <a:pt x="15633" y="20295"/>
                    </a:lnTo>
                    <a:cubicBezTo>
                      <a:pt x="15635" y="20543"/>
                      <a:pt x="15688" y="20789"/>
                      <a:pt x="15788" y="21016"/>
                    </a:cubicBezTo>
                    <a:close/>
                    <a:moveTo>
                      <a:pt x="10818" y="16072"/>
                    </a:moveTo>
                    <a:cubicBezTo>
                      <a:pt x="10818" y="16072"/>
                      <a:pt x="10818" y="16072"/>
                      <a:pt x="10818" y="15943"/>
                    </a:cubicBezTo>
                    <a:lnTo>
                      <a:pt x="10535" y="16252"/>
                    </a:lnTo>
                    <a:lnTo>
                      <a:pt x="10715" y="16252"/>
                    </a:lnTo>
                    <a:lnTo>
                      <a:pt x="10973" y="16252"/>
                    </a:lnTo>
                    <a:close/>
                    <a:moveTo>
                      <a:pt x="13239" y="17282"/>
                    </a:moveTo>
                    <a:cubicBezTo>
                      <a:pt x="13239" y="17282"/>
                      <a:pt x="13239" y="17282"/>
                      <a:pt x="13084" y="17282"/>
                    </a:cubicBezTo>
                    <a:lnTo>
                      <a:pt x="13239" y="17462"/>
                    </a:lnTo>
                    <a:lnTo>
                      <a:pt x="13239" y="17462"/>
                    </a:lnTo>
                    <a:close/>
                    <a:moveTo>
                      <a:pt x="15221" y="21016"/>
                    </a:moveTo>
                    <a:cubicBezTo>
                      <a:pt x="15151" y="20892"/>
                      <a:pt x="15090" y="20763"/>
                      <a:pt x="15041" y="20630"/>
                    </a:cubicBezTo>
                    <a:cubicBezTo>
                      <a:pt x="15041" y="20449"/>
                      <a:pt x="14912" y="20269"/>
                      <a:pt x="14835" y="20063"/>
                    </a:cubicBezTo>
                    <a:cubicBezTo>
                      <a:pt x="14810" y="20170"/>
                      <a:pt x="14756" y="20267"/>
                      <a:pt x="14681" y="20346"/>
                    </a:cubicBezTo>
                    <a:cubicBezTo>
                      <a:pt x="14592" y="20509"/>
                      <a:pt x="14479" y="20656"/>
                      <a:pt x="14346" y="20784"/>
                    </a:cubicBezTo>
                    <a:lnTo>
                      <a:pt x="14346" y="20784"/>
                    </a:lnTo>
                    <a:cubicBezTo>
                      <a:pt x="14358" y="20930"/>
                      <a:pt x="14358" y="21076"/>
                      <a:pt x="14346" y="21222"/>
                    </a:cubicBezTo>
                    <a:lnTo>
                      <a:pt x="14346" y="21866"/>
                    </a:lnTo>
                    <a:lnTo>
                      <a:pt x="14346" y="21866"/>
                    </a:lnTo>
                    <a:cubicBezTo>
                      <a:pt x="14346" y="21866"/>
                      <a:pt x="14346" y="21866"/>
                      <a:pt x="14346" y="21737"/>
                    </a:cubicBezTo>
                    <a:lnTo>
                      <a:pt x="13960" y="21943"/>
                    </a:lnTo>
                    <a:lnTo>
                      <a:pt x="12955" y="22329"/>
                    </a:lnTo>
                    <a:lnTo>
                      <a:pt x="12775" y="22329"/>
                    </a:lnTo>
                    <a:lnTo>
                      <a:pt x="12775" y="22664"/>
                    </a:lnTo>
                    <a:cubicBezTo>
                      <a:pt x="12775" y="22896"/>
                      <a:pt x="12775" y="23128"/>
                      <a:pt x="12775" y="23334"/>
                    </a:cubicBezTo>
                    <a:cubicBezTo>
                      <a:pt x="12775" y="23540"/>
                      <a:pt x="12775" y="23488"/>
                      <a:pt x="12775" y="23565"/>
                    </a:cubicBezTo>
                    <a:lnTo>
                      <a:pt x="12775" y="23565"/>
                    </a:lnTo>
                    <a:cubicBezTo>
                      <a:pt x="12763" y="23737"/>
                      <a:pt x="12763" y="23909"/>
                      <a:pt x="12775" y="24080"/>
                    </a:cubicBezTo>
                    <a:cubicBezTo>
                      <a:pt x="12775" y="24312"/>
                      <a:pt x="12775" y="24518"/>
                      <a:pt x="12775" y="24750"/>
                    </a:cubicBezTo>
                    <a:cubicBezTo>
                      <a:pt x="12775" y="24982"/>
                      <a:pt x="12775" y="25574"/>
                      <a:pt x="12775" y="25986"/>
                    </a:cubicBezTo>
                    <a:lnTo>
                      <a:pt x="12775" y="26166"/>
                    </a:lnTo>
                    <a:cubicBezTo>
                      <a:pt x="13438" y="25347"/>
                      <a:pt x="14048" y="24487"/>
                      <a:pt x="14603" y="23591"/>
                    </a:cubicBezTo>
                    <a:lnTo>
                      <a:pt x="15221" y="22561"/>
                    </a:lnTo>
                    <a:lnTo>
                      <a:pt x="15453" y="22149"/>
                    </a:lnTo>
                    <a:lnTo>
                      <a:pt x="15453" y="22149"/>
                    </a:lnTo>
                    <a:cubicBezTo>
                      <a:pt x="15575" y="21867"/>
                      <a:pt x="15713" y="21592"/>
                      <a:pt x="15865" y="21325"/>
                    </a:cubicBezTo>
                    <a:cubicBezTo>
                      <a:pt x="15692" y="21249"/>
                      <a:pt x="15528" y="21154"/>
                      <a:pt x="15376" y="21042"/>
                    </a:cubicBezTo>
                    <a:close/>
                    <a:moveTo>
                      <a:pt x="15633" y="21016"/>
                    </a:moveTo>
                    <a:lnTo>
                      <a:pt x="15633" y="21016"/>
                    </a:lnTo>
                    <a:cubicBezTo>
                      <a:pt x="15633" y="21016"/>
                      <a:pt x="15633" y="21016"/>
                      <a:pt x="15633" y="21016"/>
                    </a:cubicBezTo>
                    <a:lnTo>
                      <a:pt x="15633" y="21016"/>
                    </a:lnTo>
                    <a:lnTo>
                      <a:pt x="15633" y="21016"/>
                    </a:lnTo>
                    <a:lnTo>
                      <a:pt x="15633" y="21016"/>
                    </a:lnTo>
                    <a:cubicBezTo>
                      <a:pt x="15627" y="20930"/>
                      <a:pt x="15627" y="20844"/>
                      <a:pt x="15633" y="20758"/>
                    </a:cubicBezTo>
                    <a:lnTo>
                      <a:pt x="15633" y="20321"/>
                    </a:lnTo>
                    <a:cubicBezTo>
                      <a:pt x="15639" y="20560"/>
                      <a:pt x="15691" y="20797"/>
                      <a:pt x="15788" y="21016"/>
                    </a:cubicBezTo>
                    <a:close/>
                    <a:moveTo>
                      <a:pt x="10818" y="16098"/>
                    </a:moveTo>
                    <a:cubicBezTo>
                      <a:pt x="10818" y="16098"/>
                      <a:pt x="10818" y="16098"/>
                      <a:pt x="10818" y="15969"/>
                    </a:cubicBezTo>
                    <a:lnTo>
                      <a:pt x="10535" y="16278"/>
                    </a:lnTo>
                    <a:lnTo>
                      <a:pt x="10715" y="16278"/>
                    </a:lnTo>
                    <a:lnTo>
                      <a:pt x="10973" y="16278"/>
                    </a:lnTo>
                    <a:close/>
                    <a:moveTo>
                      <a:pt x="13239" y="17308"/>
                    </a:moveTo>
                    <a:cubicBezTo>
                      <a:pt x="13239" y="17308"/>
                      <a:pt x="13239" y="17308"/>
                      <a:pt x="13084" y="17308"/>
                    </a:cubicBezTo>
                    <a:lnTo>
                      <a:pt x="13239" y="17488"/>
                    </a:lnTo>
                    <a:lnTo>
                      <a:pt x="13239" y="17488"/>
                    </a:lnTo>
                    <a:close/>
                    <a:moveTo>
                      <a:pt x="15221" y="21042"/>
                    </a:moveTo>
                    <a:cubicBezTo>
                      <a:pt x="15151" y="20918"/>
                      <a:pt x="15090" y="20789"/>
                      <a:pt x="15041" y="20656"/>
                    </a:cubicBezTo>
                    <a:cubicBezTo>
                      <a:pt x="15041" y="20475"/>
                      <a:pt x="14912" y="20295"/>
                      <a:pt x="14835" y="20089"/>
                    </a:cubicBezTo>
                    <a:cubicBezTo>
                      <a:pt x="14810" y="20195"/>
                      <a:pt x="14756" y="20293"/>
                      <a:pt x="14681" y="20372"/>
                    </a:cubicBezTo>
                    <a:cubicBezTo>
                      <a:pt x="14592" y="20534"/>
                      <a:pt x="14479" y="20682"/>
                      <a:pt x="14346" y="20810"/>
                    </a:cubicBezTo>
                    <a:lnTo>
                      <a:pt x="14346" y="20810"/>
                    </a:lnTo>
                    <a:cubicBezTo>
                      <a:pt x="14358" y="20956"/>
                      <a:pt x="14358" y="21102"/>
                      <a:pt x="14346" y="21248"/>
                    </a:cubicBezTo>
                    <a:lnTo>
                      <a:pt x="14346" y="21892"/>
                    </a:lnTo>
                    <a:lnTo>
                      <a:pt x="14346" y="21892"/>
                    </a:lnTo>
                    <a:cubicBezTo>
                      <a:pt x="14346" y="21892"/>
                      <a:pt x="14346" y="21892"/>
                      <a:pt x="14346" y="21763"/>
                    </a:cubicBezTo>
                    <a:lnTo>
                      <a:pt x="13960" y="21969"/>
                    </a:lnTo>
                    <a:lnTo>
                      <a:pt x="12955" y="22355"/>
                    </a:lnTo>
                    <a:lnTo>
                      <a:pt x="12775" y="22355"/>
                    </a:lnTo>
                    <a:lnTo>
                      <a:pt x="12775" y="22690"/>
                    </a:lnTo>
                    <a:cubicBezTo>
                      <a:pt x="12775" y="22922"/>
                      <a:pt x="12775" y="23153"/>
                      <a:pt x="12775" y="23359"/>
                    </a:cubicBezTo>
                    <a:cubicBezTo>
                      <a:pt x="12775" y="23565"/>
                      <a:pt x="12775" y="23514"/>
                      <a:pt x="12775" y="23591"/>
                    </a:cubicBezTo>
                    <a:lnTo>
                      <a:pt x="12775" y="23591"/>
                    </a:lnTo>
                    <a:cubicBezTo>
                      <a:pt x="12763" y="23762"/>
                      <a:pt x="12763" y="23935"/>
                      <a:pt x="12775" y="24106"/>
                    </a:cubicBezTo>
                    <a:cubicBezTo>
                      <a:pt x="12775" y="24338"/>
                      <a:pt x="12775" y="24544"/>
                      <a:pt x="12775" y="24776"/>
                    </a:cubicBezTo>
                    <a:cubicBezTo>
                      <a:pt x="12775" y="25007"/>
                      <a:pt x="12775" y="25600"/>
                      <a:pt x="12775" y="26012"/>
                    </a:cubicBezTo>
                    <a:lnTo>
                      <a:pt x="12775" y="26192"/>
                    </a:lnTo>
                    <a:cubicBezTo>
                      <a:pt x="13438" y="25373"/>
                      <a:pt x="14048" y="24513"/>
                      <a:pt x="14603" y="23617"/>
                    </a:cubicBezTo>
                    <a:lnTo>
                      <a:pt x="15221" y="22587"/>
                    </a:lnTo>
                    <a:lnTo>
                      <a:pt x="15453" y="22175"/>
                    </a:lnTo>
                    <a:lnTo>
                      <a:pt x="15453" y="22175"/>
                    </a:lnTo>
                    <a:cubicBezTo>
                      <a:pt x="15575" y="21893"/>
                      <a:pt x="15713" y="21617"/>
                      <a:pt x="15865" y="21351"/>
                    </a:cubicBezTo>
                    <a:cubicBezTo>
                      <a:pt x="15691" y="21266"/>
                      <a:pt x="15527" y="21163"/>
                      <a:pt x="15376" y="21042"/>
                    </a:cubicBezTo>
                    <a:close/>
                    <a:moveTo>
                      <a:pt x="15633" y="21042"/>
                    </a:moveTo>
                    <a:lnTo>
                      <a:pt x="15633" y="21042"/>
                    </a:lnTo>
                    <a:cubicBezTo>
                      <a:pt x="15633" y="21042"/>
                      <a:pt x="15633" y="21042"/>
                      <a:pt x="15633" y="21042"/>
                    </a:cubicBezTo>
                    <a:lnTo>
                      <a:pt x="15633" y="21042"/>
                    </a:lnTo>
                    <a:lnTo>
                      <a:pt x="15633" y="21042"/>
                    </a:lnTo>
                    <a:lnTo>
                      <a:pt x="15633" y="21042"/>
                    </a:lnTo>
                    <a:cubicBezTo>
                      <a:pt x="15627" y="20956"/>
                      <a:pt x="15627" y="20870"/>
                      <a:pt x="15633" y="20784"/>
                    </a:cubicBezTo>
                    <a:lnTo>
                      <a:pt x="15633" y="20346"/>
                    </a:lnTo>
                    <a:cubicBezTo>
                      <a:pt x="15642" y="20577"/>
                      <a:pt x="15695" y="20805"/>
                      <a:pt x="15788" y="21016"/>
                    </a:cubicBezTo>
                    <a:close/>
                    <a:moveTo>
                      <a:pt x="10818" y="16123"/>
                    </a:moveTo>
                    <a:cubicBezTo>
                      <a:pt x="10818" y="16123"/>
                      <a:pt x="10818" y="16123"/>
                      <a:pt x="10818" y="15995"/>
                    </a:cubicBezTo>
                    <a:lnTo>
                      <a:pt x="10535" y="16304"/>
                    </a:lnTo>
                    <a:lnTo>
                      <a:pt x="10715" y="16304"/>
                    </a:lnTo>
                    <a:lnTo>
                      <a:pt x="10973" y="16304"/>
                    </a:lnTo>
                    <a:close/>
                    <a:moveTo>
                      <a:pt x="13239" y="17334"/>
                    </a:moveTo>
                    <a:cubicBezTo>
                      <a:pt x="13239" y="17334"/>
                      <a:pt x="13239" y="17334"/>
                      <a:pt x="13084" y="17334"/>
                    </a:cubicBezTo>
                    <a:lnTo>
                      <a:pt x="13239" y="17514"/>
                    </a:lnTo>
                    <a:lnTo>
                      <a:pt x="13239" y="17514"/>
                    </a:lnTo>
                    <a:close/>
                    <a:moveTo>
                      <a:pt x="18929" y="15016"/>
                    </a:moveTo>
                    <a:lnTo>
                      <a:pt x="18929" y="15016"/>
                    </a:lnTo>
                    <a:lnTo>
                      <a:pt x="18929" y="15016"/>
                    </a:lnTo>
                    <a:close/>
                    <a:moveTo>
                      <a:pt x="15221" y="21067"/>
                    </a:moveTo>
                    <a:cubicBezTo>
                      <a:pt x="15151" y="20944"/>
                      <a:pt x="15090" y="20815"/>
                      <a:pt x="15041" y="20681"/>
                    </a:cubicBezTo>
                    <a:cubicBezTo>
                      <a:pt x="15041" y="20501"/>
                      <a:pt x="14912" y="20321"/>
                      <a:pt x="14835" y="20115"/>
                    </a:cubicBezTo>
                    <a:cubicBezTo>
                      <a:pt x="14810" y="20221"/>
                      <a:pt x="14756" y="20319"/>
                      <a:pt x="14681" y="20398"/>
                    </a:cubicBezTo>
                    <a:cubicBezTo>
                      <a:pt x="14592" y="20560"/>
                      <a:pt x="14479" y="20708"/>
                      <a:pt x="14346" y="20836"/>
                    </a:cubicBezTo>
                    <a:lnTo>
                      <a:pt x="14346" y="20836"/>
                    </a:lnTo>
                    <a:cubicBezTo>
                      <a:pt x="14358" y="20981"/>
                      <a:pt x="14358" y="21128"/>
                      <a:pt x="14346" y="21273"/>
                    </a:cubicBezTo>
                    <a:lnTo>
                      <a:pt x="14346" y="21917"/>
                    </a:lnTo>
                    <a:lnTo>
                      <a:pt x="14346" y="21917"/>
                    </a:lnTo>
                    <a:cubicBezTo>
                      <a:pt x="14346" y="21917"/>
                      <a:pt x="14346" y="21917"/>
                      <a:pt x="14346" y="21789"/>
                    </a:cubicBezTo>
                    <a:lnTo>
                      <a:pt x="13960" y="21994"/>
                    </a:lnTo>
                    <a:lnTo>
                      <a:pt x="12955" y="22381"/>
                    </a:lnTo>
                    <a:lnTo>
                      <a:pt x="12775" y="22381"/>
                    </a:lnTo>
                    <a:lnTo>
                      <a:pt x="12775" y="22716"/>
                    </a:lnTo>
                    <a:cubicBezTo>
                      <a:pt x="12775" y="22947"/>
                      <a:pt x="12775" y="23179"/>
                      <a:pt x="12775" y="23385"/>
                    </a:cubicBezTo>
                    <a:cubicBezTo>
                      <a:pt x="12775" y="23591"/>
                      <a:pt x="12775" y="23540"/>
                      <a:pt x="12775" y="23617"/>
                    </a:cubicBezTo>
                    <a:lnTo>
                      <a:pt x="12775" y="23617"/>
                    </a:lnTo>
                    <a:cubicBezTo>
                      <a:pt x="12763" y="23788"/>
                      <a:pt x="12763" y="23960"/>
                      <a:pt x="12775" y="24132"/>
                    </a:cubicBezTo>
                    <a:cubicBezTo>
                      <a:pt x="12775" y="24364"/>
                      <a:pt x="12775" y="24570"/>
                      <a:pt x="12775" y="24801"/>
                    </a:cubicBezTo>
                    <a:cubicBezTo>
                      <a:pt x="12775" y="25033"/>
                      <a:pt x="12775" y="25625"/>
                      <a:pt x="12775" y="26037"/>
                    </a:cubicBezTo>
                    <a:lnTo>
                      <a:pt x="12775" y="26218"/>
                    </a:lnTo>
                    <a:cubicBezTo>
                      <a:pt x="13438" y="25398"/>
                      <a:pt x="14048" y="24538"/>
                      <a:pt x="14603" y="23643"/>
                    </a:cubicBezTo>
                    <a:lnTo>
                      <a:pt x="15221" y="22613"/>
                    </a:lnTo>
                    <a:lnTo>
                      <a:pt x="15453" y="22201"/>
                    </a:lnTo>
                    <a:lnTo>
                      <a:pt x="15453" y="22201"/>
                    </a:lnTo>
                    <a:cubicBezTo>
                      <a:pt x="15575" y="21918"/>
                      <a:pt x="15713" y="21643"/>
                      <a:pt x="15865" y="21376"/>
                    </a:cubicBezTo>
                    <a:cubicBezTo>
                      <a:pt x="15690" y="21284"/>
                      <a:pt x="15526" y="21172"/>
                      <a:pt x="15376" y="21042"/>
                    </a:cubicBezTo>
                    <a:close/>
                    <a:moveTo>
                      <a:pt x="15633" y="21067"/>
                    </a:moveTo>
                    <a:lnTo>
                      <a:pt x="15633" y="21067"/>
                    </a:lnTo>
                    <a:cubicBezTo>
                      <a:pt x="15633" y="21067"/>
                      <a:pt x="15633" y="21067"/>
                      <a:pt x="15633" y="21067"/>
                    </a:cubicBezTo>
                    <a:lnTo>
                      <a:pt x="15633" y="21067"/>
                    </a:lnTo>
                    <a:lnTo>
                      <a:pt x="15633" y="21067"/>
                    </a:lnTo>
                    <a:lnTo>
                      <a:pt x="15633" y="21067"/>
                    </a:lnTo>
                    <a:cubicBezTo>
                      <a:pt x="15627" y="20982"/>
                      <a:pt x="15627" y="20896"/>
                      <a:pt x="15633" y="20810"/>
                    </a:cubicBezTo>
                    <a:lnTo>
                      <a:pt x="15633" y="20372"/>
                    </a:lnTo>
                    <a:cubicBezTo>
                      <a:pt x="15645" y="20594"/>
                      <a:pt x="15698" y="20813"/>
                      <a:pt x="15788" y="21016"/>
                    </a:cubicBezTo>
                    <a:close/>
                    <a:moveTo>
                      <a:pt x="10818" y="16149"/>
                    </a:moveTo>
                    <a:cubicBezTo>
                      <a:pt x="10818" y="16149"/>
                      <a:pt x="10818" y="16149"/>
                      <a:pt x="10818" y="16020"/>
                    </a:cubicBezTo>
                    <a:lnTo>
                      <a:pt x="10535" y="16329"/>
                    </a:lnTo>
                    <a:lnTo>
                      <a:pt x="10715" y="16329"/>
                    </a:lnTo>
                    <a:lnTo>
                      <a:pt x="10973" y="16329"/>
                    </a:lnTo>
                    <a:close/>
                    <a:moveTo>
                      <a:pt x="13239" y="17359"/>
                    </a:moveTo>
                    <a:cubicBezTo>
                      <a:pt x="13239" y="17359"/>
                      <a:pt x="13239" y="17359"/>
                      <a:pt x="13084" y="17359"/>
                    </a:cubicBezTo>
                    <a:lnTo>
                      <a:pt x="13239" y="17540"/>
                    </a:lnTo>
                    <a:lnTo>
                      <a:pt x="13239" y="17540"/>
                    </a:lnTo>
                    <a:close/>
                    <a:moveTo>
                      <a:pt x="15221" y="21093"/>
                    </a:moveTo>
                    <a:cubicBezTo>
                      <a:pt x="15151" y="20970"/>
                      <a:pt x="15090" y="20841"/>
                      <a:pt x="15041" y="20707"/>
                    </a:cubicBezTo>
                    <a:cubicBezTo>
                      <a:pt x="15041" y="20527"/>
                      <a:pt x="14912" y="20346"/>
                      <a:pt x="14835" y="20141"/>
                    </a:cubicBezTo>
                    <a:cubicBezTo>
                      <a:pt x="14810" y="20247"/>
                      <a:pt x="14756" y="20345"/>
                      <a:pt x="14681" y="20424"/>
                    </a:cubicBezTo>
                    <a:cubicBezTo>
                      <a:pt x="14592" y="20586"/>
                      <a:pt x="14479" y="20734"/>
                      <a:pt x="14346" y="20862"/>
                    </a:cubicBezTo>
                    <a:lnTo>
                      <a:pt x="14346" y="20862"/>
                    </a:lnTo>
                    <a:cubicBezTo>
                      <a:pt x="14358" y="21007"/>
                      <a:pt x="14358" y="21154"/>
                      <a:pt x="14346" y="21299"/>
                    </a:cubicBezTo>
                    <a:lnTo>
                      <a:pt x="14346" y="21943"/>
                    </a:lnTo>
                    <a:lnTo>
                      <a:pt x="14346" y="21943"/>
                    </a:lnTo>
                    <a:cubicBezTo>
                      <a:pt x="14346" y="21943"/>
                      <a:pt x="14346" y="21943"/>
                      <a:pt x="14346" y="21814"/>
                    </a:cubicBezTo>
                    <a:lnTo>
                      <a:pt x="13960" y="22020"/>
                    </a:lnTo>
                    <a:lnTo>
                      <a:pt x="12955" y="22407"/>
                    </a:lnTo>
                    <a:lnTo>
                      <a:pt x="12775" y="22407"/>
                    </a:lnTo>
                    <a:lnTo>
                      <a:pt x="12775" y="22741"/>
                    </a:lnTo>
                    <a:cubicBezTo>
                      <a:pt x="12775" y="22973"/>
                      <a:pt x="12775" y="23205"/>
                      <a:pt x="12775" y="23411"/>
                    </a:cubicBezTo>
                    <a:cubicBezTo>
                      <a:pt x="12775" y="23617"/>
                      <a:pt x="12775" y="23565"/>
                      <a:pt x="12775" y="23643"/>
                    </a:cubicBezTo>
                    <a:lnTo>
                      <a:pt x="12775" y="23643"/>
                    </a:lnTo>
                    <a:cubicBezTo>
                      <a:pt x="12763" y="23814"/>
                      <a:pt x="12763" y="23986"/>
                      <a:pt x="12775" y="24158"/>
                    </a:cubicBezTo>
                    <a:cubicBezTo>
                      <a:pt x="12775" y="24389"/>
                      <a:pt x="12775" y="24595"/>
                      <a:pt x="12775" y="24827"/>
                    </a:cubicBezTo>
                    <a:cubicBezTo>
                      <a:pt x="12775" y="25059"/>
                      <a:pt x="12775" y="25651"/>
                      <a:pt x="12775" y="26063"/>
                    </a:cubicBezTo>
                    <a:lnTo>
                      <a:pt x="12775" y="26243"/>
                    </a:lnTo>
                    <a:cubicBezTo>
                      <a:pt x="13438" y="25424"/>
                      <a:pt x="14048" y="24564"/>
                      <a:pt x="14603" y="23668"/>
                    </a:cubicBezTo>
                    <a:lnTo>
                      <a:pt x="15221" y="22638"/>
                    </a:lnTo>
                    <a:lnTo>
                      <a:pt x="15453" y="22226"/>
                    </a:lnTo>
                    <a:lnTo>
                      <a:pt x="15453" y="22226"/>
                    </a:lnTo>
                    <a:cubicBezTo>
                      <a:pt x="15575" y="21944"/>
                      <a:pt x="15713" y="21669"/>
                      <a:pt x="15865" y="21402"/>
                    </a:cubicBezTo>
                    <a:cubicBezTo>
                      <a:pt x="15688" y="21302"/>
                      <a:pt x="15524" y="21181"/>
                      <a:pt x="15376" y="21042"/>
                    </a:cubicBezTo>
                    <a:close/>
                    <a:moveTo>
                      <a:pt x="15633" y="21093"/>
                    </a:moveTo>
                    <a:lnTo>
                      <a:pt x="15633" y="21093"/>
                    </a:lnTo>
                    <a:cubicBezTo>
                      <a:pt x="15633" y="21093"/>
                      <a:pt x="15633" y="21093"/>
                      <a:pt x="15633" y="21093"/>
                    </a:cubicBezTo>
                    <a:lnTo>
                      <a:pt x="15633" y="21093"/>
                    </a:lnTo>
                    <a:lnTo>
                      <a:pt x="15633" y="21093"/>
                    </a:lnTo>
                    <a:lnTo>
                      <a:pt x="15633" y="21093"/>
                    </a:lnTo>
                    <a:cubicBezTo>
                      <a:pt x="15627" y="21008"/>
                      <a:pt x="15627" y="20921"/>
                      <a:pt x="15633" y="20836"/>
                    </a:cubicBezTo>
                    <a:lnTo>
                      <a:pt x="15633" y="20398"/>
                    </a:lnTo>
                    <a:cubicBezTo>
                      <a:pt x="15648" y="20611"/>
                      <a:pt x="15701" y="20821"/>
                      <a:pt x="15788" y="21016"/>
                    </a:cubicBezTo>
                    <a:close/>
                    <a:moveTo>
                      <a:pt x="10818" y="16175"/>
                    </a:moveTo>
                    <a:cubicBezTo>
                      <a:pt x="10818" y="16175"/>
                      <a:pt x="10818" y="16175"/>
                      <a:pt x="10818" y="16046"/>
                    </a:cubicBezTo>
                    <a:lnTo>
                      <a:pt x="10535" y="16355"/>
                    </a:lnTo>
                    <a:lnTo>
                      <a:pt x="10715" y="16355"/>
                    </a:lnTo>
                    <a:lnTo>
                      <a:pt x="10973" y="16355"/>
                    </a:lnTo>
                    <a:close/>
                    <a:moveTo>
                      <a:pt x="13239" y="17385"/>
                    </a:moveTo>
                    <a:cubicBezTo>
                      <a:pt x="13239" y="17385"/>
                      <a:pt x="13239" y="17385"/>
                      <a:pt x="13084" y="17385"/>
                    </a:cubicBezTo>
                    <a:lnTo>
                      <a:pt x="13239" y="17565"/>
                    </a:lnTo>
                    <a:lnTo>
                      <a:pt x="13239" y="17565"/>
                    </a:lnTo>
                    <a:close/>
                    <a:moveTo>
                      <a:pt x="15221" y="21119"/>
                    </a:moveTo>
                    <a:cubicBezTo>
                      <a:pt x="15151" y="20995"/>
                      <a:pt x="15090" y="20866"/>
                      <a:pt x="15041" y="20733"/>
                    </a:cubicBezTo>
                    <a:cubicBezTo>
                      <a:pt x="15041" y="20552"/>
                      <a:pt x="14912" y="20372"/>
                      <a:pt x="14835" y="20166"/>
                    </a:cubicBezTo>
                    <a:cubicBezTo>
                      <a:pt x="14810" y="20273"/>
                      <a:pt x="14756" y="20370"/>
                      <a:pt x="14681" y="20449"/>
                    </a:cubicBezTo>
                    <a:cubicBezTo>
                      <a:pt x="14592" y="20612"/>
                      <a:pt x="14479" y="20759"/>
                      <a:pt x="14346" y="20887"/>
                    </a:cubicBezTo>
                    <a:lnTo>
                      <a:pt x="14346" y="20887"/>
                    </a:lnTo>
                    <a:cubicBezTo>
                      <a:pt x="14358" y="21033"/>
                      <a:pt x="14358" y="21179"/>
                      <a:pt x="14346" y="21325"/>
                    </a:cubicBezTo>
                    <a:lnTo>
                      <a:pt x="14346" y="21969"/>
                    </a:lnTo>
                    <a:lnTo>
                      <a:pt x="14346" y="21969"/>
                    </a:lnTo>
                    <a:cubicBezTo>
                      <a:pt x="14346" y="21969"/>
                      <a:pt x="14346" y="21969"/>
                      <a:pt x="14346" y="21840"/>
                    </a:cubicBezTo>
                    <a:lnTo>
                      <a:pt x="13960" y="22046"/>
                    </a:lnTo>
                    <a:lnTo>
                      <a:pt x="12955" y="22432"/>
                    </a:lnTo>
                    <a:lnTo>
                      <a:pt x="12775" y="22432"/>
                    </a:lnTo>
                    <a:lnTo>
                      <a:pt x="12775" y="22767"/>
                    </a:lnTo>
                    <a:cubicBezTo>
                      <a:pt x="12775" y="22999"/>
                      <a:pt x="12775" y="23231"/>
                      <a:pt x="12775" y="23437"/>
                    </a:cubicBezTo>
                    <a:cubicBezTo>
                      <a:pt x="12775" y="23643"/>
                      <a:pt x="12775" y="23591"/>
                      <a:pt x="12775" y="23668"/>
                    </a:cubicBezTo>
                    <a:lnTo>
                      <a:pt x="12775" y="23668"/>
                    </a:lnTo>
                    <a:cubicBezTo>
                      <a:pt x="12763" y="23840"/>
                      <a:pt x="12763" y="24012"/>
                      <a:pt x="12775" y="24183"/>
                    </a:cubicBezTo>
                    <a:cubicBezTo>
                      <a:pt x="12775" y="24415"/>
                      <a:pt x="12775" y="24621"/>
                      <a:pt x="12775" y="24853"/>
                    </a:cubicBezTo>
                    <a:cubicBezTo>
                      <a:pt x="12775" y="25085"/>
                      <a:pt x="12775" y="25677"/>
                      <a:pt x="12775" y="26089"/>
                    </a:cubicBezTo>
                    <a:lnTo>
                      <a:pt x="12775" y="26269"/>
                    </a:lnTo>
                    <a:cubicBezTo>
                      <a:pt x="13438" y="25450"/>
                      <a:pt x="14048" y="24590"/>
                      <a:pt x="14603" y="23694"/>
                    </a:cubicBezTo>
                    <a:lnTo>
                      <a:pt x="15221" y="22664"/>
                    </a:lnTo>
                    <a:lnTo>
                      <a:pt x="15453" y="22252"/>
                    </a:lnTo>
                    <a:lnTo>
                      <a:pt x="15453" y="22252"/>
                    </a:lnTo>
                    <a:cubicBezTo>
                      <a:pt x="15575" y="21970"/>
                      <a:pt x="15713" y="21695"/>
                      <a:pt x="15865" y="21428"/>
                    </a:cubicBezTo>
                    <a:cubicBezTo>
                      <a:pt x="15687" y="21320"/>
                      <a:pt x="15523" y="21190"/>
                      <a:pt x="15376" y="21042"/>
                    </a:cubicBezTo>
                    <a:close/>
                    <a:moveTo>
                      <a:pt x="15633" y="21119"/>
                    </a:moveTo>
                    <a:lnTo>
                      <a:pt x="15633" y="21119"/>
                    </a:lnTo>
                    <a:cubicBezTo>
                      <a:pt x="15633" y="21119"/>
                      <a:pt x="15633" y="21119"/>
                      <a:pt x="15633" y="21119"/>
                    </a:cubicBezTo>
                    <a:lnTo>
                      <a:pt x="15633" y="21119"/>
                    </a:lnTo>
                    <a:lnTo>
                      <a:pt x="15633" y="21119"/>
                    </a:lnTo>
                    <a:lnTo>
                      <a:pt x="15633" y="21119"/>
                    </a:lnTo>
                    <a:cubicBezTo>
                      <a:pt x="15627" y="21033"/>
                      <a:pt x="15627" y="20947"/>
                      <a:pt x="15633" y="20861"/>
                    </a:cubicBezTo>
                    <a:lnTo>
                      <a:pt x="15633" y="20424"/>
                    </a:lnTo>
                    <a:cubicBezTo>
                      <a:pt x="15651" y="20628"/>
                      <a:pt x="15704" y="20829"/>
                      <a:pt x="15788" y="21016"/>
                    </a:cubicBezTo>
                    <a:close/>
                    <a:moveTo>
                      <a:pt x="10818" y="16201"/>
                    </a:moveTo>
                    <a:cubicBezTo>
                      <a:pt x="10818" y="16201"/>
                      <a:pt x="10818" y="16201"/>
                      <a:pt x="10818" y="16072"/>
                    </a:cubicBezTo>
                    <a:lnTo>
                      <a:pt x="10535" y="16381"/>
                    </a:lnTo>
                    <a:lnTo>
                      <a:pt x="10715" y="16381"/>
                    </a:lnTo>
                    <a:lnTo>
                      <a:pt x="10973" y="16381"/>
                    </a:lnTo>
                    <a:close/>
                    <a:moveTo>
                      <a:pt x="13239" y="17411"/>
                    </a:moveTo>
                    <a:cubicBezTo>
                      <a:pt x="13239" y="17411"/>
                      <a:pt x="13239" y="17411"/>
                      <a:pt x="13084" y="17411"/>
                    </a:cubicBezTo>
                    <a:lnTo>
                      <a:pt x="13239" y="17591"/>
                    </a:lnTo>
                    <a:lnTo>
                      <a:pt x="13239" y="17591"/>
                    </a:lnTo>
                    <a:close/>
                    <a:moveTo>
                      <a:pt x="15221" y="21145"/>
                    </a:moveTo>
                    <a:cubicBezTo>
                      <a:pt x="15151" y="21021"/>
                      <a:pt x="15090" y="20892"/>
                      <a:pt x="15041" y="20759"/>
                    </a:cubicBezTo>
                    <a:cubicBezTo>
                      <a:pt x="15041" y="20578"/>
                      <a:pt x="14912" y="20398"/>
                      <a:pt x="14835" y="20192"/>
                    </a:cubicBezTo>
                    <a:cubicBezTo>
                      <a:pt x="14810" y="20298"/>
                      <a:pt x="14756" y="20396"/>
                      <a:pt x="14681" y="20475"/>
                    </a:cubicBezTo>
                    <a:cubicBezTo>
                      <a:pt x="14592" y="20637"/>
                      <a:pt x="14479" y="20785"/>
                      <a:pt x="14346" y="20913"/>
                    </a:cubicBezTo>
                    <a:lnTo>
                      <a:pt x="14346" y="20913"/>
                    </a:lnTo>
                    <a:cubicBezTo>
                      <a:pt x="14358" y="21059"/>
                      <a:pt x="14358" y="21205"/>
                      <a:pt x="14346" y="21351"/>
                    </a:cubicBezTo>
                    <a:lnTo>
                      <a:pt x="14346" y="21994"/>
                    </a:lnTo>
                    <a:lnTo>
                      <a:pt x="14346" y="21994"/>
                    </a:lnTo>
                    <a:cubicBezTo>
                      <a:pt x="14346" y="21994"/>
                      <a:pt x="14346" y="21994"/>
                      <a:pt x="14346" y="21866"/>
                    </a:cubicBezTo>
                    <a:lnTo>
                      <a:pt x="13960" y="22072"/>
                    </a:lnTo>
                    <a:lnTo>
                      <a:pt x="12955" y="22458"/>
                    </a:lnTo>
                    <a:lnTo>
                      <a:pt x="12775" y="22458"/>
                    </a:lnTo>
                    <a:lnTo>
                      <a:pt x="12775" y="22793"/>
                    </a:lnTo>
                    <a:cubicBezTo>
                      <a:pt x="12775" y="23025"/>
                      <a:pt x="12775" y="23256"/>
                      <a:pt x="12775" y="23462"/>
                    </a:cubicBezTo>
                    <a:cubicBezTo>
                      <a:pt x="12775" y="23668"/>
                      <a:pt x="12775" y="23617"/>
                      <a:pt x="12775" y="23694"/>
                    </a:cubicBezTo>
                    <a:lnTo>
                      <a:pt x="12775" y="23694"/>
                    </a:lnTo>
                    <a:cubicBezTo>
                      <a:pt x="12763" y="23865"/>
                      <a:pt x="12763" y="24038"/>
                      <a:pt x="12775" y="24209"/>
                    </a:cubicBezTo>
                    <a:cubicBezTo>
                      <a:pt x="12775" y="24441"/>
                      <a:pt x="12775" y="24647"/>
                      <a:pt x="12775" y="24879"/>
                    </a:cubicBezTo>
                    <a:cubicBezTo>
                      <a:pt x="12775" y="25110"/>
                      <a:pt x="12775" y="25703"/>
                      <a:pt x="12775" y="26115"/>
                    </a:cubicBezTo>
                    <a:lnTo>
                      <a:pt x="12775" y="26295"/>
                    </a:lnTo>
                    <a:cubicBezTo>
                      <a:pt x="13438" y="25476"/>
                      <a:pt x="14048" y="24616"/>
                      <a:pt x="14603" y="23720"/>
                    </a:cubicBezTo>
                    <a:lnTo>
                      <a:pt x="15221" y="22690"/>
                    </a:lnTo>
                    <a:lnTo>
                      <a:pt x="15453" y="22278"/>
                    </a:lnTo>
                    <a:lnTo>
                      <a:pt x="15453" y="22278"/>
                    </a:lnTo>
                    <a:cubicBezTo>
                      <a:pt x="15575" y="21996"/>
                      <a:pt x="15713" y="21720"/>
                      <a:pt x="15865" y="21454"/>
                    </a:cubicBezTo>
                    <a:cubicBezTo>
                      <a:pt x="15686" y="21337"/>
                      <a:pt x="15521" y="21199"/>
                      <a:pt x="15376" y="21042"/>
                    </a:cubicBezTo>
                    <a:close/>
                    <a:moveTo>
                      <a:pt x="15633" y="21145"/>
                    </a:moveTo>
                    <a:lnTo>
                      <a:pt x="15633" y="21145"/>
                    </a:lnTo>
                    <a:cubicBezTo>
                      <a:pt x="15633" y="21145"/>
                      <a:pt x="15633" y="21145"/>
                      <a:pt x="15633" y="21145"/>
                    </a:cubicBezTo>
                    <a:lnTo>
                      <a:pt x="15633" y="21145"/>
                    </a:lnTo>
                    <a:lnTo>
                      <a:pt x="15633" y="21145"/>
                    </a:lnTo>
                    <a:lnTo>
                      <a:pt x="15633" y="21145"/>
                    </a:lnTo>
                    <a:cubicBezTo>
                      <a:pt x="15627" y="21059"/>
                      <a:pt x="15627" y="20973"/>
                      <a:pt x="15633" y="20887"/>
                    </a:cubicBezTo>
                    <a:lnTo>
                      <a:pt x="15633" y="20449"/>
                    </a:lnTo>
                    <a:cubicBezTo>
                      <a:pt x="15654" y="20645"/>
                      <a:pt x="15706" y="20837"/>
                      <a:pt x="15788" y="21016"/>
                    </a:cubicBezTo>
                    <a:close/>
                    <a:moveTo>
                      <a:pt x="10818" y="16226"/>
                    </a:moveTo>
                    <a:cubicBezTo>
                      <a:pt x="10818" y="16226"/>
                      <a:pt x="10818" y="16226"/>
                      <a:pt x="10818" y="16098"/>
                    </a:cubicBezTo>
                    <a:lnTo>
                      <a:pt x="10535" y="16407"/>
                    </a:lnTo>
                    <a:lnTo>
                      <a:pt x="10715" y="16407"/>
                    </a:lnTo>
                    <a:lnTo>
                      <a:pt x="10973" y="16407"/>
                    </a:lnTo>
                    <a:close/>
                    <a:moveTo>
                      <a:pt x="13239" y="17437"/>
                    </a:moveTo>
                    <a:cubicBezTo>
                      <a:pt x="13239" y="17437"/>
                      <a:pt x="13239" y="17437"/>
                      <a:pt x="13084" y="17437"/>
                    </a:cubicBezTo>
                    <a:lnTo>
                      <a:pt x="13239" y="17617"/>
                    </a:lnTo>
                    <a:lnTo>
                      <a:pt x="13239" y="17617"/>
                    </a:lnTo>
                    <a:close/>
                  </a:path>
                </a:pathLst>
              </a:custGeom>
              <a:solidFill>
                <a:srgbClr val="F7A9A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861" name="Google Shape;861;p7"/>
              <p:cNvSpPr/>
              <p:nvPr/>
            </p:nvSpPr>
            <p:spPr>
              <a:xfrm>
                <a:off x="939755" y="1913823"/>
                <a:ext cx="1236" cy="394"/>
              </a:xfrm>
              <a:custGeom>
                <a:rect b="b" l="l" r="r" t="t"/>
                <a:pathLst>
                  <a:path extrusionOk="0" h="394" w="1236">
                    <a:moveTo>
                      <a:pt x="0" y="9"/>
                    </a:moveTo>
                    <a:lnTo>
                      <a:pt x="386" y="9"/>
                    </a:lnTo>
                    <a:cubicBezTo>
                      <a:pt x="472" y="-3"/>
                      <a:pt x="558" y="-3"/>
                      <a:pt x="644" y="9"/>
                    </a:cubicBezTo>
                    <a:lnTo>
                      <a:pt x="644" y="9"/>
                    </a:lnTo>
                    <a:cubicBezTo>
                      <a:pt x="853" y="119"/>
                      <a:pt x="1051" y="248"/>
                      <a:pt x="1236" y="395"/>
                    </a:cubicBezTo>
                    <a:cubicBezTo>
                      <a:pt x="1236" y="395"/>
                      <a:pt x="1236" y="395"/>
                      <a:pt x="1236" y="395"/>
                    </a:cubicBezTo>
                    <a:lnTo>
                      <a:pt x="1236" y="395"/>
                    </a:lnTo>
                    <a:lnTo>
                      <a:pt x="876" y="395"/>
                    </a:lnTo>
                    <a:lnTo>
                      <a:pt x="876" y="395"/>
                    </a:lnTo>
                    <a:lnTo>
                      <a:pt x="721" y="395"/>
                    </a:lnTo>
                    <a:lnTo>
                      <a:pt x="438" y="266"/>
                    </a:lnTo>
                    <a:lnTo>
                      <a:pt x="438" y="266"/>
                    </a:lnTo>
                    <a:cubicBezTo>
                      <a:pt x="368" y="238"/>
                      <a:pt x="306" y="194"/>
                      <a:pt x="258" y="137"/>
                    </a:cubicBezTo>
                    <a:lnTo>
                      <a:pt x="258" y="137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862" name="Google Shape;862;p7"/>
              <p:cNvSpPr/>
              <p:nvPr/>
            </p:nvSpPr>
            <p:spPr>
              <a:xfrm>
                <a:off x="948072" y="1891017"/>
                <a:ext cx="4272" cy="16042"/>
              </a:xfrm>
              <a:custGeom>
                <a:rect b="b" l="l" r="r" t="t"/>
                <a:pathLst>
                  <a:path extrusionOk="0" h="16042" w="4272">
                    <a:moveTo>
                      <a:pt x="3966" y="4429"/>
                    </a:moveTo>
                    <a:cubicBezTo>
                      <a:pt x="3485" y="2837"/>
                      <a:pt x="2736" y="1339"/>
                      <a:pt x="1751" y="0"/>
                    </a:cubicBezTo>
                    <a:lnTo>
                      <a:pt x="1751" y="0"/>
                    </a:lnTo>
                    <a:cubicBezTo>
                      <a:pt x="2129" y="824"/>
                      <a:pt x="2489" y="1682"/>
                      <a:pt x="2833" y="2575"/>
                    </a:cubicBezTo>
                    <a:cubicBezTo>
                      <a:pt x="3179" y="3414"/>
                      <a:pt x="3471" y="4274"/>
                      <a:pt x="3708" y="5150"/>
                    </a:cubicBezTo>
                    <a:cubicBezTo>
                      <a:pt x="3708" y="5562"/>
                      <a:pt x="3888" y="6000"/>
                      <a:pt x="3966" y="6412"/>
                    </a:cubicBezTo>
                    <a:lnTo>
                      <a:pt x="3966" y="7210"/>
                    </a:lnTo>
                    <a:cubicBezTo>
                      <a:pt x="3966" y="6772"/>
                      <a:pt x="4146" y="6309"/>
                      <a:pt x="4249" y="5871"/>
                    </a:cubicBezTo>
                    <a:cubicBezTo>
                      <a:pt x="4352" y="5433"/>
                      <a:pt x="4094" y="4867"/>
                      <a:pt x="3966" y="4429"/>
                    </a:cubicBezTo>
                    <a:close/>
                    <a:moveTo>
                      <a:pt x="2369" y="14729"/>
                    </a:moveTo>
                    <a:cubicBezTo>
                      <a:pt x="1799" y="15110"/>
                      <a:pt x="1196" y="15437"/>
                      <a:pt x="567" y="15708"/>
                    </a:cubicBezTo>
                    <a:lnTo>
                      <a:pt x="0" y="16042"/>
                    </a:lnTo>
                    <a:lnTo>
                      <a:pt x="0" y="16042"/>
                    </a:lnTo>
                    <a:lnTo>
                      <a:pt x="515" y="15862"/>
                    </a:lnTo>
                    <a:lnTo>
                      <a:pt x="850" y="15862"/>
                    </a:lnTo>
                    <a:lnTo>
                      <a:pt x="1880" y="15682"/>
                    </a:lnTo>
                    <a:lnTo>
                      <a:pt x="2240" y="15553"/>
                    </a:lnTo>
                    <a:cubicBezTo>
                      <a:pt x="2240" y="15218"/>
                      <a:pt x="2240" y="14884"/>
                      <a:pt x="2446" y="14549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863" name="Google Shape;863;p7"/>
              <p:cNvSpPr/>
              <p:nvPr/>
            </p:nvSpPr>
            <p:spPr>
              <a:xfrm>
                <a:off x="934026" y="1893077"/>
                <a:ext cx="1232" cy="6334"/>
              </a:xfrm>
              <a:custGeom>
                <a:rect b="b" l="l" r="r" t="t"/>
                <a:pathLst>
                  <a:path extrusionOk="0" h="6334" w="1232">
                    <a:moveTo>
                      <a:pt x="888" y="4867"/>
                    </a:moveTo>
                    <a:cubicBezTo>
                      <a:pt x="888" y="4867"/>
                      <a:pt x="888" y="4738"/>
                      <a:pt x="888" y="4687"/>
                    </a:cubicBezTo>
                    <a:lnTo>
                      <a:pt x="888" y="4249"/>
                    </a:lnTo>
                    <a:cubicBezTo>
                      <a:pt x="754" y="3655"/>
                      <a:pt x="659" y="3053"/>
                      <a:pt x="605" y="2446"/>
                    </a:cubicBezTo>
                    <a:lnTo>
                      <a:pt x="605" y="2446"/>
                    </a:lnTo>
                    <a:cubicBezTo>
                      <a:pt x="605" y="2189"/>
                      <a:pt x="605" y="1931"/>
                      <a:pt x="605" y="1674"/>
                    </a:cubicBezTo>
                    <a:cubicBezTo>
                      <a:pt x="605" y="1416"/>
                      <a:pt x="785" y="978"/>
                      <a:pt x="888" y="644"/>
                    </a:cubicBezTo>
                    <a:lnTo>
                      <a:pt x="1042" y="361"/>
                    </a:lnTo>
                    <a:lnTo>
                      <a:pt x="1223" y="0"/>
                    </a:lnTo>
                    <a:lnTo>
                      <a:pt x="1223" y="0"/>
                    </a:lnTo>
                    <a:lnTo>
                      <a:pt x="1223" y="0"/>
                    </a:lnTo>
                    <a:lnTo>
                      <a:pt x="991" y="257"/>
                    </a:lnTo>
                    <a:cubicBezTo>
                      <a:pt x="882" y="384"/>
                      <a:pt x="787" y="522"/>
                      <a:pt x="708" y="669"/>
                    </a:cubicBezTo>
                    <a:cubicBezTo>
                      <a:pt x="531" y="927"/>
                      <a:pt x="385" y="1203"/>
                      <a:pt x="270" y="1494"/>
                    </a:cubicBezTo>
                    <a:cubicBezTo>
                      <a:pt x="54" y="2014"/>
                      <a:pt x="-35" y="2580"/>
                      <a:pt x="12" y="3142"/>
                    </a:cubicBezTo>
                    <a:cubicBezTo>
                      <a:pt x="110" y="4050"/>
                      <a:pt x="399" y="4928"/>
                      <a:pt x="862" y="5717"/>
                    </a:cubicBezTo>
                    <a:cubicBezTo>
                      <a:pt x="991" y="5923"/>
                      <a:pt x="1094" y="6154"/>
                      <a:pt x="1223" y="6335"/>
                    </a:cubicBezTo>
                    <a:cubicBezTo>
                      <a:pt x="1235" y="6120"/>
                      <a:pt x="1235" y="5905"/>
                      <a:pt x="1223" y="5691"/>
                    </a:cubicBezTo>
                    <a:cubicBezTo>
                      <a:pt x="991" y="5536"/>
                      <a:pt x="939" y="5150"/>
                      <a:pt x="888" y="4867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864" name="Google Shape;864;p7"/>
              <p:cNvSpPr/>
              <p:nvPr/>
            </p:nvSpPr>
            <p:spPr>
              <a:xfrm>
                <a:off x="953248" y="1882210"/>
                <a:ext cx="2137" cy="1081"/>
              </a:xfrm>
              <a:custGeom>
                <a:rect b="b" l="l" r="r" t="t"/>
                <a:pathLst>
                  <a:path extrusionOk="0" h="1081" w="2137">
                    <a:moveTo>
                      <a:pt x="1571" y="180"/>
                    </a:moveTo>
                    <a:cubicBezTo>
                      <a:pt x="993" y="374"/>
                      <a:pt x="459" y="680"/>
                      <a:pt x="0" y="1082"/>
                    </a:cubicBezTo>
                    <a:lnTo>
                      <a:pt x="0" y="1082"/>
                    </a:lnTo>
                    <a:lnTo>
                      <a:pt x="747" y="695"/>
                    </a:lnTo>
                    <a:cubicBezTo>
                      <a:pt x="1192" y="518"/>
                      <a:pt x="1660" y="405"/>
                      <a:pt x="2137" y="360"/>
                    </a:cubicBezTo>
                    <a:lnTo>
                      <a:pt x="2137" y="0"/>
                    </a:lnTo>
                    <a:cubicBezTo>
                      <a:pt x="1943" y="41"/>
                      <a:pt x="1753" y="101"/>
                      <a:pt x="1571" y="18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865" name="Google Shape;865;p7"/>
              <p:cNvSpPr/>
              <p:nvPr/>
            </p:nvSpPr>
            <p:spPr>
              <a:xfrm>
                <a:off x="952398" y="1883626"/>
                <a:ext cx="360" cy="180"/>
              </a:xfrm>
              <a:custGeom>
                <a:rect b="b" l="l" r="r" t="t"/>
                <a:pathLst>
                  <a:path extrusionOk="0" h="180" w="360">
                    <a:moveTo>
                      <a:pt x="129" y="180"/>
                    </a:moveTo>
                    <a:lnTo>
                      <a:pt x="361" y="0"/>
                    </a:lnTo>
                    <a:lnTo>
                      <a:pt x="361" y="0"/>
                    </a:lnTo>
                    <a:lnTo>
                      <a:pt x="361" y="0"/>
                    </a:lnTo>
                    <a:lnTo>
                      <a:pt x="232" y="0"/>
                    </a:lnTo>
                    <a:lnTo>
                      <a:pt x="0" y="155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866" name="Google Shape;866;p7"/>
              <p:cNvSpPr/>
              <p:nvPr/>
            </p:nvSpPr>
            <p:spPr>
              <a:xfrm>
                <a:off x="928572" y="1871317"/>
                <a:ext cx="13526" cy="22016"/>
              </a:xfrm>
              <a:custGeom>
                <a:rect b="b" l="l" r="r" t="t"/>
                <a:pathLst>
                  <a:path extrusionOk="0" h="22016" w="13526">
                    <a:moveTo>
                      <a:pt x="12084" y="19570"/>
                    </a:moveTo>
                    <a:lnTo>
                      <a:pt x="11260" y="20085"/>
                    </a:lnTo>
                    <a:lnTo>
                      <a:pt x="10436" y="20497"/>
                    </a:lnTo>
                    <a:lnTo>
                      <a:pt x="10436" y="20497"/>
                    </a:lnTo>
                    <a:cubicBezTo>
                      <a:pt x="9805" y="20723"/>
                      <a:pt x="9147" y="20862"/>
                      <a:pt x="8479" y="20909"/>
                    </a:cubicBezTo>
                    <a:cubicBezTo>
                      <a:pt x="7668" y="20952"/>
                      <a:pt x="6854" y="20891"/>
                      <a:pt x="6058" y="20729"/>
                    </a:cubicBezTo>
                    <a:cubicBezTo>
                      <a:pt x="5538" y="20581"/>
                      <a:pt x="5043" y="20355"/>
                      <a:pt x="4591" y="20060"/>
                    </a:cubicBezTo>
                    <a:cubicBezTo>
                      <a:pt x="4137" y="19759"/>
                      <a:pt x="3722" y="19404"/>
                      <a:pt x="3355" y="19004"/>
                    </a:cubicBezTo>
                    <a:lnTo>
                      <a:pt x="3355" y="19004"/>
                    </a:lnTo>
                    <a:cubicBezTo>
                      <a:pt x="2993" y="18563"/>
                      <a:pt x="2674" y="18088"/>
                      <a:pt x="2402" y="17588"/>
                    </a:cubicBezTo>
                    <a:cubicBezTo>
                      <a:pt x="2017" y="16756"/>
                      <a:pt x="1698" y="15895"/>
                      <a:pt x="1449" y="15012"/>
                    </a:cubicBezTo>
                    <a:lnTo>
                      <a:pt x="1449" y="15012"/>
                    </a:lnTo>
                    <a:cubicBezTo>
                      <a:pt x="1167" y="13891"/>
                      <a:pt x="1003" y="12743"/>
                      <a:pt x="960" y="11588"/>
                    </a:cubicBezTo>
                    <a:cubicBezTo>
                      <a:pt x="908" y="10632"/>
                      <a:pt x="960" y="9674"/>
                      <a:pt x="1114" y="8729"/>
                    </a:cubicBezTo>
                    <a:cubicBezTo>
                      <a:pt x="1114" y="8729"/>
                      <a:pt x="1114" y="8523"/>
                      <a:pt x="1114" y="8446"/>
                    </a:cubicBezTo>
                    <a:cubicBezTo>
                      <a:pt x="1218" y="7895"/>
                      <a:pt x="1364" y="7352"/>
                      <a:pt x="1552" y="6824"/>
                    </a:cubicBezTo>
                    <a:cubicBezTo>
                      <a:pt x="1785" y="6238"/>
                      <a:pt x="2060" y="5670"/>
                      <a:pt x="2376" y="5124"/>
                    </a:cubicBezTo>
                    <a:cubicBezTo>
                      <a:pt x="2711" y="4481"/>
                      <a:pt x="3071" y="3888"/>
                      <a:pt x="3432" y="3322"/>
                    </a:cubicBezTo>
                    <a:cubicBezTo>
                      <a:pt x="4014" y="2478"/>
                      <a:pt x="4697" y="1708"/>
                      <a:pt x="5466" y="1030"/>
                    </a:cubicBezTo>
                    <a:lnTo>
                      <a:pt x="5466" y="1030"/>
                    </a:lnTo>
                    <a:cubicBezTo>
                      <a:pt x="5857" y="699"/>
                      <a:pt x="6290" y="422"/>
                      <a:pt x="6754" y="206"/>
                    </a:cubicBezTo>
                    <a:lnTo>
                      <a:pt x="6754" y="206"/>
                    </a:lnTo>
                    <a:cubicBezTo>
                      <a:pt x="6969" y="114"/>
                      <a:pt x="7193" y="45"/>
                      <a:pt x="7423" y="0"/>
                    </a:cubicBezTo>
                    <a:lnTo>
                      <a:pt x="7423" y="0"/>
                    </a:lnTo>
                    <a:lnTo>
                      <a:pt x="7706" y="0"/>
                    </a:lnTo>
                    <a:lnTo>
                      <a:pt x="8196" y="0"/>
                    </a:lnTo>
                    <a:lnTo>
                      <a:pt x="8196" y="0"/>
                    </a:lnTo>
                    <a:lnTo>
                      <a:pt x="7475" y="0"/>
                    </a:lnTo>
                    <a:lnTo>
                      <a:pt x="6934" y="0"/>
                    </a:lnTo>
                    <a:cubicBezTo>
                      <a:pt x="6505" y="35"/>
                      <a:pt x="6086" y="149"/>
                      <a:pt x="5698" y="335"/>
                    </a:cubicBezTo>
                    <a:cubicBezTo>
                      <a:pt x="4822" y="767"/>
                      <a:pt x="4050" y="1381"/>
                      <a:pt x="3432" y="2137"/>
                    </a:cubicBezTo>
                    <a:cubicBezTo>
                      <a:pt x="2748" y="2940"/>
                      <a:pt x="2136" y="3802"/>
                      <a:pt x="1604" y="4712"/>
                    </a:cubicBezTo>
                    <a:cubicBezTo>
                      <a:pt x="1087" y="5577"/>
                      <a:pt x="680" y="6502"/>
                      <a:pt x="393" y="7468"/>
                    </a:cubicBezTo>
                    <a:cubicBezTo>
                      <a:pt x="393" y="7468"/>
                      <a:pt x="393" y="7468"/>
                      <a:pt x="393" y="7622"/>
                    </a:cubicBezTo>
                    <a:lnTo>
                      <a:pt x="393" y="7622"/>
                    </a:lnTo>
                    <a:cubicBezTo>
                      <a:pt x="283" y="8037"/>
                      <a:pt x="197" y="8459"/>
                      <a:pt x="136" y="8884"/>
                    </a:cubicBezTo>
                    <a:cubicBezTo>
                      <a:pt x="55" y="9447"/>
                      <a:pt x="12" y="10015"/>
                      <a:pt x="7" y="10583"/>
                    </a:cubicBezTo>
                    <a:cubicBezTo>
                      <a:pt x="-54" y="12804"/>
                      <a:pt x="278" y="15018"/>
                      <a:pt x="986" y="17124"/>
                    </a:cubicBezTo>
                    <a:cubicBezTo>
                      <a:pt x="1310" y="18026"/>
                      <a:pt x="1733" y="18890"/>
                      <a:pt x="2247" y="19699"/>
                    </a:cubicBezTo>
                    <a:cubicBezTo>
                      <a:pt x="2507" y="20115"/>
                      <a:pt x="2818" y="20495"/>
                      <a:pt x="3174" y="20832"/>
                    </a:cubicBezTo>
                    <a:cubicBezTo>
                      <a:pt x="3530" y="21152"/>
                      <a:pt x="3929" y="21421"/>
                      <a:pt x="4359" y="21630"/>
                    </a:cubicBezTo>
                    <a:cubicBezTo>
                      <a:pt x="4737" y="21805"/>
                      <a:pt x="5135" y="21935"/>
                      <a:pt x="5543" y="22017"/>
                    </a:cubicBezTo>
                    <a:lnTo>
                      <a:pt x="6264" y="22017"/>
                    </a:lnTo>
                    <a:lnTo>
                      <a:pt x="6882" y="22017"/>
                    </a:lnTo>
                    <a:cubicBezTo>
                      <a:pt x="7350" y="21995"/>
                      <a:pt x="7815" y="21934"/>
                      <a:pt x="8273" y="21836"/>
                    </a:cubicBezTo>
                    <a:cubicBezTo>
                      <a:pt x="8816" y="21712"/>
                      <a:pt x="9350" y="21549"/>
                      <a:pt x="9869" y="21347"/>
                    </a:cubicBezTo>
                    <a:lnTo>
                      <a:pt x="10462" y="21090"/>
                    </a:lnTo>
                    <a:cubicBezTo>
                      <a:pt x="10705" y="20953"/>
                      <a:pt x="10937" y="20798"/>
                      <a:pt x="11157" y="20626"/>
                    </a:cubicBezTo>
                    <a:cubicBezTo>
                      <a:pt x="11595" y="20291"/>
                      <a:pt x="11955" y="19957"/>
                      <a:pt x="12367" y="19596"/>
                    </a:cubicBezTo>
                    <a:cubicBezTo>
                      <a:pt x="12730" y="19290"/>
                      <a:pt x="13118" y="19015"/>
                      <a:pt x="13526" y="18772"/>
                    </a:cubicBezTo>
                    <a:lnTo>
                      <a:pt x="13526" y="18772"/>
                    </a:lnTo>
                    <a:cubicBezTo>
                      <a:pt x="13019" y="18987"/>
                      <a:pt x="12535" y="19255"/>
                      <a:pt x="12084" y="1957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867" name="Google Shape;867;p7"/>
              <p:cNvSpPr/>
              <p:nvPr/>
            </p:nvSpPr>
            <p:spPr>
              <a:xfrm>
                <a:off x="947042" y="1865072"/>
                <a:ext cx="11845" cy="12863"/>
              </a:xfrm>
              <a:custGeom>
                <a:rect b="b" l="l" r="r" t="t"/>
                <a:pathLst>
                  <a:path extrusionOk="0" h="12863" w="11845">
                    <a:moveTo>
                      <a:pt x="11227" y="1122"/>
                    </a:moveTo>
                    <a:cubicBezTo>
                      <a:pt x="10846" y="832"/>
                      <a:pt x="10431" y="590"/>
                      <a:pt x="9991" y="401"/>
                    </a:cubicBezTo>
                    <a:cubicBezTo>
                      <a:pt x="9235" y="53"/>
                      <a:pt x="8395" y="-72"/>
                      <a:pt x="7571" y="40"/>
                    </a:cubicBezTo>
                    <a:lnTo>
                      <a:pt x="7390" y="40"/>
                    </a:lnTo>
                    <a:cubicBezTo>
                      <a:pt x="6510" y="205"/>
                      <a:pt x="5680" y="576"/>
                      <a:pt x="4970" y="1122"/>
                    </a:cubicBezTo>
                    <a:cubicBezTo>
                      <a:pt x="4122" y="1765"/>
                      <a:pt x="3390" y="2549"/>
                      <a:pt x="2807" y="3439"/>
                    </a:cubicBezTo>
                    <a:cubicBezTo>
                      <a:pt x="1484" y="5435"/>
                      <a:pt x="605" y="7692"/>
                      <a:pt x="232" y="10057"/>
                    </a:cubicBezTo>
                    <a:cubicBezTo>
                      <a:pt x="77" y="10985"/>
                      <a:pt x="-1" y="11923"/>
                      <a:pt x="0" y="12864"/>
                    </a:cubicBezTo>
                    <a:cubicBezTo>
                      <a:pt x="0" y="12555"/>
                      <a:pt x="0" y="12272"/>
                      <a:pt x="129" y="11988"/>
                    </a:cubicBezTo>
                    <a:cubicBezTo>
                      <a:pt x="414" y="10231"/>
                      <a:pt x="871" y="8506"/>
                      <a:pt x="1493" y="6838"/>
                    </a:cubicBezTo>
                    <a:lnTo>
                      <a:pt x="1493" y="6838"/>
                    </a:lnTo>
                    <a:cubicBezTo>
                      <a:pt x="1872" y="5866"/>
                      <a:pt x="2346" y="4935"/>
                      <a:pt x="2910" y="4057"/>
                    </a:cubicBezTo>
                    <a:lnTo>
                      <a:pt x="2910" y="4057"/>
                    </a:lnTo>
                    <a:cubicBezTo>
                      <a:pt x="3369" y="3365"/>
                      <a:pt x="3924" y="2741"/>
                      <a:pt x="4558" y="2203"/>
                    </a:cubicBezTo>
                    <a:cubicBezTo>
                      <a:pt x="5122" y="1711"/>
                      <a:pt x="5756" y="1303"/>
                      <a:pt x="6438" y="993"/>
                    </a:cubicBezTo>
                    <a:cubicBezTo>
                      <a:pt x="6867" y="826"/>
                      <a:pt x="7318" y="722"/>
                      <a:pt x="7777" y="684"/>
                    </a:cubicBezTo>
                    <a:lnTo>
                      <a:pt x="7777" y="684"/>
                    </a:lnTo>
                    <a:cubicBezTo>
                      <a:pt x="8135" y="633"/>
                      <a:pt x="8499" y="633"/>
                      <a:pt x="8858" y="684"/>
                    </a:cubicBezTo>
                    <a:cubicBezTo>
                      <a:pt x="9342" y="820"/>
                      <a:pt x="9802" y="1028"/>
                      <a:pt x="10223" y="1302"/>
                    </a:cubicBezTo>
                    <a:lnTo>
                      <a:pt x="10223" y="1302"/>
                    </a:lnTo>
                    <a:cubicBezTo>
                      <a:pt x="10621" y="1575"/>
                      <a:pt x="10992" y="1885"/>
                      <a:pt x="11330" y="2229"/>
                    </a:cubicBezTo>
                    <a:lnTo>
                      <a:pt x="11613" y="2615"/>
                    </a:lnTo>
                    <a:lnTo>
                      <a:pt x="11845" y="1791"/>
                    </a:lnTo>
                    <a:cubicBezTo>
                      <a:pt x="11662" y="1548"/>
                      <a:pt x="11455" y="1323"/>
                      <a:pt x="11227" y="1122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868" name="Google Shape;868;p7"/>
              <p:cNvSpPr/>
              <p:nvPr/>
            </p:nvSpPr>
            <p:spPr>
              <a:xfrm>
                <a:off x="936072" y="1860625"/>
                <a:ext cx="18411" cy="21224"/>
              </a:xfrm>
              <a:custGeom>
                <a:rect b="b" l="l" r="r" t="t"/>
                <a:pathLst>
                  <a:path extrusionOk="0" h="21224" w="18411">
                    <a:moveTo>
                      <a:pt x="18411" y="4513"/>
                    </a:moveTo>
                    <a:cubicBezTo>
                      <a:pt x="18411" y="4513"/>
                      <a:pt x="18411" y="4513"/>
                      <a:pt x="18411" y="4513"/>
                    </a:cubicBezTo>
                    <a:cubicBezTo>
                      <a:pt x="18180" y="4075"/>
                      <a:pt x="17948" y="3611"/>
                      <a:pt x="17690" y="3225"/>
                    </a:cubicBezTo>
                    <a:cubicBezTo>
                      <a:pt x="17548" y="3011"/>
                      <a:pt x="17384" y="2813"/>
                      <a:pt x="17201" y="2633"/>
                    </a:cubicBezTo>
                    <a:cubicBezTo>
                      <a:pt x="17021" y="2464"/>
                      <a:pt x="16823" y="2318"/>
                      <a:pt x="16609" y="2195"/>
                    </a:cubicBezTo>
                    <a:cubicBezTo>
                      <a:pt x="16402" y="2072"/>
                      <a:pt x="16176" y="1985"/>
                      <a:pt x="15939" y="1937"/>
                    </a:cubicBezTo>
                    <a:cubicBezTo>
                      <a:pt x="15695" y="1870"/>
                      <a:pt x="15445" y="1827"/>
                      <a:pt x="15193" y="1809"/>
                    </a:cubicBezTo>
                    <a:lnTo>
                      <a:pt x="14446" y="1809"/>
                    </a:lnTo>
                    <a:lnTo>
                      <a:pt x="13751" y="1809"/>
                    </a:lnTo>
                    <a:cubicBezTo>
                      <a:pt x="13302" y="1669"/>
                      <a:pt x="12870" y="1478"/>
                      <a:pt x="12463" y="1242"/>
                    </a:cubicBezTo>
                    <a:lnTo>
                      <a:pt x="11176" y="495"/>
                    </a:lnTo>
                    <a:cubicBezTo>
                      <a:pt x="10828" y="301"/>
                      <a:pt x="10455" y="154"/>
                      <a:pt x="10068" y="58"/>
                    </a:cubicBezTo>
                    <a:cubicBezTo>
                      <a:pt x="9686" y="-19"/>
                      <a:pt x="9292" y="-19"/>
                      <a:pt x="8910" y="58"/>
                    </a:cubicBezTo>
                    <a:cubicBezTo>
                      <a:pt x="8567" y="97"/>
                      <a:pt x="8235" y="202"/>
                      <a:pt x="7931" y="367"/>
                    </a:cubicBezTo>
                    <a:cubicBezTo>
                      <a:pt x="7600" y="524"/>
                      <a:pt x="7296" y="733"/>
                      <a:pt x="7030" y="985"/>
                    </a:cubicBezTo>
                    <a:cubicBezTo>
                      <a:pt x="6723" y="1254"/>
                      <a:pt x="6446" y="1556"/>
                      <a:pt x="6206" y="1886"/>
                    </a:cubicBezTo>
                    <a:cubicBezTo>
                      <a:pt x="5884" y="2289"/>
                      <a:pt x="5600" y="2720"/>
                      <a:pt x="5356" y="3174"/>
                    </a:cubicBezTo>
                    <a:cubicBezTo>
                      <a:pt x="5074" y="3532"/>
                      <a:pt x="4764" y="3868"/>
                      <a:pt x="4429" y="4178"/>
                    </a:cubicBezTo>
                    <a:cubicBezTo>
                      <a:pt x="3605" y="4873"/>
                      <a:pt x="2704" y="5337"/>
                      <a:pt x="1854" y="6032"/>
                    </a:cubicBezTo>
                    <a:cubicBezTo>
                      <a:pt x="763" y="6936"/>
                      <a:pt x="92" y="8249"/>
                      <a:pt x="0" y="9663"/>
                    </a:cubicBezTo>
                    <a:lnTo>
                      <a:pt x="0" y="10229"/>
                    </a:lnTo>
                    <a:cubicBezTo>
                      <a:pt x="0" y="10229"/>
                      <a:pt x="0" y="10384"/>
                      <a:pt x="0" y="10487"/>
                    </a:cubicBezTo>
                    <a:cubicBezTo>
                      <a:pt x="31" y="10929"/>
                      <a:pt x="100" y="11369"/>
                      <a:pt x="206" y="11800"/>
                    </a:cubicBezTo>
                    <a:cubicBezTo>
                      <a:pt x="385" y="12535"/>
                      <a:pt x="635" y="13251"/>
                      <a:pt x="953" y="13937"/>
                    </a:cubicBezTo>
                    <a:cubicBezTo>
                      <a:pt x="1260" y="14591"/>
                      <a:pt x="1604" y="15228"/>
                      <a:pt x="1983" y="15843"/>
                    </a:cubicBezTo>
                    <a:lnTo>
                      <a:pt x="1983" y="15843"/>
                    </a:lnTo>
                    <a:cubicBezTo>
                      <a:pt x="2385" y="16485"/>
                      <a:pt x="2823" y="17104"/>
                      <a:pt x="3296" y="17697"/>
                    </a:cubicBezTo>
                    <a:cubicBezTo>
                      <a:pt x="3735" y="18273"/>
                      <a:pt x="4217" y="18815"/>
                      <a:pt x="4738" y="19319"/>
                    </a:cubicBezTo>
                    <a:cubicBezTo>
                      <a:pt x="5231" y="19797"/>
                      <a:pt x="5775" y="20220"/>
                      <a:pt x="6360" y="20581"/>
                    </a:cubicBezTo>
                    <a:cubicBezTo>
                      <a:pt x="6821" y="20890"/>
                      <a:pt x="7337" y="21108"/>
                      <a:pt x="7880" y="21225"/>
                    </a:cubicBezTo>
                    <a:lnTo>
                      <a:pt x="7468" y="20993"/>
                    </a:lnTo>
                    <a:cubicBezTo>
                      <a:pt x="6511" y="20337"/>
                      <a:pt x="5645" y="19557"/>
                      <a:pt x="4893" y="18675"/>
                    </a:cubicBezTo>
                    <a:cubicBezTo>
                      <a:pt x="4403" y="18109"/>
                      <a:pt x="3914" y="17542"/>
                      <a:pt x="3451" y="16898"/>
                    </a:cubicBezTo>
                    <a:cubicBezTo>
                      <a:pt x="2987" y="16255"/>
                      <a:pt x="3013" y="16255"/>
                      <a:pt x="2781" y="15894"/>
                    </a:cubicBezTo>
                    <a:cubicBezTo>
                      <a:pt x="2549" y="15534"/>
                      <a:pt x="2369" y="15199"/>
                      <a:pt x="2163" y="14813"/>
                    </a:cubicBezTo>
                    <a:cubicBezTo>
                      <a:pt x="1704" y="13918"/>
                      <a:pt x="1341" y="12977"/>
                      <a:pt x="1082" y="12006"/>
                    </a:cubicBezTo>
                    <a:lnTo>
                      <a:pt x="1082" y="12006"/>
                    </a:lnTo>
                    <a:cubicBezTo>
                      <a:pt x="937" y="11423"/>
                      <a:pt x="842" y="10828"/>
                      <a:pt x="798" y="10229"/>
                    </a:cubicBezTo>
                    <a:cubicBezTo>
                      <a:pt x="773" y="9817"/>
                      <a:pt x="773" y="9405"/>
                      <a:pt x="798" y="8993"/>
                    </a:cubicBezTo>
                    <a:cubicBezTo>
                      <a:pt x="798" y="8658"/>
                      <a:pt x="953" y="8349"/>
                      <a:pt x="1056" y="8040"/>
                    </a:cubicBezTo>
                    <a:cubicBezTo>
                      <a:pt x="1195" y="7741"/>
                      <a:pt x="1349" y="7448"/>
                      <a:pt x="1519" y="7165"/>
                    </a:cubicBezTo>
                    <a:lnTo>
                      <a:pt x="1519" y="7165"/>
                    </a:lnTo>
                    <a:cubicBezTo>
                      <a:pt x="1797" y="6763"/>
                      <a:pt x="2126" y="6400"/>
                      <a:pt x="2498" y="6083"/>
                    </a:cubicBezTo>
                    <a:lnTo>
                      <a:pt x="3270" y="5517"/>
                    </a:lnTo>
                    <a:lnTo>
                      <a:pt x="3451" y="5517"/>
                    </a:lnTo>
                    <a:cubicBezTo>
                      <a:pt x="3780" y="5302"/>
                      <a:pt x="4098" y="5070"/>
                      <a:pt x="4403" y="4822"/>
                    </a:cubicBezTo>
                    <a:cubicBezTo>
                      <a:pt x="4752" y="4546"/>
                      <a:pt x="5071" y="4236"/>
                      <a:pt x="5356" y="3895"/>
                    </a:cubicBezTo>
                    <a:cubicBezTo>
                      <a:pt x="5614" y="3586"/>
                      <a:pt x="5820" y="3225"/>
                      <a:pt x="6077" y="2865"/>
                    </a:cubicBezTo>
                    <a:cubicBezTo>
                      <a:pt x="6393" y="2362"/>
                      <a:pt x="6784" y="1911"/>
                      <a:pt x="7236" y="1525"/>
                    </a:cubicBezTo>
                    <a:cubicBezTo>
                      <a:pt x="7490" y="1304"/>
                      <a:pt x="7777" y="1121"/>
                      <a:pt x="8086" y="985"/>
                    </a:cubicBezTo>
                    <a:cubicBezTo>
                      <a:pt x="8376" y="877"/>
                      <a:pt x="8679" y="808"/>
                      <a:pt x="8987" y="779"/>
                    </a:cubicBezTo>
                    <a:cubicBezTo>
                      <a:pt x="9302" y="728"/>
                      <a:pt x="9624" y="728"/>
                      <a:pt x="9940" y="779"/>
                    </a:cubicBezTo>
                    <a:cubicBezTo>
                      <a:pt x="10380" y="919"/>
                      <a:pt x="10804" y="1109"/>
                      <a:pt x="11201" y="1345"/>
                    </a:cubicBezTo>
                    <a:cubicBezTo>
                      <a:pt x="11716" y="1603"/>
                      <a:pt x="12231" y="1886"/>
                      <a:pt x="12772" y="2092"/>
                    </a:cubicBezTo>
                    <a:cubicBezTo>
                      <a:pt x="13231" y="2287"/>
                      <a:pt x="13718" y="2409"/>
                      <a:pt x="14214" y="2452"/>
                    </a:cubicBezTo>
                    <a:cubicBezTo>
                      <a:pt x="14729" y="2452"/>
                      <a:pt x="15244" y="2452"/>
                      <a:pt x="15759" y="2633"/>
                    </a:cubicBezTo>
                    <a:lnTo>
                      <a:pt x="15759" y="2633"/>
                    </a:lnTo>
                    <a:cubicBezTo>
                      <a:pt x="16036" y="2726"/>
                      <a:pt x="16304" y="2847"/>
                      <a:pt x="16557" y="2993"/>
                    </a:cubicBezTo>
                    <a:cubicBezTo>
                      <a:pt x="17087" y="3384"/>
                      <a:pt x="17570" y="3833"/>
                      <a:pt x="17999" y="4332"/>
                    </a:cubicBezTo>
                    <a:lnTo>
                      <a:pt x="18000" y="4332"/>
                    </a:lnTo>
                    <a:lnTo>
                      <a:pt x="18000" y="4332"/>
                    </a:lnTo>
                    <a:lnTo>
                      <a:pt x="18000" y="4332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869" name="Google Shape;869;p7"/>
              <p:cNvSpPr/>
              <p:nvPr/>
            </p:nvSpPr>
            <p:spPr>
              <a:xfrm>
                <a:off x="932081" y="1886507"/>
                <a:ext cx="5845" cy="1806"/>
              </a:xfrm>
              <a:custGeom>
                <a:rect b="b" l="l" r="r" t="t"/>
                <a:pathLst>
                  <a:path extrusionOk="0" h="1806" w="5845">
                    <a:moveTo>
                      <a:pt x="5433" y="1806"/>
                    </a:moveTo>
                    <a:cubicBezTo>
                      <a:pt x="4968" y="1666"/>
                      <a:pt x="4519" y="1476"/>
                      <a:pt x="4094" y="1240"/>
                    </a:cubicBezTo>
                    <a:lnTo>
                      <a:pt x="2730" y="519"/>
                    </a:lnTo>
                    <a:cubicBezTo>
                      <a:pt x="2296" y="322"/>
                      <a:pt x="1849" y="158"/>
                      <a:pt x="1391" y="29"/>
                    </a:cubicBezTo>
                    <a:cubicBezTo>
                      <a:pt x="1142" y="4"/>
                      <a:pt x="892" y="4"/>
                      <a:pt x="644" y="29"/>
                    </a:cubicBezTo>
                    <a:lnTo>
                      <a:pt x="0" y="29"/>
                    </a:lnTo>
                    <a:lnTo>
                      <a:pt x="0" y="29"/>
                    </a:lnTo>
                    <a:cubicBezTo>
                      <a:pt x="273" y="-10"/>
                      <a:pt x="551" y="-10"/>
                      <a:pt x="824" y="29"/>
                    </a:cubicBezTo>
                    <a:cubicBezTo>
                      <a:pt x="1240" y="159"/>
                      <a:pt x="1645" y="323"/>
                      <a:pt x="2034" y="519"/>
                    </a:cubicBezTo>
                    <a:lnTo>
                      <a:pt x="3296" y="1162"/>
                    </a:lnTo>
                    <a:cubicBezTo>
                      <a:pt x="3678" y="1373"/>
                      <a:pt x="4085" y="1538"/>
                      <a:pt x="4506" y="1652"/>
                    </a:cubicBezTo>
                    <a:lnTo>
                      <a:pt x="5227" y="1780"/>
                    </a:lnTo>
                    <a:lnTo>
                      <a:pt x="5845" y="1780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870" name="Google Shape;870;p7"/>
              <p:cNvSpPr/>
              <p:nvPr/>
            </p:nvSpPr>
            <p:spPr>
              <a:xfrm>
                <a:off x="934914" y="1874923"/>
                <a:ext cx="7725" cy="7898"/>
              </a:xfrm>
              <a:custGeom>
                <a:rect b="b" l="l" r="r" t="t"/>
                <a:pathLst>
                  <a:path extrusionOk="0" h="7898" w="7725">
                    <a:moveTo>
                      <a:pt x="6850" y="7751"/>
                    </a:moveTo>
                    <a:cubicBezTo>
                      <a:pt x="6500" y="7643"/>
                      <a:pt x="6163" y="7496"/>
                      <a:pt x="5845" y="7313"/>
                    </a:cubicBezTo>
                    <a:lnTo>
                      <a:pt x="5845" y="7313"/>
                    </a:lnTo>
                    <a:cubicBezTo>
                      <a:pt x="5426" y="7038"/>
                      <a:pt x="5045" y="6709"/>
                      <a:pt x="4712" y="6335"/>
                    </a:cubicBezTo>
                    <a:cubicBezTo>
                      <a:pt x="4712" y="6335"/>
                      <a:pt x="4712" y="6335"/>
                      <a:pt x="4712" y="6335"/>
                    </a:cubicBezTo>
                    <a:cubicBezTo>
                      <a:pt x="4306" y="5865"/>
                      <a:pt x="3936" y="5366"/>
                      <a:pt x="3605" y="4841"/>
                    </a:cubicBezTo>
                    <a:lnTo>
                      <a:pt x="2524" y="2987"/>
                    </a:lnTo>
                    <a:cubicBezTo>
                      <a:pt x="2167" y="2392"/>
                      <a:pt x="1780" y="1817"/>
                      <a:pt x="1365" y="1262"/>
                    </a:cubicBezTo>
                    <a:cubicBezTo>
                      <a:pt x="968" y="782"/>
                      <a:pt x="509" y="358"/>
                      <a:pt x="0" y="0"/>
                    </a:cubicBezTo>
                    <a:lnTo>
                      <a:pt x="0" y="0"/>
                    </a:lnTo>
                    <a:lnTo>
                      <a:pt x="463" y="463"/>
                    </a:lnTo>
                    <a:cubicBezTo>
                      <a:pt x="1075" y="1206"/>
                      <a:pt x="1609" y="2008"/>
                      <a:pt x="2060" y="2858"/>
                    </a:cubicBezTo>
                    <a:cubicBezTo>
                      <a:pt x="2549" y="3734"/>
                      <a:pt x="3013" y="4609"/>
                      <a:pt x="3554" y="5433"/>
                    </a:cubicBezTo>
                    <a:cubicBezTo>
                      <a:pt x="3790" y="5806"/>
                      <a:pt x="4057" y="6160"/>
                      <a:pt x="4352" y="6489"/>
                    </a:cubicBezTo>
                    <a:cubicBezTo>
                      <a:pt x="4639" y="6829"/>
                      <a:pt x="4968" y="7132"/>
                      <a:pt x="5330" y="7390"/>
                    </a:cubicBezTo>
                    <a:cubicBezTo>
                      <a:pt x="5665" y="7605"/>
                      <a:pt x="6029" y="7770"/>
                      <a:pt x="6412" y="7880"/>
                    </a:cubicBezTo>
                    <a:cubicBezTo>
                      <a:pt x="6617" y="7904"/>
                      <a:pt x="6825" y="7904"/>
                      <a:pt x="7030" y="7880"/>
                    </a:cubicBezTo>
                    <a:lnTo>
                      <a:pt x="7725" y="7880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871" name="Google Shape;871;p7"/>
              <p:cNvSpPr/>
              <p:nvPr/>
            </p:nvSpPr>
            <p:spPr>
              <a:xfrm>
                <a:off x="928962" y="1878605"/>
                <a:ext cx="4458" cy="3399"/>
              </a:xfrm>
              <a:custGeom>
                <a:rect b="b" l="l" r="r" t="t"/>
                <a:pathLst>
                  <a:path extrusionOk="0" h="3399" w="4458">
                    <a:moveTo>
                      <a:pt x="4" y="0"/>
                    </a:moveTo>
                    <a:lnTo>
                      <a:pt x="4" y="0"/>
                    </a:lnTo>
                    <a:cubicBezTo>
                      <a:pt x="-1" y="69"/>
                      <a:pt x="-1" y="137"/>
                      <a:pt x="4" y="206"/>
                    </a:cubicBezTo>
                    <a:cubicBezTo>
                      <a:pt x="126" y="428"/>
                      <a:pt x="273" y="635"/>
                      <a:pt x="441" y="824"/>
                    </a:cubicBezTo>
                    <a:lnTo>
                      <a:pt x="596" y="1004"/>
                    </a:lnTo>
                    <a:cubicBezTo>
                      <a:pt x="1052" y="1434"/>
                      <a:pt x="1552" y="1814"/>
                      <a:pt x="2089" y="2137"/>
                    </a:cubicBezTo>
                    <a:lnTo>
                      <a:pt x="3351" y="2884"/>
                    </a:lnTo>
                    <a:lnTo>
                      <a:pt x="4458" y="3399"/>
                    </a:lnTo>
                    <a:lnTo>
                      <a:pt x="4458" y="3399"/>
                    </a:lnTo>
                    <a:cubicBezTo>
                      <a:pt x="4026" y="3339"/>
                      <a:pt x="3602" y="3227"/>
                      <a:pt x="3197" y="3064"/>
                    </a:cubicBezTo>
                    <a:cubicBezTo>
                      <a:pt x="2679" y="2887"/>
                      <a:pt x="2186" y="2645"/>
                      <a:pt x="1729" y="2343"/>
                    </a:cubicBezTo>
                    <a:cubicBezTo>
                      <a:pt x="1280" y="2047"/>
                      <a:pt x="880" y="1682"/>
                      <a:pt x="544" y="1262"/>
                    </a:cubicBezTo>
                    <a:lnTo>
                      <a:pt x="544" y="1262"/>
                    </a:lnTo>
                    <a:lnTo>
                      <a:pt x="287" y="901"/>
                    </a:lnTo>
                    <a:cubicBezTo>
                      <a:pt x="273" y="807"/>
                      <a:pt x="273" y="712"/>
                      <a:pt x="287" y="618"/>
                    </a:cubicBezTo>
                    <a:cubicBezTo>
                      <a:pt x="209" y="511"/>
                      <a:pt x="157" y="388"/>
                      <a:pt x="132" y="258"/>
                    </a:cubicBezTo>
                    <a:lnTo>
                      <a:pt x="132" y="77"/>
                    </a:lnTo>
                    <a:lnTo>
                      <a:pt x="132" y="77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872" name="Google Shape;872;p7"/>
              <p:cNvSpPr/>
              <p:nvPr/>
            </p:nvSpPr>
            <p:spPr>
              <a:xfrm>
                <a:off x="931463" y="1879455"/>
                <a:ext cx="1261" cy="892"/>
              </a:xfrm>
              <a:custGeom>
                <a:rect b="b" l="l" r="r" t="t"/>
                <a:pathLst>
                  <a:path extrusionOk="0" h="892" w="1261">
                    <a:moveTo>
                      <a:pt x="129" y="0"/>
                    </a:moveTo>
                    <a:cubicBezTo>
                      <a:pt x="489" y="314"/>
                      <a:pt x="867" y="606"/>
                      <a:pt x="1262" y="876"/>
                    </a:cubicBezTo>
                    <a:lnTo>
                      <a:pt x="1262" y="876"/>
                    </a:lnTo>
                    <a:cubicBezTo>
                      <a:pt x="1262" y="876"/>
                      <a:pt x="1262" y="876"/>
                      <a:pt x="1262" y="876"/>
                    </a:cubicBezTo>
                    <a:cubicBezTo>
                      <a:pt x="1177" y="898"/>
                      <a:pt x="1089" y="898"/>
                      <a:pt x="1004" y="876"/>
                    </a:cubicBezTo>
                    <a:lnTo>
                      <a:pt x="772" y="747"/>
                    </a:lnTo>
                    <a:cubicBezTo>
                      <a:pt x="678" y="711"/>
                      <a:pt x="591" y="659"/>
                      <a:pt x="515" y="592"/>
                    </a:cubicBezTo>
                    <a:lnTo>
                      <a:pt x="309" y="361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873" name="Google Shape;873;p7"/>
              <p:cNvSpPr/>
              <p:nvPr/>
            </p:nvSpPr>
            <p:spPr>
              <a:xfrm>
                <a:off x="951136" y="1879300"/>
                <a:ext cx="4995" cy="4145"/>
              </a:xfrm>
              <a:custGeom>
                <a:rect b="b" l="l" r="r" t="t"/>
                <a:pathLst>
                  <a:path extrusionOk="0" h="4145" w="4995">
                    <a:moveTo>
                      <a:pt x="4609" y="154"/>
                    </a:moveTo>
                    <a:lnTo>
                      <a:pt x="4996" y="0"/>
                    </a:lnTo>
                    <a:cubicBezTo>
                      <a:pt x="4996" y="180"/>
                      <a:pt x="4996" y="361"/>
                      <a:pt x="4996" y="567"/>
                    </a:cubicBezTo>
                    <a:lnTo>
                      <a:pt x="4455" y="850"/>
                    </a:lnTo>
                    <a:cubicBezTo>
                      <a:pt x="4272" y="933"/>
                      <a:pt x="4100" y="1037"/>
                      <a:pt x="3940" y="1159"/>
                    </a:cubicBezTo>
                    <a:cubicBezTo>
                      <a:pt x="3476" y="1468"/>
                      <a:pt x="3039" y="1803"/>
                      <a:pt x="2575" y="2163"/>
                    </a:cubicBezTo>
                    <a:cubicBezTo>
                      <a:pt x="1699" y="2833"/>
                      <a:pt x="850" y="3554"/>
                      <a:pt x="0" y="4146"/>
                    </a:cubicBezTo>
                    <a:cubicBezTo>
                      <a:pt x="798" y="3399"/>
                      <a:pt x="1545" y="2601"/>
                      <a:pt x="2369" y="1880"/>
                    </a:cubicBezTo>
                    <a:cubicBezTo>
                      <a:pt x="3046" y="1219"/>
                      <a:pt x="3797" y="640"/>
                      <a:pt x="4609" y="154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874" name="Google Shape;874;p7"/>
              <p:cNvSpPr/>
              <p:nvPr/>
            </p:nvSpPr>
            <p:spPr>
              <a:xfrm>
                <a:off x="949179" y="1869180"/>
                <a:ext cx="8008" cy="9218"/>
              </a:xfrm>
              <a:custGeom>
                <a:rect b="b" l="l" r="r" t="t"/>
                <a:pathLst>
                  <a:path extrusionOk="0" h="9218" w="8008">
                    <a:moveTo>
                      <a:pt x="6515" y="335"/>
                    </a:moveTo>
                    <a:cubicBezTo>
                      <a:pt x="6074" y="517"/>
                      <a:pt x="5651" y="741"/>
                      <a:pt x="5253" y="1004"/>
                    </a:cubicBezTo>
                    <a:cubicBezTo>
                      <a:pt x="4405" y="1572"/>
                      <a:pt x="3649" y="2266"/>
                      <a:pt x="3013" y="3064"/>
                    </a:cubicBezTo>
                    <a:cubicBezTo>
                      <a:pt x="2309" y="3915"/>
                      <a:pt x="1712" y="4849"/>
                      <a:pt x="1236" y="5845"/>
                    </a:cubicBezTo>
                    <a:cubicBezTo>
                      <a:pt x="713" y="6926"/>
                      <a:pt x="299" y="8056"/>
                      <a:pt x="0" y="9219"/>
                    </a:cubicBezTo>
                    <a:lnTo>
                      <a:pt x="0" y="9219"/>
                    </a:lnTo>
                    <a:cubicBezTo>
                      <a:pt x="691" y="7521"/>
                      <a:pt x="1553" y="5899"/>
                      <a:pt x="2575" y="4378"/>
                    </a:cubicBezTo>
                    <a:lnTo>
                      <a:pt x="2575" y="4378"/>
                    </a:lnTo>
                    <a:cubicBezTo>
                      <a:pt x="2936" y="3888"/>
                      <a:pt x="3270" y="3451"/>
                      <a:pt x="3657" y="3013"/>
                    </a:cubicBezTo>
                    <a:cubicBezTo>
                      <a:pt x="4043" y="2592"/>
                      <a:pt x="4456" y="2196"/>
                      <a:pt x="4893" y="1828"/>
                    </a:cubicBezTo>
                    <a:cubicBezTo>
                      <a:pt x="5322" y="1479"/>
                      <a:pt x="5769" y="1153"/>
                      <a:pt x="6232" y="850"/>
                    </a:cubicBezTo>
                    <a:cubicBezTo>
                      <a:pt x="6756" y="521"/>
                      <a:pt x="7308" y="237"/>
                      <a:pt x="7880" y="0"/>
                    </a:cubicBezTo>
                    <a:lnTo>
                      <a:pt x="8008" y="0"/>
                    </a:lnTo>
                    <a:lnTo>
                      <a:pt x="8008" y="0"/>
                    </a:lnTo>
                    <a:cubicBezTo>
                      <a:pt x="7502" y="68"/>
                      <a:pt x="7002" y="180"/>
                      <a:pt x="6515" y="335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875" name="Google Shape;875;p7"/>
              <p:cNvSpPr/>
              <p:nvPr/>
            </p:nvSpPr>
            <p:spPr>
              <a:xfrm>
                <a:off x="955076" y="1869669"/>
                <a:ext cx="3373" cy="1931"/>
              </a:xfrm>
              <a:custGeom>
                <a:rect b="b" l="l" r="r" t="t"/>
                <a:pathLst>
                  <a:path extrusionOk="0" h="1931" w="3373">
                    <a:moveTo>
                      <a:pt x="3373" y="0"/>
                    </a:moveTo>
                    <a:cubicBezTo>
                      <a:pt x="3310" y="185"/>
                      <a:pt x="3258" y="375"/>
                      <a:pt x="3219" y="567"/>
                    </a:cubicBezTo>
                    <a:lnTo>
                      <a:pt x="2292" y="901"/>
                    </a:lnTo>
                    <a:lnTo>
                      <a:pt x="2292" y="901"/>
                    </a:lnTo>
                    <a:lnTo>
                      <a:pt x="0" y="1931"/>
                    </a:lnTo>
                    <a:lnTo>
                      <a:pt x="0" y="1931"/>
                    </a:lnTo>
                    <a:cubicBezTo>
                      <a:pt x="405" y="1550"/>
                      <a:pt x="835" y="1198"/>
                      <a:pt x="1288" y="876"/>
                    </a:cubicBezTo>
                    <a:cubicBezTo>
                      <a:pt x="1712" y="588"/>
                      <a:pt x="2170" y="355"/>
                      <a:pt x="2652" y="180"/>
                    </a:cubicBezTo>
                    <a:cubicBezTo>
                      <a:pt x="2888" y="103"/>
                      <a:pt x="3129" y="43"/>
                      <a:pt x="3373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876" name="Google Shape;876;p7"/>
              <p:cNvSpPr/>
              <p:nvPr/>
            </p:nvSpPr>
            <p:spPr>
              <a:xfrm>
                <a:off x="944608" y="1868202"/>
                <a:ext cx="1738" cy="12772"/>
              </a:xfrm>
              <a:custGeom>
                <a:rect b="b" l="l" r="r" t="t"/>
                <a:pathLst>
                  <a:path extrusionOk="0" h="12772" w="1738">
                    <a:moveTo>
                      <a:pt x="1095" y="10223"/>
                    </a:moveTo>
                    <a:cubicBezTo>
                      <a:pt x="772" y="8922"/>
                      <a:pt x="566" y="7595"/>
                      <a:pt x="477" y="6257"/>
                    </a:cubicBezTo>
                    <a:lnTo>
                      <a:pt x="477" y="6257"/>
                    </a:lnTo>
                    <a:cubicBezTo>
                      <a:pt x="451" y="5128"/>
                      <a:pt x="528" y="3999"/>
                      <a:pt x="709" y="2884"/>
                    </a:cubicBezTo>
                    <a:cubicBezTo>
                      <a:pt x="863" y="1943"/>
                      <a:pt x="1114" y="1019"/>
                      <a:pt x="1455" y="129"/>
                    </a:cubicBezTo>
                    <a:cubicBezTo>
                      <a:pt x="1455" y="129"/>
                      <a:pt x="1455" y="129"/>
                      <a:pt x="1455" y="0"/>
                    </a:cubicBezTo>
                    <a:cubicBezTo>
                      <a:pt x="922" y="948"/>
                      <a:pt x="540" y="1973"/>
                      <a:pt x="322" y="3039"/>
                    </a:cubicBezTo>
                    <a:cubicBezTo>
                      <a:pt x="64" y="4196"/>
                      <a:pt x="-40" y="5382"/>
                      <a:pt x="13" y="6566"/>
                    </a:cubicBezTo>
                    <a:cubicBezTo>
                      <a:pt x="13" y="7107"/>
                      <a:pt x="13" y="7648"/>
                      <a:pt x="13" y="8163"/>
                    </a:cubicBezTo>
                    <a:cubicBezTo>
                      <a:pt x="91" y="8738"/>
                      <a:pt x="212" y="9306"/>
                      <a:pt x="374" y="9862"/>
                    </a:cubicBezTo>
                    <a:cubicBezTo>
                      <a:pt x="640" y="10770"/>
                      <a:pt x="1030" y="11636"/>
                      <a:pt x="1533" y="12437"/>
                    </a:cubicBezTo>
                    <a:lnTo>
                      <a:pt x="1739" y="12772"/>
                    </a:lnTo>
                    <a:lnTo>
                      <a:pt x="1739" y="12772"/>
                    </a:lnTo>
                    <a:cubicBezTo>
                      <a:pt x="1460" y="11940"/>
                      <a:pt x="1245" y="11088"/>
                      <a:pt x="1095" y="10223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877" name="Google Shape;877;p7"/>
              <p:cNvSpPr/>
              <p:nvPr/>
            </p:nvSpPr>
            <p:spPr>
              <a:xfrm>
                <a:off x="946192" y="1865137"/>
                <a:ext cx="3218" cy="7956"/>
              </a:xfrm>
              <a:custGeom>
                <a:rect b="b" l="l" r="r" t="t"/>
                <a:pathLst>
                  <a:path extrusionOk="0" h="7956" w="3218">
                    <a:moveTo>
                      <a:pt x="3219" y="0"/>
                    </a:moveTo>
                    <a:cubicBezTo>
                      <a:pt x="3219" y="0"/>
                      <a:pt x="3219" y="0"/>
                      <a:pt x="3219" y="0"/>
                    </a:cubicBezTo>
                    <a:cubicBezTo>
                      <a:pt x="2576" y="919"/>
                      <a:pt x="2016" y="1892"/>
                      <a:pt x="1545" y="2910"/>
                    </a:cubicBezTo>
                    <a:cubicBezTo>
                      <a:pt x="1395" y="3275"/>
                      <a:pt x="1283" y="3655"/>
                      <a:pt x="1210" y="4043"/>
                    </a:cubicBezTo>
                    <a:lnTo>
                      <a:pt x="1210" y="4043"/>
                    </a:lnTo>
                    <a:cubicBezTo>
                      <a:pt x="1210" y="4403"/>
                      <a:pt x="1210" y="4738"/>
                      <a:pt x="1004" y="5073"/>
                    </a:cubicBezTo>
                    <a:cubicBezTo>
                      <a:pt x="925" y="5378"/>
                      <a:pt x="831" y="5679"/>
                      <a:pt x="721" y="5974"/>
                    </a:cubicBezTo>
                    <a:cubicBezTo>
                      <a:pt x="489" y="6644"/>
                      <a:pt x="232" y="7287"/>
                      <a:pt x="0" y="7957"/>
                    </a:cubicBezTo>
                    <a:lnTo>
                      <a:pt x="0" y="7957"/>
                    </a:lnTo>
                    <a:cubicBezTo>
                      <a:pt x="206" y="6850"/>
                      <a:pt x="567" y="5768"/>
                      <a:pt x="747" y="4661"/>
                    </a:cubicBezTo>
                    <a:cubicBezTo>
                      <a:pt x="799" y="4181"/>
                      <a:pt x="894" y="3707"/>
                      <a:pt x="1030" y="3245"/>
                    </a:cubicBezTo>
                    <a:cubicBezTo>
                      <a:pt x="1172" y="2821"/>
                      <a:pt x="1362" y="2415"/>
                      <a:pt x="1597" y="2034"/>
                    </a:cubicBezTo>
                    <a:cubicBezTo>
                      <a:pt x="2092" y="1321"/>
                      <a:pt x="2634" y="642"/>
                      <a:pt x="3219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878" name="Google Shape;878;p7"/>
              <p:cNvSpPr/>
              <p:nvPr/>
            </p:nvSpPr>
            <p:spPr>
              <a:xfrm>
                <a:off x="939265" y="1872991"/>
                <a:ext cx="5201" cy="7338"/>
              </a:xfrm>
              <a:custGeom>
                <a:rect b="b" l="l" r="r" t="t"/>
                <a:pathLst>
                  <a:path extrusionOk="0" h="7338" w="5201">
                    <a:moveTo>
                      <a:pt x="2910" y="5253"/>
                    </a:moveTo>
                    <a:cubicBezTo>
                      <a:pt x="2101" y="4323"/>
                      <a:pt x="1402" y="3303"/>
                      <a:pt x="824" y="2215"/>
                    </a:cubicBezTo>
                    <a:lnTo>
                      <a:pt x="824" y="2215"/>
                    </a:lnTo>
                    <a:cubicBezTo>
                      <a:pt x="669" y="1880"/>
                      <a:pt x="515" y="1545"/>
                      <a:pt x="386" y="1210"/>
                    </a:cubicBezTo>
                    <a:cubicBezTo>
                      <a:pt x="231" y="816"/>
                      <a:pt x="102" y="412"/>
                      <a:pt x="0" y="0"/>
                    </a:cubicBezTo>
                    <a:lnTo>
                      <a:pt x="0" y="0"/>
                    </a:lnTo>
                    <a:cubicBezTo>
                      <a:pt x="23" y="349"/>
                      <a:pt x="83" y="694"/>
                      <a:pt x="180" y="1030"/>
                    </a:cubicBezTo>
                    <a:cubicBezTo>
                      <a:pt x="282" y="1450"/>
                      <a:pt x="411" y="1863"/>
                      <a:pt x="567" y="2266"/>
                    </a:cubicBezTo>
                    <a:cubicBezTo>
                      <a:pt x="793" y="2851"/>
                      <a:pt x="1077" y="3412"/>
                      <a:pt x="1416" y="3940"/>
                    </a:cubicBezTo>
                    <a:cubicBezTo>
                      <a:pt x="1513" y="4113"/>
                      <a:pt x="1625" y="4276"/>
                      <a:pt x="1751" y="4429"/>
                    </a:cubicBezTo>
                    <a:cubicBezTo>
                      <a:pt x="1971" y="4745"/>
                      <a:pt x="2212" y="5047"/>
                      <a:pt x="2472" y="5330"/>
                    </a:cubicBezTo>
                    <a:cubicBezTo>
                      <a:pt x="2755" y="5639"/>
                      <a:pt x="3039" y="5897"/>
                      <a:pt x="3322" y="6154"/>
                    </a:cubicBezTo>
                    <a:cubicBezTo>
                      <a:pt x="3898" y="6624"/>
                      <a:pt x="4529" y="7022"/>
                      <a:pt x="5202" y="7339"/>
                    </a:cubicBezTo>
                    <a:lnTo>
                      <a:pt x="5202" y="7339"/>
                    </a:lnTo>
                    <a:cubicBezTo>
                      <a:pt x="4356" y="6738"/>
                      <a:pt x="3587" y="6038"/>
                      <a:pt x="2910" y="5253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879" name="Google Shape;879;p7"/>
              <p:cNvSpPr/>
              <p:nvPr/>
            </p:nvSpPr>
            <p:spPr>
              <a:xfrm>
                <a:off x="939287" y="1865318"/>
                <a:ext cx="1214" cy="6695"/>
              </a:xfrm>
              <a:custGeom>
                <a:rect b="b" l="l" r="r" t="t"/>
                <a:pathLst>
                  <a:path extrusionOk="0" h="6695" w="1214">
                    <a:moveTo>
                      <a:pt x="673" y="4970"/>
                    </a:moveTo>
                    <a:lnTo>
                      <a:pt x="673" y="4970"/>
                    </a:lnTo>
                    <a:cubicBezTo>
                      <a:pt x="673" y="4635"/>
                      <a:pt x="519" y="4300"/>
                      <a:pt x="467" y="3966"/>
                    </a:cubicBezTo>
                    <a:cubicBezTo>
                      <a:pt x="441" y="3640"/>
                      <a:pt x="441" y="3313"/>
                      <a:pt x="467" y="2987"/>
                    </a:cubicBezTo>
                    <a:cubicBezTo>
                      <a:pt x="441" y="2636"/>
                      <a:pt x="441" y="2283"/>
                      <a:pt x="467" y="1931"/>
                    </a:cubicBezTo>
                    <a:cubicBezTo>
                      <a:pt x="467" y="1571"/>
                      <a:pt x="467" y="1210"/>
                      <a:pt x="467" y="850"/>
                    </a:cubicBezTo>
                    <a:lnTo>
                      <a:pt x="467" y="850"/>
                    </a:lnTo>
                    <a:cubicBezTo>
                      <a:pt x="467" y="566"/>
                      <a:pt x="467" y="283"/>
                      <a:pt x="648" y="0"/>
                    </a:cubicBezTo>
                    <a:lnTo>
                      <a:pt x="648" y="0"/>
                    </a:lnTo>
                    <a:cubicBezTo>
                      <a:pt x="648" y="309"/>
                      <a:pt x="416" y="644"/>
                      <a:pt x="313" y="978"/>
                    </a:cubicBezTo>
                    <a:cubicBezTo>
                      <a:pt x="82" y="1746"/>
                      <a:pt x="-22" y="2546"/>
                      <a:pt x="4" y="3348"/>
                    </a:cubicBezTo>
                    <a:cubicBezTo>
                      <a:pt x="4" y="3657"/>
                      <a:pt x="4" y="3966"/>
                      <a:pt x="133" y="4275"/>
                    </a:cubicBezTo>
                    <a:cubicBezTo>
                      <a:pt x="261" y="4584"/>
                      <a:pt x="261" y="4815"/>
                      <a:pt x="339" y="5073"/>
                    </a:cubicBezTo>
                    <a:cubicBezTo>
                      <a:pt x="486" y="5478"/>
                      <a:pt x="676" y="5867"/>
                      <a:pt x="905" y="6232"/>
                    </a:cubicBezTo>
                    <a:lnTo>
                      <a:pt x="1214" y="6695"/>
                    </a:lnTo>
                    <a:lnTo>
                      <a:pt x="1214" y="6695"/>
                    </a:lnTo>
                    <a:cubicBezTo>
                      <a:pt x="967" y="6143"/>
                      <a:pt x="785" y="5564"/>
                      <a:pt x="673" y="497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880" name="Google Shape;880;p7"/>
              <p:cNvSpPr/>
              <p:nvPr/>
            </p:nvSpPr>
            <p:spPr>
              <a:xfrm>
                <a:off x="934502" y="1892587"/>
                <a:ext cx="7725" cy="5278"/>
              </a:xfrm>
              <a:custGeom>
                <a:rect b="b" l="l" r="r" t="t"/>
                <a:pathLst>
                  <a:path extrusionOk="0" h="5278" w="7725">
                    <a:moveTo>
                      <a:pt x="7622" y="77"/>
                    </a:moveTo>
                    <a:lnTo>
                      <a:pt x="6850" y="824"/>
                    </a:lnTo>
                    <a:lnTo>
                      <a:pt x="6051" y="1519"/>
                    </a:lnTo>
                    <a:lnTo>
                      <a:pt x="6051" y="1519"/>
                    </a:lnTo>
                    <a:lnTo>
                      <a:pt x="4661" y="2627"/>
                    </a:lnTo>
                    <a:lnTo>
                      <a:pt x="3399" y="3528"/>
                    </a:lnTo>
                    <a:cubicBezTo>
                      <a:pt x="2702" y="4075"/>
                      <a:pt x="1952" y="4549"/>
                      <a:pt x="1159" y="4944"/>
                    </a:cubicBezTo>
                    <a:lnTo>
                      <a:pt x="1159" y="4944"/>
                    </a:lnTo>
                    <a:cubicBezTo>
                      <a:pt x="939" y="5048"/>
                      <a:pt x="704" y="5117"/>
                      <a:pt x="463" y="5150"/>
                    </a:cubicBezTo>
                    <a:lnTo>
                      <a:pt x="0" y="5150"/>
                    </a:lnTo>
                    <a:cubicBezTo>
                      <a:pt x="156" y="5217"/>
                      <a:pt x="321" y="5260"/>
                      <a:pt x="489" y="5279"/>
                    </a:cubicBezTo>
                    <a:lnTo>
                      <a:pt x="824" y="5279"/>
                    </a:lnTo>
                    <a:cubicBezTo>
                      <a:pt x="1141" y="5269"/>
                      <a:pt x="1454" y="5208"/>
                      <a:pt x="1751" y="5099"/>
                    </a:cubicBezTo>
                    <a:cubicBezTo>
                      <a:pt x="2414" y="4865"/>
                      <a:pt x="3039" y="4536"/>
                      <a:pt x="3605" y="4120"/>
                    </a:cubicBezTo>
                    <a:lnTo>
                      <a:pt x="4558" y="3348"/>
                    </a:lnTo>
                    <a:cubicBezTo>
                      <a:pt x="4918" y="3039"/>
                      <a:pt x="5279" y="2730"/>
                      <a:pt x="5639" y="2369"/>
                    </a:cubicBezTo>
                    <a:cubicBezTo>
                      <a:pt x="6000" y="2009"/>
                      <a:pt x="6360" y="1622"/>
                      <a:pt x="6695" y="1236"/>
                    </a:cubicBezTo>
                    <a:cubicBezTo>
                      <a:pt x="7030" y="850"/>
                      <a:pt x="7390" y="412"/>
                      <a:pt x="7725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881" name="Google Shape;881;p7"/>
              <p:cNvSpPr/>
              <p:nvPr/>
            </p:nvSpPr>
            <p:spPr>
              <a:xfrm>
                <a:off x="939574" y="1889471"/>
                <a:ext cx="4557" cy="3939"/>
              </a:xfrm>
              <a:custGeom>
                <a:rect b="b" l="l" r="r" t="t"/>
                <a:pathLst>
                  <a:path extrusionOk="0" h="3939" w="4557">
                    <a:moveTo>
                      <a:pt x="1159" y="2858"/>
                    </a:moveTo>
                    <a:cubicBezTo>
                      <a:pt x="1545" y="2446"/>
                      <a:pt x="1906" y="2060"/>
                      <a:pt x="2292" y="1700"/>
                    </a:cubicBezTo>
                    <a:cubicBezTo>
                      <a:pt x="2636" y="1346"/>
                      <a:pt x="3006" y="1019"/>
                      <a:pt x="3399" y="721"/>
                    </a:cubicBezTo>
                    <a:cubicBezTo>
                      <a:pt x="3603" y="560"/>
                      <a:pt x="3818" y="414"/>
                      <a:pt x="4043" y="283"/>
                    </a:cubicBezTo>
                    <a:lnTo>
                      <a:pt x="4558" y="0"/>
                    </a:lnTo>
                    <a:cubicBezTo>
                      <a:pt x="4558" y="0"/>
                      <a:pt x="4558" y="0"/>
                      <a:pt x="4558" y="0"/>
                    </a:cubicBezTo>
                    <a:lnTo>
                      <a:pt x="4300" y="180"/>
                    </a:lnTo>
                    <a:lnTo>
                      <a:pt x="4300" y="180"/>
                    </a:lnTo>
                    <a:lnTo>
                      <a:pt x="3142" y="1288"/>
                    </a:lnTo>
                    <a:lnTo>
                      <a:pt x="2137" y="2318"/>
                    </a:lnTo>
                    <a:cubicBezTo>
                      <a:pt x="1830" y="2622"/>
                      <a:pt x="1503" y="2905"/>
                      <a:pt x="1159" y="3167"/>
                    </a:cubicBezTo>
                    <a:cubicBezTo>
                      <a:pt x="961" y="3344"/>
                      <a:pt x="746" y="3500"/>
                      <a:pt x="515" y="3631"/>
                    </a:cubicBezTo>
                    <a:cubicBezTo>
                      <a:pt x="355" y="3752"/>
                      <a:pt x="183" y="3856"/>
                      <a:pt x="0" y="3940"/>
                    </a:cubicBezTo>
                    <a:lnTo>
                      <a:pt x="0" y="3940"/>
                    </a:lnTo>
                    <a:cubicBezTo>
                      <a:pt x="404" y="3599"/>
                      <a:pt x="791" y="3238"/>
                      <a:pt x="1159" y="2858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882" name="Google Shape;882;p7"/>
              <p:cNvSpPr/>
              <p:nvPr/>
            </p:nvSpPr>
            <p:spPr>
              <a:xfrm>
                <a:off x="949134" y="1896321"/>
                <a:ext cx="929" cy="8034"/>
              </a:xfrm>
              <a:custGeom>
                <a:rect b="b" l="l" r="r" t="t"/>
                <a:pathLst>
                  <a:path extrusionOk="0" h="8034" w="929">
                    <a:moveTo>
                      <a:pt x="817" y="4249"/>
                    </a:moveTo>
                    <a:cubicBezTo>
                      <a:pt x="774" y="3884"/>
                      <a:pt x="705" y="3523"/>
                      <a:pt x="611" y="3167"/>
                    </a:cubicBezTo>
                    <a:cubicBezTo>
                      <a:pt x="611" y="2807"/>
                      <a:pt x="457" y="2446"/>
                      <a:pt x="354" y="2086"/>
                    </a:cubicBezTo>
                    <a:cubicBezTo>
                      <a:pt x="188" y="1400"/>
                      <a:pt x="76" y="703"/>
                      <a:pt x="19" y="0"/>
                    </a:cubicBezTo>
                    <a:lnTo>
                      <a:pt x="19" y="0"/>
                    </a:lnTo>
                    <a:lnTo>
                      <a:pt x="19" y="0"/>
                    </a:lnTo>
                    <a:cubicBezTo>
                      <a:pt x="-32" y="904"/>
                      <a:pt x="20" y="1811"/>
                      <a:pt x="174" y="2704"/>
                    </a:cubicBezTo>
                    <a:cubicBezTo>
                      <a:pt x="302" y="3605"/>
                      <a:pt x="457" y="4506"/>
                      <a:pt x="508" y="5433"/>
                    </a:cubicBezTo>
                    <a:lnTo>
                      <a:pt x="508" y="5433"/>
                    </a:lnTo>
                    <a:lnTo>
                      <a:pt x="508" y="5433"/>
                    </a:lnTo>
                    <a:cubicBezTo>
                      <a:pt x="547" y="5819"/>
                      <a:pt x="547" y="6207"/>
                      <a:pt x="508" y="6592"/>
                    </a:cubicBezTo>
                    <a:cubicBezTo>
                      <a:pt x="454" y="6945"/>
                      <a:pt x="359" y="7291"/>
                      <a:pt x="225" y="7622"/>
                    </a:cubicBezTo>
                    <a:lnTo>
                      <a:pt x="225" y="7622"/>
                    </a:lnTo>
                    <a:cubicBezTo>
                      <a:pt x="176" y="7764"/>
                      <a:pt x="116" y="7902"/>
                      <a:pt x="45" y="8034"/>
                    </a:cubicBezTo>
                    <a:lnTo>
                      <a:pt x="45" y="8034"/>
                    </a:lnTo>
                    <a:cubicBezTo>
                      <a:pt x="246" y="7770"/>
                      <a:pt x="419" y="7485"/>
                      <a:pt x="560" y="7184"/>
                    </a:cubicBezTo>
                    <a:cubicBezTo>
                      <a:pt x="701" y="6889"/>
                      <a:pt x="805" y="6578"/>
                      <a:pt x="869" y="6257"/>
                    </a:cubicBezTo>
                    <a:cubicBezTo>
                      <a:pt x="965" y="5590"/>
                      <a:pt x="947" y="4911"/>
                      <a:pt x="817" y="4249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883" name="Google Shape;883;p7"/>
              <p:cNvSpPr/>
              <p:nvPr/>
            </p:nvSpPr>
            <p:spPr>
              <a:xfrm>
                <a:off x="944420" y="1882390"/>
                <a:ext cx="8784" cy="10300"/>
              </a:xfrm>
              <a:custGeom>
                <a:rect b="b" l="l" r="r" t="t"/>
                <a:pathLst>
                  <a:path extrusionOk="0" h="10300" w="8784">
                    <a:moveTo>
                      <a:pt x="8416" y="8987"/>
                    </a:moveTo>
                    <a:cubicBezTo>
                      <a:pt x="7894" y="8298"/>
                      <a:pt x="7308" y="7660"/>
                      <a:pt x="6665" y="7081"/>
                    </a:cubicBezTo>
                    <a:cubicBezTo>
                      <a:pt x="6235" y="6707"/>
                      <a:pt x="5748" y="6403"/>
                      <a:pt x="5223" y="6180"/>
                    </a:cubicBezTo>
                    <a:lnTo>
                      <a:pt x="5017" y="6180"/>
                    </a:lnTo>
                    <a:lnTo>
                      <a:pt x="5017" y="5974"/>
                    </a:lnTo>
                    <a:cubicBezTo>
                      <a:pt x="5030" y="5889"/>
                      <a:pt x="5030" y="5802"/>
                      <a:pt x="5017" y="5717"/>
                    </a:cubicBezTo>
                    <a:lnTo>
                      <a:pt x="5017" y="5717"/>
                    </a:lnTo>
                    <a:cubicBezTo>
                      <a:pt x="5017" y="5717"/>
                      <a:pt x="5017" y="5588"/>
                      <a:pt x="5017" y="5536"/>
                    </a:cubicBezTo>
                    <a:cubicBezTo>
                      <a:pt x="5017" y="5485"/>
                      <a:pt x="5017" y="5536"/>
                      <a:pt x="5017" y="5356"/>
                    </a:cubicBezTo>
                    <a:lnTo>
                      <a:pt x="5017" y="5356"/>
                    </a:lnTo>
                    <a:cubicBezTo>
                      <a:pt x="5017" y="5356"/>
                      <a:pt x="5017" y="5356"/>
                      <a:pt x="5017" y="5356"/>
                    </a:cubicBezTo>
                    <a:cubicBezTo>
                      <a:pt x="5118" y="5386"/>
                      <a:pt x="5225" y="5386"/>
                      <a:pt x="5326" y="5356"/>
                    </a:cubicBezTo>
                    <a:cubicBezTo>
                      <a:pt x="5398" y="5306"/>
                      <a:pt x="5453" y="5233"/>
                      <a:pt x="5481" y="5150"/>
                    </a:cubicBezTo>
                    <a:cubicBezTo>
                      <a:pt x="5493" y="5073"/>
                      <a:pt x="5493" y="4995"/>
                      <a:pt x="5481" y="4918"/>
                    </a:cubicBezTo>
                    <a:cubicBezTo>
                      <a:pt x="5481" y="4918"/>
                      <a:pt x="5481" y="4764"/>
                      <a:pt x="5481" y="4712"/>
                    </a:cubicBezTo>
                    <a:cubicBezTo>
                      <a:pt x="5493" y="4601"/>
                      <a:pt x="5493" y="4489"/>
                      <a:pt x="5481" y="4378"/>
                    </a:cubicBezTo>
                    <a:lnTo>
                      <a:pt x="5481" y="4172"/>
                    </a:lnTo>
                    <a:cubicBezTo>
                      <a:pt x="5519" y="4019"/>
                      <a:pt x="5519" y="3860"/>
                      <a:pt x="5481" y="3708"/>
                    </a:cubicBezTo>
                    <a:cubicBezTo>
                      <a:pt x="5495" y="3640"/>
                      <a:pt x="5495" y="3570"/>
                      <a:pt x="5481" y="3502"/>
                    </a:cubicBezTo>
                    <a:cubicBezTo>
                      <a:pt x="5495" y="3408"/>
                      <a:pt x="5495" y="3313"/>
                      <a:pt x="5481" y="3219"/>
                    </a:cubicBezTo>
                    <a:cubicBezTo>
                      <a:pt x="5492" y="3108"/>
                      <a:pt x="5492" y="2995"/>
                      <a:pt x="5481" y="2884"/>
                    </a:cubicBezTo>
                    <a:cubicBezTo>
                      <a:pt x="5481" y="2884"/>
                      <a:pt x="5481" y="2730"/>
                      <a:pt x="5481" y="2627"/>
                    </a:cubicBezTo>
                    <a:cubicBezTo>
                      <a:pt x="5481" y="2524"/>
                      <a:pt x="5481" y="2627"/>
                      <a:pt x="5481" y="2627"/>
                    </a:cubicBezTo>
                    <a:cubicBezTo>
                      <a:pt x="5481" y="2627"/>
                      <a:pt x="5481" y="2395"/>
                      <a:pt x="5352" y="2343"/>
                    </a:cubicBezTo>
                    <a:lnTo>
                      <a:pt x="5352" y="2343"/>
                    </a:lnTo>
                    <a:cubicBezTo>
                      <a:pt x="5179" y="2219"/>
                      <a:pt x="4973" y="2147"/>
                      <a:pt x="4760" y="2137"/>
                    </a:cubicBezTo>
                    <a:cubicBezTo>
                      <a:pt x="4770" y="2060"/>
                      <a:pt x="4770" y="1982"/>
                      <a:pt x="4760" y="1906"/>
                    </a:cubicBezTo>
                    <a:cubicBezTo>
                      <a:pt x="4786" y="1787"/>
                      <a:pt x="4786" y="1664"/>
                      <a:pt x="4760" y="1545"/>
                    </a:cubicBezTo>
                    <a:lnTo>
                      <a:pt x="4579" y="1365"/>
                    </a:lnTo>
                    <a:cubicBezTo>
                      <a:pt x="4412" y="1247"/>
                      <a:pt x="4217" y="1176"/>
                      <a:pt x="4013" y="1159"/>
                    </a:cubicBezTo>
                    <a:lnTo>
                      <a:pt x="4013" y="1159"/>
                    </a:lnTo>
                    <a:cubicBezTo>
                      <a:pt x="3981" y="1076"/>
                      <a:pt x="3938" y="998"/>
                      <a:pt x="3884" y="927"/>
                    </a:cubicBezTo>
                    <a:cubicBezTo>
                      <a:pt x="3884" y="927"/>
                      <a:pt x="3884" y="798"/>
                      <a:pt x="3730" y="747"/>
                    </a:cubicBezTo>
                    <a:lnTo>
                      <a:pt x="3498" y="747"/>
                    </a:lnTo>
                    <a:lnTo>
                      <a:pt x="3498" y="747"/>
                    </a:lnTo>
                    <a:cubicBezTo>
                      <a:pt x="3432" y="646"/>
                      <a:pt x="3331" y="572"/>
                      <a:pt x="3215" y="541"/>
                    </a:cubicBezTo>
                    <a:cubicBezTo>
                      <a:pt x="3098" y="502"/>
                      <a:pt x="2971" y="502"/>
                      <a:pt x="2854" y="541"/>
                    </a:cubicBezTo>
                    <a:cubicBezTo>
                      <a:pt x="2769" y="526"/>
                      <a:pt x="2682" y="526"/>
                      <a:pt x="2597" y="541"/>
                    </a:cubicBezTo>
                    <a:cubicBezTo>
                      <a:pt x="2452" y="520"/>
                      <a:pt x="2304" y="520"/>
                      <a:pt x="2159" y="541"/>
                    </a:cubicBezTo>
                    <a:cubicBezTo>
                      <a:pt x="2007" y="498"/>
                      <a:pt x="1847" y="498"/>
                      <a:pt x="1695" y="541"/>
                    </a:cubicBezTo>
                    <a:lnTo>
                      <a:pt x="1695" y="541"/>
                    </a:lnTo>
                    <a:lnTo>
                      <a:pt x="1695" y="541"/>
                    </a:lnTo>
                    <a:cubicBezTo>
                      <a:pt x="1387" y="553"/>
                      <a:pt x="1098" y="693"/>
                      <a:pt x="897" y="927"/>
                    </a:cubicBezTo>
                    <a:cubicBezTo>
                      <a:pt x="720" y="1103"/>
                      <a:pt x="626" y="1347"/>
                      <a:pt x="640" y="1597"/>
                    </a:cubicBezTo>
                    <a:cubicBezTo>
                      <a:pt x="627" y="1673"/>
                      <a:pt x="627" y="1752"/>
                      <a:pt x="640" y="1828"/>
                    </a:cubicBezTo>
                    <a:lnTo>
                      <a:pt x="511" y="1828"/>
                    </a:lnTo>
                    <a:cubicBezTo>
                      <a:pt x="122" y="2122"/>
                      <a:pt x="-67" y="2611"/>
                      <a:pt x="22" y="3090"/>
                    </a:cubicBezTo>
                    <a:cubicBezTo>
                      <a:pt x="7" y="3184"/>
                      <a:pt x="7" y="3279"/>
                      <a:pt x="22" y="3373"/>
                    </a:cubicBezTo>
                    <a:cubicBezTo>
                      <a:pt x="22" y="3373"/>
                      <a:pt x="22" y="3373"/>
                      <a:pt x="22" y="3373"/>
                    </a:cubicBezTo>
                    <a:cubicBezTo>
                      <a:pt x="64" y="3382"/>
                      <a:pt x="108" y="3382"/>
                      <a:pt x="150" y="3373"/>
                    </a:cubicBezTo>
                    <a:cubicBezTo>
                      <a:pt x="226" y="3393"/>
                      <a:pt x="306" y="3393"/>
                      <a:pt x="382" y="3373"/>
                    </a:cubicBezTo>
                    <a:cubicBezTo>
                      <a:pt x="344" y="3499"/>
                      <a:pt x="344" y="3634"/>
                      <a:pt x="382" y="3760"/>
                    </a:cubicBezTo>
                    <a:cubicBezTo>
                      <a:pt x="366" y="3801"/>
                      <a:pt x="366" y="3847"/>
                      <a:pt x="382" y="3888"/>
                    </a:cubicBezTo>
                    <a:cubicBezTo>
                      <a:pt x="374" y="3948"/>
                      <a:pt x="374" y="4009"/>
                      <a:pt x="382" y="4069"/>
                    </a:cubicBezTo>
                    <a:lnTo>
                      <a:pt x="382" y="4326"/>
                    </a:lnTo>
                    <a:cubicBezTo>
                      <a:pt x="371" y="4506"/>
                      <a:pt x="371" y="4687"/>
                      <a:pt x="382" y="4867"/>
                    </a:cubicBezTo>
                    <a:cubicBezTo>
                      <a:pt x="335" y="5148"/>
                      <a:pt x="335" y="5435"/>
                      <a:pt x="382" y="5717"/>
                    </a:cubicBezTo>
                    <a:cubicBezTo>
                      <a:pt x="409" y="5834"/>
                      <a:pt x="453" y="5946"/>
                      <a:pt x="511" y="6051"/>
                    </a:cubicBezTo>
                    <a:lnTo>
                      <a:pt x="743" y="6335"/>
                    </a:lnTo>
                    <a:cubicBezTo>
                      <a:pt x="910" y="6511"/>
                      <a:pt x="1125" y="6636"/>
                      <a:pt x="1361" y="6695"/>
                    </a:cubicBezTo>
                    <a:cubicBezTo>
                      <a:pt x="1479" y="6722"/>
                      <a:pt x="1602" y="6722"/>
                      <a:pt x="1721" y="6695"/>
                    </a:cubicBezTo>
                    <a:cubicBezTo>
                      <a:pt x="1698" y="6762"/>
                      <a:pt x="1698" y="6834"/>
                      <a:pt x="1721" y="6901"/>
                    </a:cubicBezTo>
                    <a:cubicBezTo>
                      <a:pt x="1766" y="6997"/>
                      <a:pt x="1827" y="7084"/>
                      <a:pt x="1901" y="7159"/>
                    </a:cubicBezTo>
                    <a:cubicBezTo>
                      <a:pt x="2012" y="7287"/>
                      <a:pt x="2154" y="7385"/>
                      <a:pt x="2313" y="7442"/>
                    </a:cubicBezTo>
                    <a:lnTo>
                      <a:pt x="2313" y="7442"/>
                    </a:lnTo>
                    <a:lnTo>
                      <a:pt x="2313" y="7442"/>
                    </a:lnTo>
                    <a:cubicBezTo>
                      <a:pt x="2465" y="7758"/>
                      <a:pt x="2747" y="7993"/>
                      <a:pt x="3086" y="8086"/>
                    </a:cubicBezTo>
                    <a:cubicBezTo>
                      <a:pt x="3268" y="8110"/>
                      <a:pt x="3452" y="8064"/>
                      <a:pt x="3601" y="7957"/>
                    </a:cubicBezTo>
                    <a:cubicBezTo>
                      <a:pt x="3673" y="7911"/>
                      <a:pt x="3735" y="7849"/>
                      <a:pt x="3781" y="7777"/>
                    </a:cubicBezTo>
                    <a:cubicBezTo>
                      <a:pt x="3849" y="7706"/>
                      <a:pt x="3894" y="7616"/>
                      <a:pt x="3910" y="7519"/>
                    </a:cubicBezTo>
                    <a:cubicBezTo>
                      <a:pt x="3963" y="7352"/>
                      <a:pt x="3963" y="7172"/>
                      <a:pt x="3910" y="7004"/>
                    </a:cubicBezTo>
                    <a:lnTo>
                      <a:pt x="4116" y="7004"/>
                    </a:lnTo>
                    <a:cubicBezTo>
                      <a:pt x="4359" y="7021"/>
                      <a:pt x="4596" y="6926"/>
                      <a:pt x="4760" y="6747"/>
                    </a:cubicBezTo>
                    <a:cubicBezTo>
                      <a:pt x="5200" y="7045"/>
                      <a:pt x="5614" y="7381"/>
                      <a:pt x="5996" y="7751"/>
                    </a:cubicBezTo>
                    <a:lnTo>
                      <a:pt x="6382" y="8137"/>
                    </a:lnTo>
                    <a:lnTo>
                      <a:pt x="6536" y="8292"/>
                    </a:lnTo>
                    <a:lnTo>
                      <a:pt x="7155" y="8910"/>
                    </a:lnTo>
                    <a:cubicBezTo>
                      <a:pt x="7539" y="9291"/>
                      <a:pt x="7943" y="9652"/>
                      <a:pt x="8365" y="9991"/>
                    </a:cubicBezTo>
                    <a:cubicBezTo>
                      <a:pt x="8491" y="10108"/>
                      <a:pt x="8629" y="10211"/>
                      <a:pt x="8777" y="10300"/>
                    </a:cubicBezTo>
                    <a:cubicBezTo>
                      <a:pt x="8787" y="10189"/>
                      <a:pt x="8787" y="10077"/>
                      <a:pt x="8777" y="9965"/>
                    </a:cubicBezTo>
                    <a:close/>
                    <a:moveTo>
                      <a:pt x="3549" y="232"/>
                    </a:moveTo>
                    <a:lnTo>
                      <a:pt x="3549" y="232"/>
                    </a:lnTo>
                    <a:lnTo>
                      <a:pt x="3549" y="232"/>
                    </a:lnTo>
                    <a:cubicBezTo>
                      <a:pt x="3559" y="283"/>
                      <a:pt x="3559" y="335"/>
                      <a:pt x="3549" y="386"/>
                    </a:cubicBezTo>
                    <a:lnTo>
                      <a:pt x="3549" y="567"/>
                    </a:lnTo>
                    <a:lnTo>
                      <a:pt x="3549" y="567"/>
                    </a:lnTo>
                    <a:lnTo>
                      <a:pt x="3549" y="567"/>
                    </a:lnTo>
                    <a:lnTo>
                      <a:pt x="3549" y="567"/>
                    </a:lnTo>
                    <a:lnTo>
                      <a:pt x="3549" y="567"/>
                    </a:lnTo>
                    <a:lnTo>
                      <a:pt x="3549" y="567"/>
                    </a:lnTo>
                    <a:cubicBezTo>
                      <a:pt x="3549" y="567"/>
                      <a:pt x="3678" y="567"/>
                      <a:pt x="3755" y="412"/>
                    </a:cubicBezTo>
                    <a:cubicBezTo>
                      <a:pt x="3783" y="276"/>
                      <a:pt x="3783" y="136"/>
                      <a:pt x="3755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884" name="Google Shape;884;p7"/>
              <p:cNvSpPr/>
              <p:nvPr/>
            </p:nvSpPr>
            <p:spPr>
              <a:xfrm>
                <a:off x="947234" y="1882821"/>
                <a:ext cx="917" cy="815"/>
              </a:xfrm>
              <a:custGeom>
                <a:rect b="b" l="l" r="r" t="t"/>
                <a:pathLst>
                  <a:path extrusionOk="0" h="815" w="917">
                    <a:moveTo>
                      <a:pt x="606" y="600"/>
                    </a:moveTo>
                    <a:lnTo>
                      <a:pt x="606" y="600"/>
                    </a:lnTo>
                    <a:lnTo>
                      <a:pt x="606" y="600"/>
                    </a:lnTo>
                    <a:cubicBezTo>
                      <a:pt x="606" y="600"/>
                      <a:pt x="838" y="600"/>
                      <a:pt x="889" y="600"/>
                    </a:cubicBezTo>
                    <a:cubicBezTo>
                      <a:pt x="941" y="600"/>
                      <a:pt x="889" y="600"/>
                      <a:pt x="889" y="600"/>
                    </a:cubicBezTo>
                    <a:cubicBezTo>
                      <a:pt x="927" y="518"/>
                      <a:pt x="927" y="424"/>
                      <a:pt x="889" y="342"/>
                    </a:cubicBezTo>
                    <a:cubicBezTo>
                      <a:pt x="889" y="188"/>
                      <a:pt x="683" y="-44"/>
                      <a:pt x="529" y="7"/>
                    </a:cubicBezTo>
                    <a:lnTo>
                      <a:pt x="400" y="7"/>
                    </a:lnTo>
                    <a:cubicBezTo>
                      <a:pt x="249" y="0"/>
                      <a:pt x="112" y="95"/>
                      <a:pt x="65" y="239"/>
                    </a:cubicBezTo>
                    <a:cubicBezTo>
                      <a:pt x="-22" y="400"/>
                      <a:pt x="-22" y="593"/>
                      <a:pt x="65" y="754"/>
                    </a:cubicBezTo>
                    <a:lnTo>
                      <a:pt x="65" y="754"/>
                    </a:lnTo>
                    <a:cubicBezTo>
                      <a:pt x="162" y="837"/>
                      <a:pt x="304" y="837"/>
                      <a:pt x="400" y="754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885" name="Google Shape;885;p7"/>
              <p:cNvSpPr/>
              <p:nvPr/>
            </p:nvSpPr>
            <p:spPr>
              <a:xfrm>
                <a:off x="944191" y="1884783"/>
                <a:ext cx="1023" cy="1598"/>
              </a:xfrm>
              <a:custGeom>
                <a:rect b="b" l="l" r="r" t="t"/>
                <a:pathLst>
                  <a:path extrusionOk="0" h="1598" w="1023">
                    <a:moveTo>
                      <a:pt x="843" y="1598"/>
                    </a:moveTo>
                    <a:lnTo>
                      <a:pt x="843" y="1598"/>
                    </a:lnTo>
                    <a:lnTo>
                      <a:pt x="843" y="1598"/>
                    </a:lnTo>
                    <a:close/>
                    <a:moveTo>
                      <a:pt x="1023" y="568"/>
                    </a:moveTo>
                    <a:cubicBezTo>
                      <a:pt x="974" y="545"/>
                      <a:pt x="917" y="545"/>
                      <a:pt x="869" y="568"/>
                    </a:cubicBezTo>
                    <a:cubicBezTo>
                      <a:pt x="869" y="568"/>
                      <a:pt x="688" y="774"/>
                      <a:pt x="611" y="851"/>
                    </a:cubicBezTo>
                    <a:lnTo>
                      <a:pt x="611" y="851"/>
                    </a:lnTo>
                    <a:lnTo>
                      <a:pt x="611" y="645"/>
                    </a:lnTo>
                    <a:lnTo>
                      <a:pt x="611" y="362"/>
                    </a:lnTo>
                    <a:cubicBezTo>
                      <a:pt x="611" y="130"/>
                      <a:pt x="611" y="-76"/>
                      <a:pt x="328" y="27"/>
                    </a:cubicBezTo>
                    <a:cubicBezTo>
                      <a:pt x="205" y="74"/>
                      <a:pt x="98" y="154"/>
                      <a:pt x="19" y="259"/>
                    </a:cubicBezTo>
                    <a:cubicBezTo>
                      <a:pt x="-6" y="378"/>
                      <a:pt x="-6" y="501"/>
                      <a:pt x="19" y="619"/>
                    </a:cubicBezTo>
                    <a:cubicBezTo>
                      <a:pt x="-6" y="747"/>
                      <a:pt x="-6" y="878"/>
                      <a:pt x="19" y="1006"/>
                    </a:cubicBezTo>
                    <a:cubicBezTo>
                      <a:pt x="9" y="1083"/>
                      <a:pt x="9" y="1161"/>
                      <a:pt x="19" y="1237"/>
                    </a:cubicBezTo>
                    <a:lnTo>
                      <a:pt x="19" y="1238"/>
                    </a:lnTo>
                    <a:lnTo>
                      <a:pt x="19" y="1238"/>
                    </a:lnTo>
                    <a:cubicBezTo>
                      <a:pt x="132" y="1354"/>
                      <a:pt x="298" y="1403"/>
                      <a:pt x="456" y="1366"/>
                    </a:cubicBezTo>
                    <a:lnTo>
                      <a:pt x="456" y="1366"/>
                    </a:lnTo>
                    <a:cubicBezTo>
                      <a:pt x="456" y="1366"/>
                      <a:pt x="456" y="1366"/>
                      <a:pt x="456" y="1238"/>
                    </a:cubicBezTo>
                    <a:lnTo>
                      <a:pt x="456" y="1238"/>
                    </a:lnTo>
                    <a:lnTo>
                      <a:pt x="456" y="1238"/>
                    </a:lnTo>
                    <a:cubicBezTo>
                      <a:pt x="515" y="1257"/>
                      <a:pt x="578" y="1257"/>
                      <a:pt x="637" y="1238"/>
                    </a:cubicBezTo>
                    <a:cubicBezTo>
                      <a:pt x="791" y="1238"/>
                      <a:pt x="817" y="929"/>
                      <a:pt x="843" y="774"/>
                    </a:cubicBezTo>
                    <a:lnTo>
                      <a:pt x="843" y="774"/>
                    </a:lnTo>
                    <a:lnTo>
                      <a:pt x="843" y="774"/>
                    </a:lnTo>
                    <a:lnTo>
                      <a:pt x="843" y="774"/>
                    </a:lnTo>
                    <a:lnTo>
                      <a:pt x="843" y="774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886" name="Google Shape;886;p7"/>
              <p:cNvSpPr/>
              <p:nvPr/>
            </p:nvSpPr>
            <p:spPr>
              <a:xfrm>
                <a:off x="949160" y="1887108"/>
                <a:ext cx="741" cy="853"/>
              </a:xfrm>
              <a:custGeom>
                <a:rect b="b" l="l" r="r" t="t"/>
                <a:pathLst>
                  <a:path extrusionOk="0" h="853" w="741">
                    <a:moveTo>
                      <a:pt x="741" y="20"/>
                    </a:moveTo>
                    <a:lnTo>
                      <a:pt x="586" y="20"/>
                    </a:lnTo>
                    <a:cubicBezTo>
                      <a:pt x="476" y="-7"/>
                      <a:pt x="361" y="-7"/>
                      <a:pt x="251" y="20"/>
                    </a:cubicBezTo>
                    <a:cubicBezTo>
                      <a:pt x="153" y="60"/>
                      <a:pt x="71" y="133"/>
                      <a:pt x="20" y="226"/>
                    </a:cubicBezTo>
                    <a:lnTo>
                      <a:pt x="20" y="226"/>
                    </a:lnTo>
                    <a:cubicBezTo>
                      <a:pt x="6" y="320"/>
                      <a:pt x="6" y="416"/>
                      <a:pt x="20" y="510"/>
                    </a:cubicBezTo>
                    <a:cubicBezTo>
                      <a:pt x="20" y="510"/>
                      <a:pt x="20" y="510"/>
                      <a:pt x="20" y="510"/>
                    </a:cubicBezTo>
                    <a:lnTo>
                      <a:pt x="20" y="510"/>
                    </a:lnTo>
                    <a:cubicBezTo>
                      <a:pt x="-7" y="611"/>
                      <a:pt x="-7" y="717"/>
                      <a:pt x="20" y="819"/>
                    </a:cubicBezTo>
                    <a:lnTo>
                      <a:pt x="20" y="819"/>
                    </a:lnTo>
                    <a:cubicBezTo>
                      <a:pt x="99" y="865"/>
                      <a:pt x="197" y="865"/>
                      <a:pt x="277" y="819"/>
                    </a:cubicBezTo>
                    <a:lnTo>
                      <a:pt x="432" y="819"/>
                    </a:lnTo>
                    <a:cubicBezTo>
                      <a:pt x="534" y="759"/>
                      <a:pt x="615" y="669"/>
                      <a:pt x="663" y="561"/>
                    </a:cubicBezTo>
                    <a:cubicBezTo>
                      <a:pt x="672" y="493"/>
                      <a:pt x="672" y="424"/>
                      <a:pt x="663" y="355"/>
                    </a:cubicBezTo>
                    <a:cubicBezTo>
                      <a:pt x="720" y="253"/>
                      <a:pt x="747" y="137"/>
                      <a:pt x="741" y="20"/>
                    </a:cubicBezTo>
                    <a:close/>
                    <a:moveTo>
                      <a:pt x="303" y="381"/>
                    </a:moveTo>
                    <a:lnTo>
                      <a:pt x="303" y="381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887" name="Google Shape;887;p7"/>
              <p:cNvSpPr/>
              <p:nvPr/>
            </p:nvSpPr>
            <p:spPr>
              <a:xfrm>
                <a:off x="948928" y="1885513"/>
                <a:ext cx="1414" cy="2405"/>
              </a:xfrm>
              <a:custGeom>
                <a:rect b="b" l="l" r="r" t="t"/>
                <a:pathLst>
                  <a:path extrusionOk="0" h="2405" w="1414">
                    <a:moveTo>
                      <a:pt x="1023" y="19"/>
                    </a:moveTo>
                    <a:lnTo>
                      <a:pt x="1023" y="19"/>
                    </a:lnTo>
                    <a:lnTo>
                      <a:pt x="869" y="19"/>
                    </a:lnTo>
                    <a:lnTo>
                      <a:pt x="869" y="19"/>
                    </a:lnTo>
                    <a:cubicBezTo>
                      <a:pt x="970" y="-6"/>
                      <a:pt x="1077" y="-6"/>
                      <a:pt x="1178" y="19"/>
                    </a:cubicBezTo>
                    <a:lnTo>
                      <a:pt x="1178" y="19"/>
                    </a:lnTo>
                    <a:cubicBezTo>
                      <a:pt x="1211" y="119"/>
                      <a:pt x="1211" y="228"/>
                      <a:pt x="1178" y="328"/>
                    </a:cubicBezTo>
                    <a:cubicBezTo>
                      <a:pt x="1178" y="328"/>
                      <a:pt x="1178" y="457"/>
                      <a:pt x="1178" y="534"/>
                    </a:cubicBezTo>
                    <a:cubicBezTo>
                      <a:pt x="1300" y="737"/>
                      <a:pt x="1370" y="967"/>
                      <a:pt x="1384" y="1203"/>
                    </a:cubicBezTo>
                    <a:cubicBezTo>
                      <a:pt x="1425" y="1425"/>
                      <a:pt x="1425" y="1652"/>
                      <a:pt x="1384" y="1873"/>
                    </a:cubicBezTo>
                    <a:cubicBezTo>
                      <a:pt x="1327" y="2011"/>
                      <a:pt x="1228" y="2128"/>
                      <a:pt x="1101" y="2208"/>
                    </a:cubicBezTo>
                    <a:lnTo>
                      <a:pt x="869" y="2208"/>
                    </a:lnTo>
                    <a:lnTo>
                      <a:pt x="689" y="2208"/>
                    </a:lnTo>
                    <a:lnTo>
                      <a:pt x="483" y="2388"/>
                    </a:lnTo>
                    <a:lnTo>
                      <a:pt x="328" y="2388"/>
                    </a:lnTo>
                    <a:cubicBezTo>
                      <a:pt x="279" y="2411"/>
                      <a:pt x="223" y="2411"/>
                      <a:pt x="174" y="2388"/>
                    </a:cubicBezTo>
                    <a:lnTo>
                      <a:pt x="174" y="2388"/>
                    </a:lnTo>
                    <a:lnTo>
                      <a:pt x="174" y="2388"/>
                    </a:lnTo>
                    <a:cubicBezTo>
                      <a:pt x="174" y="2388"/>
                      <a:pt x="174" y="2388"/>
                      <a:pt x="174" y="2388"/>
                    </a:cubicBezTo>
                    <a:cubicBezTo>
                      <a:pt x="135" y="2297"/>
                      <a:pt x="135" y="2195"/>
                      <a:pt x="174" y="2105"/>
                    </a:cubicBezTo>
                    <a:lnTo>
                      <a:pt x="174" y="2105"/>
                    </a:lnTo>
                    <a:lnTo>
                      <a:pt x="174" y="2105"/>
                    </a:lnTo>
                    <a:cubicBezTo>
                      <a:pt x="163" y="2054"/>
                      <a:pt x="163" y="2001"/>
                      <a:pt x="174" y="1950"/>
                    </a:cubicBezTo>
                    <a:lnTo>
                      <a:pt x="174" y="1950"/>
                    </a:lnTo>
                    <a:cubicBezTo>
                      <a:pt x="2" y="1702"/>
                      <a:pt x="-45" y="1388"/>
                      <a:pt x="45" y="1100"/>
                    </a:cubicBezTo>
                    <a:cubicBezTo>
                      <a:pt x="87" y="951"/>
                      <a:pt x="157" y="812"/>
                      <a:pt x="251" y="688"/>
                    </a:cubicBezTo>
                    <a:lnTo>
                      <a:pt x="251" y="688"/>
                    </a:lnTo>
                    <a:cubicBezTo>
                      <a:pt x="293" y="588"/>
                      <a:pt x="378" y="513"/>
                      <a:pt x="483" y="482"/>
                    </a:cubicBezTo>
                    <a:cubicBezTo>
                      <a:pt x="461" y="241"/>
                      <a:pt x="639" y="29"/>
                      <a:pt x="880" y="8"/>
                    </a:cubicBezTo>
                    <a:cubicBezTo>
                      <a:pt x="928" y="4"/>
                      <a:pt x="977" y="7"/>
                      <a:pt x="1023" y="19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888" name="Google Shape;888;p7"/>
              <p:cNvSpPr/>
              <p:nvPr/>
            </p:nvSpPr>
            <p:spPr>
              <a:xfrm>
                <a:off x="944106" y="1890012"/>
                <a:ext cx="2481" cy="8394"/>
              </a:xfrm>
              <a:custGeom>
                <a:rect b="b" l="l" r="r" t="t"/>
                <a:pathLst>
                  <a:path extrusionOk="0" h="8394" w="2481">
                    <a:moveTo>
                      <a:pt x="2446" y="0"/>
                    </a:moveTo>
                    <a:cubicBezTo>
                      <a:pt x="2472" y="162"/>
                      <a:pt x="2472" y="327"/>
                      <a:pt x="2446" y="489"/>
                    </a:cubicBezTo>
                    <a:cubicBezTo>
                      <a:pt x="2458" y="652"/>
                      <a:pt x="2458" y="816"/>
                      <a:pt x="2446" y="979"/>
                    </a:cubicBezTo>
                    <a:cubicBezTo>
                      <a:pt x="2328" y="1324"/>
                      <a:pt x="2233" y="1676"/>
                      <a:pt x="2163" y="2034"/>
                    </a:cubicBezTo>
                    <a:cubicBezTo>
                      <a:pt x="2163" y="2343"/>
                      <a:pt x="2163" y="2678"/>
                      <a:pt x="2163" y="2987"/>
                    </a:cubicBezTo>
                    <a:cubicBezTo>
                      <a:pt x="2163" y="3296"/>
                      <a:pt x="2163" y="3579"/>
                      <a:pt x="2009" y="3863"/>
                    </a:cubicBezTo>
                    <a:cubicBezTo>
                      <a:pt x="1897" y="4451"/>
                      <a:pt x="1733" y="5028"/>
                      <a:pt x="1519" y="5588"/>
                    </a:cubicBezTo>
                    <a:cubicBezTo>
                      <a:pt x="1347" y="6136"/>
                      <a:pt x="1132" y="6670"/>
                      <a:pt x="876" y="7184"/>
                    </a:cubicBezTo>
                    <a:cubicBezTo>
                      <a:pt x="876" y="7390"/>
                      <a:pt x="618" y="7622"/>
                      <a:pt x="464" y="7828"/>
                    </a:cubicBezTo>
                    <a:lnTo>
                      <a:pt x="0" y="8395"/>
                    </a:lnTo>
                    <a:lnTo>
                      <a:pt x="0" y="8395"/>
                    </a:lnTo>
                    <a:lnTo>
                      <a:pt x="412" y="7725"/>
                    </a:lnTo>
                    <a:lnTo>
                      <a:pt x="721" y="7030"/>
                    </a:lnTo>
                    <a:cubicBezTo>
                      <a:pt x="927" y="6463"/>
                      <a:pt x="1082" y="5871"/>
                      <a:pt x="1236" y="5279"/>
                    </a:cubicBezTo>
                    <a:cubicBezTo>
                      <a:pt x="1391" y="4687"/>
                      <a:pt x="1545" y="4094"/>
                      <a:pt x="1674" y="3502"/>
                    </a:cubicBezTo>
                    <a:cubicBezTo>
                      <a:pt x="1803" y="2910"/>
                      <a:pt x="1674" y="2884"/>
                      <a:pt x="1854" y="2549"/>
                    </a:cubicBezTo>
                    <a:cubicBezTo>
                      <a:pt x="1842" y="2386"/>
                      <a:pt x="1842" y="2223"/>
                      <a:pt x="1854" y="2060"/>
                    </a:cubicBezTo>
                    <a:cubicBezTo>
                      <a:pt x="1842" y="1983"/>
                      <a:pt x="1842" y="1905"/>
                      <a:pt x="1854" y="1828"/>
                    </a:cubicBezTo>
                    <a:lnTo>
                      <a:pt x="2086" y="1210"/>
                    </a:lnTo>
                    <a:cubicBezTo>
                      <a:pt x="2182" y="1035"/>
                      <a:pt x="2268" y="855"/>
                      <a:pt x="2343" y="669"/>
                    </a:cubicBezTo>
                    <a:lnTo>
                      <a:pt x="2343" y="669"/>
                    </a:lnTo>
                    <a:cubicBezTo>
                      <a:pt x="2402" y="529"/>
                      <a:pt x="2445" y="382"/>
                      <a:pt x="2472" y="232"/>
                    </a:cubicBezTo>
                    <a:cubicBezTo>
                      <a:pt x="2485" y="155"/>
                      <a:pt x="2485" y="77"/>
                      <a:pt x="2472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889" name="Google Shape;889;p7"/>
              <p:cNvSpPr/>
              <p:nvPr/>
            </p:nvSpPr>
            <p:spPr>
              <a:xfrm>
                <a:off x="945008" y="1892227"/>
                <a:ext cx="2060" cy="7184"/>
              </a:xfrm>
              <a:custGeom>
                <a:rect b="b" l="l" r="r" t="t"/>
                <a:pathLst>
                  <a:path extrusionOk="0" h="7184" w="2060">
                    <a:moveTo>
                      <a:pt x="2060" y="0"/>
                    </a:moveTo>
                    <a:cubicBezTo>
                      <a:pt x="2060" y="0"/>
                      <a:pt x="2060" y="0"/>
                      <a:pt x="2060" y="0"/>
                    </a:cubicBezTo>
                    <a:cubicBezTo>
                      <a:pt x="2060" y="824"/>
                      <a:pt x="2060" y="1622"/>
                      <a:pt x="1880" y="2421"/>
                    </a:cubicBezTo>
                    <a:cubicBezTo>
                      <a:pt x="1823" y="3106"/>
                      <a:pt x="1711" y="3787"/>
                      <a:pt x="1545" y="4455"/>
                    </a:cubicBezTo>
                    <a:cubicBezTo>
                      <a:pt x="1388" y="5041"/>
                      <a:pt x="1154" y="5604"/>
                      <a:pt x="850" y="6129"/>
                    </a:cubicBezTo>
                    <a:cubicBezTo>
                      <a:pt x="639" y="6533"/>
                      <a:pt x="350" y="6892"/>
                      <a:pt x="0" y="7184"/>
                    </a:cubicBezTo>
                    <a:lnTo>
                      <a:pt x="0" y="7184"/>
                    </a:lnTo>
                    <a:lnTo>
                      <a:pt x="283" y="6566"/>
                    </a:lnTo>
                    <a:cubicBezTo>
                      <a:pt x="464" y="6103"/>
                      <a:pt x="618" y="5614"/>
                      <a:pt x="773" y="5124"/>
                    </a:cubicBezTo>
                    <a:cubicBezTo>
                      <a:pt x="927" y="4635"/>
                      <a:pt x="1082" y="4172"/>
                      <a:pt x="1210" y="3682"/>
                    </a:cubicBezTo>
                    <a:cubicBezTo>
                      <a:pt x="1339" y="3193"/>
                      <a:pt x="1545" y="2472"/>
                      <a:pt x="1674" y="1854"/>
                    </a:cubicBezTo>
                    <a:cubicBezTo>
                      <a:pt x="1803" y="1236"/>
                      <a:pt x="1957" y="618"/>
                      <a:pt x="2060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890" name="Google Shape;890;p7"/>
              <p:cNvSpPr/>
              <p:nvPr/>
            </p:nvSpPr>
            <p:spPr>
              <a:xfrm>
                <a:off x="933729" y="1887411"/>
                <a:ext cx="9862" cy="3000"/>
              </a:xfrm>
              <a:custGeom>
                <a:rect b="b" l="l" r="r" t="t"/>
                <a:pathLst>
                  <a:path extrusionOk="0" h="3000" w="9862">
                    <a:moveTo>
                      <a:pt x="0" y="2369"/>
                    </a:moveTo>
                    <a:lnTo>
                      <a:pt x="798" y="2369"/>
                    </a:lnTo>
                    <a:cubicBezTo>
                      <a:pt x="1159" y="2369"/>
                      <a:pt x="1494" y="2369"/>
                      <a:pt x="1854" y="2240"/>
                    </a:cubicBezTo>
                    <a:lnTo>
                      <a:pt x="2884" y="2240"/>
                    </a:lnTo>
                    <a:lnTo>
                      <a:pt x="3863" y="2240"/>
                    </a:lnTo>
                    <a:lnTo>
                      <a:pt x="4918" y="2240"/>
                    </a:lnTo>
                    <a:lnTo>
                      <a:pt x="4918" y="2240"/>
                    </a:lnTo>
                    <a:cubicBezTo>
                      <a:pt x="5317" y="2229"/>
                      <a:pt x="5714" y="2177"/>
                      <a:pt x="6103" y="2086"/>
                    </a:cubicBezTo>
                    <a:cubicBezTo>
                      <a:pt x="6480" y="1993"/>
                      <a:pt x="6850" y="1872"/>
                      <a:pt x="7210" y="1725"/>
                    </a:cubicBezTo>
                    <a:cubicBezTo>
                      <a:pt x="8032" y="1366"/>
                      <a:pt x="8803" y="898"/>
                      <a:pt x="9502" y="335"/>
                    </a:cubicBezTo>
                    <a:lnTo>
                      <a:pt x="9862" y="0"/>
                    </a:lnTo>
                    <a:cubicBezTo>
                      <a:pt x="9862" y="0"/>
                      <a:pt x="9862" y="0"/>
                      <a:pt x="9862" y="0"/>
                    </a:cubicBezTo>
                    <a:cubicBezTo>
                      <a:pt x="9589" y="397"/>
                      <a:pt x="9278" y="768"/>
                      <a:pt x="8935" y="1107"/>
                    </a:cubicBezTo>
                    <a:cubicBezTo>
                      <a:pt x="8602" y="1420"/>
                      <a:pt x="8249" y="1713"/>
                      <a:pt x="7880" y="1983"/>
                    </a:cubicBezTo>
                    <a:cubicBezTo>
                      <a:pt x="7509" y="2246"/>
                      <a:pt x="7112" y="2470"/>
                      <a:pt x="6695" y="2652"/>
                    </a:cubicBezTo>
                    <a:cubicBezTo>
                      <a:pt x="6342" y="2806"/>
                      <a:pt x="5969" y="2910"/>
                      <a:pt x="5588" y="2961"/>
                    </a:cubicBezTo>
                    <a:cubicBezTo>
                      <a:pt x="5134" y="3013"/>
                      <a:pt x="4676" y="3013"/>
                      <a:pt x="4223" y="2961"/>
                    </a:cubicBezTo>
                    <a:cubicBezTo>
                      <a:pt x="3743" y="2987"/>
                      <a:pt x="3261" y="2987"/>
                      <a:pt x="2781" y="2961"/>
                    </a:cubicBezTo>
                    <a:cubicBezTo>
                      <a:pt x="2524" y="2936"/>
                      <a:pt x="2265" y="2936"/>
                      <a:pt x="2009" y="2961"/>
                    </a:cubicBezTo>
                    <a:lnTo>
                      <a:pt x="1339" y="2961"/>
                    </a:lnTo>
                    <a:cubicBezTo>
                      <a:pt x="890" y="2937"/>
                      <a:pt x="443" y="2885"/>
                      <a:pt x="0" y="2807"/>
                    </a:cubicBezTo>
                    <a:lnTo>
                      <a:pt x="0" y="2807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891" name="Google Shape;891;p7"/>
              <p:cNvSpPr/>
              <p:nvPr/>
            </p:nvSpPr>
            <p:spPr>
              <a:xfrm>
                <a:off x="949334" y="1874794"/>
                <a:ext cx="4480" cy="7982"/>
              </a:xfrm>
              <a:custGeom>
                <a:rect b="b" l="l" r="r" t="t"/>
                <a:pathLst>
                  <a:path extrusionOk="0" h="7982" w="4480">
                    <a:moveTo>
                      <a:pt x="4481" y="0"/>
                    </a:moveTo>
                    <a:lnTo>
                      <a:pt x="4481" y="0"/>
                    </a:lnTo>
                    <a:cubicBezTo>
                      <a:pt x="4089" y="386"/>
                      <a:pt x="3735" y="808"/>
                      <a:pt x="3425" y="1262"/>
                    </a:cubicBezTo>
                    <a:cubicBezTo>
                      <a:pt x="3103" y="1732"/>
                      <a:pt x="2811" y="2223"/>
                      <a:pt x="2549" y="2730"/>
                    </a:cubicBezTo>
                    <a:cubicBezTo>
                      <a:pt x="2240" y="3270"/>
                      <a:pt x="1957" y="3837"/>
                      <a:pt x="1674" y="4403"/>
                    </a:cubicBezTo>
                    <a:cubicBezTo>
                      <a:pt x="1107" y="5588"/>
                      <a:pt x="592" y="6824"/>
                      <a:pt x="0" y="7983"/>
                    </a:cubicBezTo>
                    <a:lnTo>
                      <a:pt x="0" y="7983"/>
                    </a:lnTo>
                    <a:cubicBezTo>
                      <a:pt x="283" y="7133"/>
                      <a:pt x="541" y="6283"/>
                      <a:pt x="824" y="5408"/>
                    </a:cubicBezTo>
                    <a:cubicBezTo>
                      <a:pt x="1105" y="4600"/>
                      <a:pt x="1449" y="3817"/>
                      <a:pt x="1854" y="3064"/>
                    </a:cubicBezTo>
                    <a:cubicBezTo>
                      <a:pt x="2224" y="2429"/>
                      <a:pt x="2646" y="1826"/>
                      <a:pt x="3116" y="1262"/>
                    </a:cubicBezTo>
                    <a:cubicBezTo>
                      <a:pt x="3500" y="770"/>
                      <a:pt x="3960" y="344"/>
                      <a:pt x="4481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892" name="Google Shape;892;p7"/>
              <p:cNvSpPr/>
              <p:nvPr/>
            </p:nvSpPr>
            <p:spPr>
              <a:xfrm>
                <a:off x="949875" y="1876957"/>
                <a:ext cx="1133" cy="2858"/>
              </a:xfrm>
              <a:custGeom>
                <a:rect b="b" l="l" r="r" t="t"/>
                <a:pathLst>
                  <a:path extrusionOk="0" h="2858" w="1133">
                    <a:moveTo>
                      <a:pt x="1133" y="0"/>
                    </a:moveTo>
                    <a:lnTo>
                      <a:pt x="1133" y="0"/>
                    </a:lnTo>
                    <a:cubicBezTo>
                      <a:pt x="747" y="850"/>
                      <a:pt x="361" y="1700"/>
                      <a:pt x="0" y="2575"/>
                    </a:cubicBezTo>
                    <a:cubicBezTo>
                      <a:pt x="0" y="2575"/>
                      <a:pt x="0" y="2755"/>
                      <a:pt x="0" y="2858"/>
                    </a:cubicBezTo>
                    <a:lnTo>
                      <a:pt x="0" y="2858"/>
                    </a:lnTo>
                    <a:cubicBezTo>
                      <a:pt x="70" y="2336"/>
                      <a:pt x="209" y="1825"/>
                      <a:pt x="412" y="1339"/>
                    </a:cubicBezTo>
                    <a:cubicBezTo>
                      <a:pt x="615" y="873"/>
                      <a:pt x="856" y="426"/>
                      <a:pt x="1133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893" name="Google Shape;893;p7"/>
              <p:cNvSpPr/>
              <p:nvPr/>
            </p:nvSpPr>
            <p:spPr>
              <a:xfrm>
                <a:off x="950956" y="1887057"/>
                <a:ext cx="3141" cy="1436"/>
              </a:xfrm>
              <a:custGeom>
                <a:rect b="b" l="l" r="r" t="t"/>
                <a:pathLst>
                  <a:path extrusionOk="0" h="1436" w="3141">
                    <a:moveTo>
                      <a:pt x="3142" y="973"/>
                    </a:moveTo>
                    <a:lnTo>
                      <a:pt x="3142" y="1436"/>
                    </a:lnTo>
                    <a:lnTo>
                      <a:pt x="2755" y="1179"/>
                    </a:lnTo>
                    <a:cubicBezTo>
                      <a:pt x="2308" y="869"/>
                      <a:pt x="1824" y="618"/>
                      <a:pt x="1313" y="432"/>
                    </a:cubicBezTo>
                    <a:cubicBezTo>
                      <a:pt x="869" y="318"/>
                      <a:pt x="430" y="181"/>
                      <a:pt x="0" y="20"/>
                    </a:cubicBezTo>
                    <a:lnTo>
                      <a:pt x="0" y="20"/>
                    </a:lnTo>
                    <a:lnTo>
                      <a:pt x="747" y="20"/>
                    </a:lnTo>
                    <a:lnTo>
                      <a:pt x="1365" y="20"/>
                    </a:lnTo>
                    <a:cubicBezTo>
                      <a:pt x="1535" y="-7"/>
                      <a:pt x="1709" y="-7"/>
                      <a:pt x="1880" y="20"/>
                    </a:cubicBezTo>
                    <a:cubicBezTo>
                      <a:pt x="2094" y="83"/>
                      <a:pt x="2302" y="170"/>
                      <a:pt x="2498" y="277"/>
                    </a:cubicBezTo>
                    <a:cubicBezTo>
                      <a:pt x="2740" y="482"/>
                      <a:pt x="2956" y="716"/>
                      <a:pt x="3142" y="973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894" name="Google Shape;894;p7"/>
              <p:cNvSpPr/>
              <p:nvPr/>
            </p:nvSpPr>
            <p:spPr>
              <a:xfrm>
                <a:off x="944725" y="1890115"/>
                <a:ext cx="978" cy="2420"/>
              </a:xfrm>
              <a:custGeom>
                <a:rect b="b" l="l" r="r" t="t"/>
                <a:pathLst>
                  <a:path extrusionOk="0" h="2420" w="978">
                    <a:moveTo>
                      <a:pt x="979" y="0"/>
                    </a:moveTo>
                    <a:lnTo>
                      <a:pt x="979" y="0"/>
                    </a:lnTo>
                    <a:cubicBezTo>
                      <a:pt x="824" y="464"/>
                      <a:pt x="695" y="927"/>
                      <a:pt x="515" y="1391"/>
                    </a:cubicBezTo>
                    <a:cubicBezTo>
                      <a:pt x="380" y="1751"/>
                      <a:pt x="207" y="2096"/>
                      <a:pt x="0" y="2421"/>
                    </a:cubicBezTo>
                    <a:lnTo>
                      <a:pt x="0" y="2421"/>
                    </a:lnTo>
                    <a:lnTo>
                      <a:pt x="463" y="1056"/>
                    </a:lnTo>
                    <a:cubicBezTo>
                      <a:pt x="608" y="691"/>
                      <a:pt x="780" y="338"/>
                      <a:pt x="978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895" name="Google Shape;895;p7"/>
              <p:cNvSpPr/>
              <p:nvPr/>
            </p:nvSpPr>
            <p:spPr>
              <a:xfrm>
                <a:off x="938879" y="1887360"/>
                <a:ext cx="3605" cy="721"/>
              </a:xfrm>
              <a:custGeom>
                <a:rect b="b" l="l" r="r" t="t"/>
                <a:pathLst>
                  <a:path extrusionOk="0" h="721" w="3605">
                    <a:moveTo>
                      <a:pt x="0" y="206"/>
                    </a:moveTo>
                    <a:cubicBezTo>
                      <a:pt x="754" y="155"/>
                      <a:pt x="1512" y="155"/>
                      <a:pt x="2266" y="206"/>
                    </a:cubicBezTo>
                    <a:lnTo>
                      <a:pt x="2266" y="206"/>
                    </a:lnTo>
                    <a:cubicBezTo>
                      <a:pt x="2446" y="218"/>
                      <a:pt x="2627" y="218"/>
                      <a:pt x="2807" y="206"/>
                    </a:cubicBezTo>
                    <a:lnTo>
                      <a:pt x="3219" y="206"/>
                    </a:lnTo>
                    <a:lnTo>
                      <a:pt x="3219" y="206"/>
                    </a:lnTo>
                    <a:cubicBezTo>
                      <a:pt x="3358" y="159"/>
                      <a:pt x="3488" y="89"/>
                      <a:pt x="3605" y="0"/>
                    </a:cubicBezTo>
                    <a:lnTo>
                      <a:pt x="3605" y="0"/>
                    </a:lnTo>
                    <a:cubicBezTo>
                      <a:pt x="3504" y="123"/>
                      <a:pt x="3382" y="228"/>
                      <a:pt x="3245" y="309"/>
                    </a:cubicBezTo>
                    <a:cubicBezTo>
                      <a:pt x="3116" y="401"/>
                      <a:pt x="2978" y="479"/>
                      <a:pt x="2833" y="541"/>
                    </a:cubicBezTo>
                    <a:cubicBezTo>
                      <a:pt x="2541" y="640"/>
                      <a:pt x="2238" y="701"/>
                      <a:pt x="1931" y="721"/>
                    </a:cubicBezTo>
                    <a:cubicBezTo>
                      <a:pt x="1283" y="703"/>
                      <a:pt x="637" y="634"/>
                      <a:pt x="0" y="515"/>
                    </a:cubicBezTo>
                    <a:lnTo>
                      <a:pt x="0" y="515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896" name="Google Shape;896;p7"/>
              <p:cNvSpPr/>
              <p:nvPr/>
            </p:nvSpPr>
            <p:spPr>
              <a:xfrm>
                <a:off x="930234" y="1861675"/>
                <a:ext cx="28705" cy="45049"/>
              </a:xfrm>
              <a:custGeom>
                <a:rect b="b" l="l" r="r" t="t"/>
                <a:pathLst>
                  <a:path extrusionOk="0" h="45049" w="28705">
                    <a:moveTo>
                      <a:pt x="26027" y="8870"/>
                    </a:moveTo>
                    <a:cubicBezTo>
                      <a:pt x="26452" y="8583"/>
                      <a:pt x="26910" y="8350"/>
                      <a:pt x="27392" y="8175"/>
                    </a:cubicBezTo>
                    <a:cubicBezTo>
                      <a:pt x="27661" y="8093"/>
                      <a:pt x="27937" y="8033"/>
                      <a:pt x="28216" y="7995"/>
                    </a:cubicBezTo>
                    <a:cubicBezTo>
                      <a:pt x="28370" y="7351"/>
                      <a:pt x="28525" y="6759"/>
                      <a:pt x="28679" y="6166"/>
                    </a:cubicBezTo>
                    <a:lnTo>
                      <a:pt x="28396" y="5780"/>
                    </a:lnTo>
                    <a:cubicBezTo>
                      <a:pt x="28057" y="5437"/>
                      <a:pt x="27687" y="5126"/>
                      <a:pt x="27289" y="4853"/>
                    </a:cubicBezTo>
                    <a:lnTo>
                      <a:pt x="27289" y="4853"/>
                    </a:lnTo>
                    <a:cubicBezTo>
                      <a:pt x="26868" y="4579"/>
                      <a:pt x="26408" y="4371"/>
                      <a:pt x="25924" y="4235"/>
                    </a:cubicBezTo>
                    <a:cubicBezTo>
                      <a:pt x="25565" y="4185"/>
                      <a:pt x="25201" y="4185"/>
                      <a:pt x="24843" y="4235"/>
                    </a:cubicBezTo>
                    <a:lnTo>
                      <a:pt x="24843" y="4235"/>
                    </a:lnTo>
                    <a:cubicBezTo>
                      <a:pt x="24384" y="4274"/>
                      <a:pt x="23933" y="4378"/>
                      <a:pt x="23504" y="4544"/>
                    </a:cubicBezTo>
                    <a:cubicBezTo>
                      <a:pt x="22822" y="4854"/>
                      <a:pt x="22188" y="5262"/>
                      <a:pt x="21624" y="5754"/>
                    </a:cubicBezTo>
                    <a:cubicBezTo>
                      <a:pt x="20990" y="6292"/>
                      <a:pt x="20435" y="6916"/>
                      <a:pt x="19976" y="7609"/>
                    </a:cubicBezTo>
                    <a:lnTo>
                      <a:pt x="19976" y="7609"/>
                    </a:lnTo>
                    <a:cubicBezTo>
                      <a:pt x="19412" y="8486"/>
                      <a:pt x="18938" y="9418"/>
                      <a:pt x="18559" y="10390"/>
                    </a:cubicBezTo>
                    <a:lnTo>
                      <a:pt x="18559" y="10390"/>
                    </a:lnTo>
                    <a:cubicBezTo>
                      <a:pt x="17937" y="12058"/>
                      <a:pt x="17480" y="13782"/>
                      <a:pt x="17195" y="15540"/>
                    </a:cubicBezTo>
                    <a:cubicBezTo>
                      <a:pt x="17195" y="15823"/>
                      <a:pt x="17195" y="16106"/>
                      <a:pt x="17066" y="16415"/>
                    </a:cubicBezTo>
                    <a:cubicBezTo>
                      <a:pt x="17065" y="15475"/>
                      <a:pt x="17143" y="14536"/>
                      <a:pt x="17298" y="13608"/>
                    </a:cubicBezTo>
                    <a:cubicBezTo>
                      <a:pt x="17671" y="11243"/>
                      <a:pt x="18550" y="8986"/>
                      <a:pt x="19873" y="6990"/>
                    </a:cubicBezTo>
                    <a:cubicBezTo>
                      <a:pt x="20456" y="6100"/>
                      <a:pt x="21188" y="5316"/>
                      <a:pt x="22036" y="4673"/>
                    </a:cubicBezTo>
                    <a:cubicBezTo>
                      <a:pt x="22746" y="4127"/>
                      <a:pt x="23576" y="3756"/>
                      <a:pt x="24456" y="3591"/>
                    </a:cubicBezTo>
                    <a:lnTo>
                      <a:pt x="24456" y="3591"/>
                    </a:lnTo>
                    <a:cubicBezTo>
                      <a:pt x="24027" y="3093"/>
                      <a:pt x="23543" y="2644"/>
                      <a:pt x="23014" y="2252"/>
                    </a:cubicBezTo>
                    <a:cubicBezTo>
                      <a:pt x="22761" y="2106"/>
                      <a:pt x="22493" y="1986"/>
                      <a:pt x="22216" y="1892"/>
                    </a:cubicBezTo>
                    <a:lnTo>
                      <a:pt x="22216" y="1892"/>
                    </a:lnTo>
                    <a:cubicBezTo>
                      <a:pt x="21701" y="1892"/>
                      <a:pt x="21186" y="1892"/>
                      <a:pt x="20671" y="1712"/>
                    </a:cubicBezTo>
                    <a:cubicBezTo>
                      <a:pt x="20174" y="1668"/>
                      <a:pt x="19688" y="1546"/>
                      <a:pt x="19229" y="1351"/>
                    </a:cubicBezTo>
                    <a:cubicBezTo>
                      <a:pt x="18688" y="1145"/>
                      <a:pt x="18173" y="862"/>
                      <a:pt x="17658" y="604"/>
                    </a:cubicBezTo>
                    <a:cubicBezTo>
                      <a:pt x="17260" y="369"/>
                      <a:pt x="16837" y="179"/>
                      <a:pt x="16396" y="38"/>
                    </a:cubicBezTo>
                    <a:cubicBezTo>
                      <a:pt x="16081" y="-13"/>
                      <a:pt x="15759" y="-13"/>
                      <a:pt x="15444" y="38"/>
                    </a:cubicBezTo>
                    <a:cubicBezTo>
                      <a:pt x="15136" y="67"/>
                      <a:pt x="14833" y="136"/>
                      <a:pt x="14542" y="244"/>
                    </a:cubicBezTo>
                    <a:cubicBezTo>
                      <a:pt x="14234" y="381"/>
                      <a:pt x="13947" y="563"/>
                      <a:pt x="13693" y="785"/>
                    </a:cubicBezTo>
                    <a:cubicBezTo>
                      <a:pt x="13241" y="1170"/>
                      <a:pt x="12850" y="1621"/>
                      <a:pt x="12534" y="2124"/>
                    </a:cubicBezTo>
                    <a:cubicBezTo>
                      <a:pt x="12276" y="2484"/>
                      <a:pt x="12070" y="2845"/>
                      <a:pt x="11813" y="3154"/>
                    </a:cubicBezTo>
                    <a:cubicBezTo>
                      <a:pt x="11528" y="3495"/>
                      <a:pt x="11209" y="3805"/>
                      <a:pt x="10860" y="4081"/>
                    </a:cubicBezTo>
                    <a:cubicBezTo>
                      <a:pt x="10555" y="4329"/>
                      <a:pt x="10237" y="4561"/>
                      <a:pt x="9907" y="4776"/>
                    </a:cubicBezTo>
                    <a:lnTo>
                      <a:pt x="9907" y="4776"/>
                    </a:lnTo>
                    <a:cubicBezTo>
                      <a:pt x="9907" y="5136"/>
                      <a:pt x="9907" y="5497"/>
                      <a:pt x="9907" y="5857"/>
                    </a:cubicBezTo>
                    <a:cubicBezTo>
                      <a:pt x="9882" y="6209"/>
                      <a:pt x="9882" y="6562"/>
                      <a:pt x="9907" y="6913"/>
                    </a:cubicBezTo>
                    <a:cubicBezTo>
                      <a:pt x="9881" y="7239"/>
                      <a:pt x="9881" y="7566"/>
                      <a:pt x="9907" y="7892"/>
                    </a:cubicBezTo>
                    <a:cubicBezTo>
                      <a:pt x="9907" y="8227"/>
                      <a:pt x="9907" y="8561"/>
                      <a:pt x="10113" y="8896"/>
                    </a:cubicBezTo>
                    <a:lnTo>
                      <a:pt x="10113" y="8896"/>
                    </a:lnTo>
                    <a:cubicBezTo>
                      <a:pt x="10251" y="9448"/>
                      <a:pt x="10450" y="9984"/>
                      <a:pt x="10706" y="10493"/>
                    </a:cubicBezTo>
                    <a:lnTo>
                      <a:pt x="10706" y="10493"/>
                    </a:lnTo>
                    <a:lnTo>
                      <a:pt x="10397" y="10029"/>
                    </a:lnTo>
                    <a:cubicBezTo>
                      <a:pt x="10167" y="9664"/>
                      <a:pt x="9977" y="9276"/>
                      <a:pt x="9830" y="8870"/>
                    </a:cubicBezTo>
                    <a:cubicBezTo>
                      <a:pt x="9830" y="8613"/>
                      <a:pt x="9676" y="8330"/>
                      <a:pt x="9624" y="8072"/>
                    </a:cubicBezTo>
                    <a:cubicBezTo>
                      <a:pt x="9573" y="7815"/>
                      <a:pt x="9624" y="7454"/>
                      <a:pt x="9495" y="7145"/>
                    </a:cubicBezTo>
                    <a:cubicBezTo>
                      <a:pt x="9470" y="6344"/>
                      <a:pt x="9574" y="5544"/>
                      <a:pt x="9804" y="4776"/>
                    </a:cubicBezTo>
                    <a:lnTo>
                      <a:pt x="9032" y="5342"/>
                    </a:lnTo>
                    <a:cubicBezTo>
                      <a:pt x="8660" y="5659"/>
                      <a:pt x="8331" y="6023"/>
                      <a:pt x="8053" y="6424"/>
                    </a:cubicBezTo>
                    <a:lnTo>
                      <a:pt x="8053" y="6424"/>
                    </a:lnTo>
                    <a:cubicBezTo>
                      <a:pt x="7884" y="6707"/>
                      <a:pt x="7729" y="7000"/>
                      <a:pt x="7590" y="7299"/>
                    </a:cubicBezTo>
                    <a:cubicBezTo>
                      <a:pt x="7590" y="7609"/>
                      <a:pt x="7410" y="7918"/>
                      <a:pt x="7332" y="8252"/>
                    </a:cubicBezTo>
                    <a:cubicBezTo>
                      <a:pt x="7307" y="8664"/>
                      <a:pt x="7307" y="9077"/>
                      <a:pt x="7332" y="9488"/>
                    </a:cubicBezTo>
                    <a:cubicBezTo>
                      <a:pt x="7376" y="10087"/>
                      <a:pt x="7471" y="10682"/>
                      <a:pt x="7616" y="11265"/>
                    </a:cubicBezTo>
                    <a:lnTo>
                      <a:pt x="7616" y="11265"/>
                    </a:lnTo>
                    <a:cubicBezTo>
                      <a:pt x="7875" y="12237"/>
                      <a:pt x="8238" y="13177"/>
                      <a:pt x="8697" y="14072"/>
                    </a:cubicBezTo>
                    <a:cubicBezTo>
                      <a:pt x="8903" y="14450"/>
                      <a:pt x="9109" y="14810"/>
                      <a:pt x="9315" y="15153"/>
                    </a:cubicBezTo>
                    <a:cubicBezTo>
                      <a:pt x="9547" y="15514"/>
                      <a:pt x="9753" y="15849"/>
                      <a:pt x="9985" y="16158"/>
                    </a:cubicBezTo>
                    <a:cubicBezTo>
                      <a:pt x="10216" y="16467"/>
                      <a:pt x="10937" y="17368"/>
                      <a:pt x="11427" y="17934"/>
                    </a:cubicBezTo>
                    <a:cubicBezTo>
                      <a:pt x="12180" y="18817"/>
                      <a:pt x="13045" y="19596"/>
                      <a:pt x="14002" y="20252"/>
                    </a:cubicBezTo>
                    <a:lnTo>
                      <a:pt x="14414" y="20484"/>
                    </a:lnTo>
                    <a:cubicBezTo>
                      <a:pt x="13871" y="20367"/>
                      <a:pt x="13355" y="20149"/>
                      <a:pt x="12894" y="19840"/>
                    </a:cubicBezTo>
                    <a:cubicBezTo>
                      <a:pt x="12310" y="19479"/>
                      <a:pt x="11766" y="19056"/>
                      <a:pt x="11272" y="18578"/>
                    </a:cubicBezTo>
                    <a:cubicBezTo>
                      <a:pt x="10751" y="18074"/>
                      <a:pt x="10269" y="17532"/>
                      <a:pt x="9830" y="16956"/>
                    </a:cubicBezTo>
                    <a:cubicBezTo>
                      <a:pt x="9357" y="16363"/>
                      <a:pt x="8919" y="15744"/>
                      <a:pt x="8517" y="15102"/>
                    </a:cubicBezTo>
                    <a:lnTo>
                      <a:pt x="8517" y="15102"/>
                    </a:lnTo>
                    <a:cubicBezTo>
                      <a:pt x="8138" y="14487"/>
                      <a:pt x="7794" y="13851"/>
                      <a:pt x="7487" y="13196"/>
                    </a:cubicBezTo>
                    <a:cubicBezTo>
                      <a:pt x="7169" y="12510"/>
                      <a:pt x="6919" y="11794"/>
                      <a:pt x="6740" y="11059"/>
                    </a:cubicBezTo>
                    <a:cubicBezTo>
                      <a:pt x="6634" y="10628"/>
                      <a:pt x="6565" y="10189"/>
                      <a:pt x="6534" y="9746"/>
                    </a:cubicBezTo>
                    <a:lnTo>
                      <a:pt x="6534" y="9746"/>
                    </a:lnTo>
                    <a:cubicBezTo>
                      <a:pt x="6304" y="9791"/>
                      <a:pt x="6080" y="9860"/>
                      <a:pt x="5865" y="9952"/>
                    </a:cubicBezTo>
                    <a:lnTo>
                      <a:pt x="5865" y="9952"/>
                    </a:lnTo>
                    <a:cubicBezTo>
                      <a:pt x="5401" y="10168"/>
                      <a:pt x="4968" y="10445"/>
                      <a:pt x="4577" y="10776"/>
                    </a:cubicBezTo>
                    <a:lnTo>
                      <a:pt x="4577" y="10776"/>
                    </a:lnTo>
                    <a:cubicBezTo>
                      <a:pt x="3808" y="11454"/>
                      <a:pt x="3125" y="12224"/>
                      <a:pt x="2543" y="13068"/>
                    </a:cubicBezTo>
                    <a:cubicBezTo>
                      <a:pt x="2182" y="13634"/>
                      <a:pt x="1822" y="14226"/>
                      <a:pt x="1487" y="14870"/>
                    </a:cubicBezTo>
                    <a:cubicBezTo>
                      <a:pt x="1171" y="15416"/>
                      <a:pt x="896" y="15984"/>
                      <a:pt x="663" y="16570"/>
                    </a:cubicBezTo>
                    <a:cubicBezTo>
                      <a:pt x="475" y="17098"/>
                      <a:pt x="328" y="17641"/>
                      <a:pt x="225" y="18192"/>
                    </a:cubicBezTo>
                    <a:cubicBezTo>
                      <a:pt x="681" y="18622"/>
                      <a:pt x="1182" y="19002"/>
                      <a:pt x="1719" y="19325"/>
                    </a:cubicBezTo>
                    <a:lnTo>
                      <a:pt x="2981" y="20072"/>
                    </a:lnTo>
                    <a:lnTo>
                      <a:pt x="4088" y="20587"/>
                    </a:lnTo>
                    <a:lnTo>
                      <a:pt x="4088" y="20587"/>
                    </a:lnTo>
                    <a:cubicBezTo>
                      <a:pt x="3655" y="20527"/>
                      <a:pt x="3231" y="20414"/>
                      <a:pt x="2826" y="20252"/>
                    </a:cubicBezTo>
                    <a:cubicBezTo>
                      <a:pt x="2308" y="20075"/>
                      <a:pt x="1815" y="19832"/>
                      <a:pt x="1358" y="19531"/>
                    </a:cubicBezTo>
                    <a:cubicBezTo>
                      <a:pt x="909" y="19234"/>
                      <a:pt x="510" y="18870"/>
                      <a:pt x="174" y="18449"/>
                    </a:cubicBezTo>
                    <a:cubicBezTo>
                      <a:pt x="20" y="19394"/>
                      <a:pt x="-32" y="20352"/>
                      <a:pt x="19" y="21308"/>
                    </a:cubicBezTo>
                    <a:cubicBezTo>
                      <a:pt x="63" y="22463"/>
                      <a:pt x="227" y="23611"/>
                      <a:pt x="508" y="24732"/>
                    </a:cubicBezTo>
                    <a:lnTo>
                      <a:pt x="508" y="24732"/>
                    </a:lnTo>
                    <a:cubicBezTo>
                      <a:pt x="758" y="25615"/>
                      <a:pt x="1076" y="26476"/>
                      <a:pt x="1461" y="27308"/>
                    </a:cubicBezTo>
                    <a:cubicBezTo>
                      <a:pt x="1734" y="27808"/>
                      <a:pt x="2053" y="28283"/>
                      <a:pt x="2414" y="28724"/>
                    </a:cubicBezTo>
                    <a:lnTo>
                      <a:pt x="2414" y="28724"/>
                    </a:lnTo>
                    <a:cubicBezTo>
                      <a:pt x="2782" y="29124"/>
                      <a:pt x="3197" y="29479"/>
                      <a:pt x="3650" y="29780"/>
                    </a:cubicBezTo>
                    <a:cubicBezTo>
                      <a:pt x="4103" y="30075"/>
                      <a:pt x="4598" y="30301"/>
                      <a:pt x="5118" y="30449"/>
                    </a:cubicBezTo>
                    <a:cubicBezTo>
                      <a:pt x="5914" y="30611"/>
                      <a:pt x="6727" y="30672"/>
                      <a:pt x="7538" y="30629"/>
                    </a:cubicBezTo>
                    <a:cubicBezTo>
                      <a:pt x="8206" y="30582"/>
                      <a:pt x="8865" y="30443"/>
                      <a:pt x="9495" y="30217"/>
                    </a:cubicBezTo>
                    <a:lnTo>
                      <a:pt x="9495" y="30217"/>
                    </a:lnTo>
                    <a:lnTo>
                      <a:pt x="10319" y="29805"/>
                    </a:lnTo>
                    <a:lnTo>
                      <a:pt x="11143" y="29290"/>
                    </a:lnTo>
                    <a:cubicBezTo>
                      <a:pt x="11605" y="28991"/>
                      <a:pt x="12097" y="28741"/>
                      <a:pt x="12611" y="28544"/>
                    </a:cubicBezTo>
                    <a:lnTo>
                      <a:pt x="12611" y="28544"/>
                    </a:lnTo>
                    <a:cubicBezTo>
                      <a:pt x="12203" y="28786"/>
                      <a:pt x="11815" y="29062"/>
                      <a:pt x="11452" y="29368"/>
                    </a:cubicBezTo>
                    <a:cubicBezTo>
                      <a:pt x="11040" y="29728"/>
                      <a:pt x="10680" y="30063"/>
                      <a:pt x="10242" y="30398"/>
                    </a:cubicBezTo>
                    <a:cubicBezTo>
                      <a:pt x="10023" y="30570"/>
                      <a:pt x="9790" y="30725"/>
                      <a:pt x="9547" y="30861"/>
                    </a:cubicBezTo>
                    <a:lnTo>
                      <a:pt x="8955" y="31119"/>
                    </a:lnTo>
                    <a:cubicBezTo>
                      <a:pt x="8435" y="31320"/>
                      <a:pt x="7901" y="31484"/>
                      <a:pt x="7358" y="31608"/>
                    </a:cubicBezTo>
                    <a:cubicBezTo>
                      <a:pt x="6900" y="31706"/>
                      <a:pt x="6435" y="31766"/>
                      <a:pt x="5968" y="31788"/>
                    </a:cubicBezTo>
                    <a:lnTo>
                      <a:pt x="5504" y="31788"/>
                    </a:lnTo>
                    <a:lnTo>
                      <a:pt x="5350" y="32071"/>
                    </a:lnTo>
                    <a:cubicBezTo>
                      <a:pt x="5350" y="32406"/>
                      <a:pt x="5144" y="32741"/>
                      <a:pt x="5066" y="33101"/>
                    </a:cubicBezTo>
                    <a:cubicBezTo>
                      <a:pt x="4989" y="33462"/>
                      <a:pt x="5066" y="33616"/>
                      <a:pt x="5066" y="33874"/>
                    </a:cubicBezTo>
                    <a:lnTo>
                      <a:pt x="5066" y="33874"/>
                    </a:lnTo>
                    <a:cubicBezTo>
                      <a:pt x="5121" y="34480"/>
                      <a:pt x="5216" y="35082"/>
                      <a:pt x="5350" y="35676"/>
                    </a:cubicBezTo>
                    <a:lnTo>
                      <a:pt x="5350" y="36114"/>
                    </a:lnTo>
                    <a:cubicBezTo>
                      <a:pt x="5590" y="36082"/>
                      <a:pt x="5825" y="36012"/>
                      <a:pt x="6045" y="35908"/>
                    </a:cubicBezTo>
                    <a:lnTo>
                      <a:pt x="6045" y="35908"/>
                    </a:lnTo>
                    <a:cubicBezTo>
                      <a:pt x="6838" y="35513"/>
                      <a:pt x="7588" y="35039"/>
                      <a:pt x="8285" y="34492"/>
                    </a:cubicBezTo>
                    <a:lnTo>
                      <a:pt x="9547" y="33591"/>
                    </a:lnTo>
                    <a:lnTo>
                      <a:pt x="10937" y="32483"/>
                    </a:lnTo>
                    <a:lnTo>
                      <a:pt x="10937" y="32483"/>
                    </a:lnTo>
                    <a:lnTo>
                      <a:pt x="11736" y="31788"/>
                    </a:lnTo>
                    <a:lnTo>
                      <a:pt x="12508" y="31041"/>
                    </a:lnTo>
                    <a:lnTo>
                      <a:pt x="12508" y="31041"/>
                    </a:lnTo>
                    <a:cubicBezTo>
                      <a:pt x="12173" y="31453"/>
                      <a:pt x="11839" y="31891"/>
                      <a:pt x="11478" y="32277"/>
                    </a:cubicBezTo>
                    <a:cubicBezTo>
                      <a:pt x="11118" y="32664"/>
                      <a:pt x="10783" y="33050"/>
                      <a:pt x="10422" y="33410"/>
                    </a:cubicBezTo>
                    <a:cubicBezTo>
                      <a:pt x="10062" y="33771"/>
                      <a:pt x="9701" y="34080"/>
                      <a:pt x="9341" y="34389"/>
                    </a:cubicBezTo>
                    <a:lnTo>
                      <a:pt x="8388" y="35161"/>
                    </a:lnTo>
                    <a:cubicBezTo>
                      <a:pt x="7822" y="35577"/>
                      <a:pt x="7197" y="35907"/>
                      <a:pt x="6534" y="36140"/>
                    </a:cubicBezTo>
                    <a:cubicBezTo>
                      <a:pt x="6237" y="36249"/>
                      <a:pt x="5924" y="36310"/>
                      <a:pt x="5607" y="36320"/>
                    </a:cubicBezTo>
                    <a:lnTo>
                      <a:pt x="5272" y="36320"/>
                    </a:lnTo>
                    <a:cubicBezTo>
                      <a:pt x="5272" y="36603"/>
                      <a:pt x="5272" y="36887"/>
                      <a:pt x="5272" y="37196"/>
                    </a:cubicBezTo>
                    <a:cubicBezTo>
                      <a:pt x="5400" y="37170"/>
                      <a:pt x="5531" y="37170"/>
                      <a:pt x="5659" y="37196"/>
                    </a:cubicBezTo>
                    <a:cubicBezTo>
                      <a:pt x="5777" y="37169"/>
                      <a:pt x="5900" y="37169"/>
                      <a:pt x="6019" y="37196"/>
                    </a:cubicBezTo>
                    <a:lnTo>
                      <a:pt x="6302" y="37350"/>
                    </a:lnTo>
                    <a:lnTo>
                      <a:pt x="6766" y="37736"/>
                    </a:lnTo>
                    <a:cubicBezTo>
                      <a:pt x="7073" y="38097"/>
                      <a:pt x="7301" y="38518"/>
                      <a:pt x="7435" y="38972"/>
                    </a:cubicBezTo>
                    <a:cubicBezTo>
                      <a:pt x="7435" y="38844"/>
                      <a:pt x="7564" y="38689"/>
                      <a:pt x="7616" y="38535"/>
                    </a:cubicBezTo>
                    <a:cubicBezTo>
                      <a:pt x="7812" y="38103"/>
                      <a:pt x="8072" y="37704"/>
                      <a:pt x="8388" y="37350"/>
                    </a:cubicBezTo>
                    <a:cubicBezTo>
                      <a:pt x="8686" y="37019"/>
                      <a:pt x="9044" y="36748"/>
                      <a:pt x="9444" y="36552"/>
                    </a:cubicBezTo>
                    <a:cubicBezTo>
                      <a:pt x="9797" y="36381"/>
                      <a:pt x="10185" y="36293"/>
                      <a:pt x="10577" y="36294"/>
                    </a:cubicBezTo>
                    <a:cubicBezTo>
                      <a:pt x="10892" y="36293"/>
                      <a:pt x="11206" y="36346"/>
                      <a:pt x="11504" y="36449"/>
                    </a:cubicBezTo>
                    <a:cubicBezTo>
                      <a:pt x="11859" y="36586"/>
                      <a:pt x="12203" y="36749"/>
                      <a:pt x="12534" y="36938"/>
                    </a:cubicBezTo>
                    <a:lnTo>
                      <a:pt x="13512" y="37479"/>
                    </a:lnTo>
                    <a:cubicBezTo>
                      <a:pt x="13879" y="37692"/>
                      <a:pt x="14267" y="37865"/>
                      <a:pt x="14671" y="37994"/>
                    </a:cubicBezTo>
                    <a:lnTo>
                      <a:pt x="15263" y="38251"/>
                    </a:lnTo>
                    <a:cubicBezTo>
                      <a:pt x="15409" y="38310"/>
                      <a:pt x="15540" y="38397"/>
                      <a:pt x="15650" y="38509"/>
                    </a:cubicBezTo>
                    <a:cubicBezTo>
                      <a:pt x="15774" y="38626"/>
                      <a:pt x="15886" y="38756"/>
                      <a:pt x="15984" y="38895"/>
                    </a:cubicBezTo>
                    <a:cubicBezTo>
                      <a:pt x="16064" y="39036"/>
                      <a:pt x="16132" y="39182"/>
                      <a:pt x="16190" y="39333"/>
                    </a:cubicBezTo>
                    <a:cubicBezTo>
                      <a:pt x="16396" y="39771"/>
                      <a:pt x="16551" y="40183"/>
                      <a:pt x="16757" y="40595"/>
                    </a:cubicBezTo>
                    <a:cubicBezTo>
                      <a:pt x="16879" y="40819"/>
                      <a:pt x="17017" y="41034"/>
                      <a:pt x="17169" y="41238"/>
                    </a:cubicBezTo>
                    <a:lnTo>
                      <a:pt x="17632" y="41805"/>
                    </a:lnTo>
                    <a:cubicBezTo>
                      <a:pt x="17971" y="42156"/>
                      <a:pt x="18241" y="42566"/>
                      <a:pt x="18431" y="43015"/>
                    </a:cubicBezTo>
                    <a:cubicBezTo>
                      <a:pt x="18626" y="43466"/>
                      <a:pt x="18757" y="43943"/>
                      <a:pt x="18817" y="44432"/>
                    </a:cubicBezTo>
                    <a:cubicBezTo>
                      <a:pt x="18817" y="44638"/>
                      <a:pt x="18817" y="44844"/>
                      <a:pt x="18817" y="45050"/>
                    </a:cubicBezTo>
                    <a:cubicBezTo>
                      <a:pt x="19446" y="44779"/>
                      <a:pt x="20050" y="44452"/>
                      <a:pt x="20619" y="44071"/>
                    </a:cubicBezTo>
                    <a:lnTo>
                      <a:pt x="20620" y="44071"/>
                    </a:lnTo>
                    <a:cubicBezTo>
                      <a:pt x="21109" y="41496"/>
                      <a:pt x="21624" y="38921"/>
                      <a:pt x="22139" y="36500"/>
                    </a:cubicBezTo>
                    <a:lnTo>
                      <a:pt x="22139" y="35702"/>
                    </a:lnTo>
                    <a:cubicBezTo>
                      <a:pt x="22139" y="35290"/>
                      <a:pt x="21984" y="34852"/>
                      <a:pt x="21881" y="34440"/>
                    </a:cubicBezTo>
                    <a:cubicBezTo>
                      <a:pt x="21645" y="33564"/>
                      <a:pt x="21352" y="32704"/>
                      <a:pt x="21006" y="31865"/>
                    </a:cubicBezTo>
                    <a:cubicBezTo>
                      <a:pt x="20680" y="31041"/>
                      <a:pt x="20319" y="30183"/>
                      <a:pt x="19924" y="29290"/>
                    </a:cubicBezTo>
                    <a:lnTo>
                      <a:pt x="19924" y="29290"/>
                    </a:lnTo>
                    <a:cubicBezTo>
                      <a:pt x="20910" y="30630"/>
                      <a:pt x="21659" y="32128"/>
                      <a:pt x="22139" y="33719"/>
                    </a:cubicBezTo>
                    <a:cubicBezTo>
                      <a:pt x="22268" y="34157"/>
                      <a:pt x="22371" y="34595"/>
                      <a:pt x="22474" y="35033"/>
                    </a:cubicBezTo>
                    <a:cubicBezTo>
                      <a:pt x="22783" y="33539"/>
                      <a:pt x="23092" y="32071"/>
                      <a:pt x="23401" y="30629"/>
                    </a:cubicBezTo>
                    <a:cubicBezTo>
                      <a:pt x="23253" y="30540"/>
                      <a:pt x="23115" y="30437"/>
                      <a:pt x="22989" y="30320"/>
                    </a:cubicBezTo>
                    <a:cubicBezTo>
                      <a:pt x="22567" y="29981"/>
                      <a:pt x="22163" y="29620"/>
                      <a:pt x="21778" y="29239"/>
                    </a:cubicBezTo>
                    <a:lnTo>
                      <a:pt x="21160" y="28621"/>
                    </a:lnTo>
                    <a:lnTo>
                      <a:pt x="21006" y="28466"/>
                    </a:lnTo>
                    <a:lnTo>
                      <a:pt x="20620" y="28080"/>
                    </a:lnTo>
                    <a:cubicBezTo>
                      <a:pt x="20237" y="27710"/>
                      <a:pt x="19824" y="27374"/>
                      <a:pt x="19384" y="27076"/>
                    </a:cubicBezTo>
                    <a:cubicBezTo>
                      <a:pt x="19219" y="27255"/>
                      <a:pt x="18982" y="27350"/>
                      <a:pt x="18740" y="27333"/>
                    </a:cubicBezTo>
                    <a:lnTo>
                      <a:pt x="18534" y="27333"/>
                    </a:lnTo>
                    <a:cubicBezTo>
                      <a:pt x="18587" y="27501"/>
                      <a:pt x="18587" y="27681"/>
                      <a:pt x="18534" y="27848"/>
                    </a:cubicBezTo>
                    <a:cubicBezTo>
                      <a:pt x="18518" y="27945"/>
                      <a:pt x="18473" y="28035"/>
                      <a:pt x="18405" y="28106"/>
                    </a:cubicBezTo>
                    <a:cubicBezTo>
                      <a:pt x="18359" y="28178"/>
                      <a:pt x="18297" y="28240"/>
                      <a:pt x="18225" y="28286"/>
                    </a:cubicBezTo>
                    <a:cubicBezTo>
                      <a:pt x="18076" y="28393"/>
                      <a:pt x="17891" y="28439"/>
                      <a:pt x="17710" y="28415"/>
                    </a:cubicBezTo>
                    <a:cubicBezTo>
                      <a:pt x="17371" y="28322"/>
                      <a:pt x="17089" y="28088"/>
                      <a:pt x="16937" y="27771"/>
                    </a:cubicBezTo>
                    <a:lnTo>
                      <a:pt x="16937" y="27771"/>
                    </a:lnTo>
                    <a:lnTo>
                      <a:pt x="16937" y="27771"/>
                    </a:lnTo>
                    <a:cubicBezTo>
                      <a:pt x="16778" y="27714"/>
                      <a:pt x="16636" y="27616"/>
                      <a:pt x="16525" y="27488"/>
                    </a:cubicBezTo>
                    <a:cubicBezTo>
                      <a:pt x="16451" y="27413"/>
                      <a:pt x="16390" y="27326"/>
                      <a:pt x="16345" y="27230"/>
                    </a:cubicBezTo>
                    <a:cubicBezTo>
                      <a:pt x="16321" y="27164"/>
                      <a:pt x="16321" y="27091"/>
                      <a:pt x="16345" y="27024"/>
                    </a:cubicBezTo>
                    <a:cubicBezTo>
                      <a:pt x="16226" y="27051"/>
                      <a:pt x="16103" y="27051"/>
                      <a:pt x="15984" y="27024"/>
                    </a:cubicBezTo>
                    <a:cubicBezTo>
                      <a:pt x="15749" y="26965"/>
                      <a:pt x="15534" y="26840"/>
                      <a:pt x="15366" y="26664"/>
                    </a:cubicBezTo>
                    <a:lnTo>
                      <a:pt x="15135" y="26381"/>
                    </a:lnTo>
                    <a:cubicBezTo>
                      <a:pt x="15076" y="26275"/>
                      <a:pt x="15033" y="26163"/>
                      <a:pt x="15006" y="26046"/>
                    </a:cubicBezTo>
                    <a:cubicBezTo>
                      <a:pt x="14959" y="25764"/>
                      <a:pt x="14959" y="25477"/>
                      <a:pt x="15006" y="25196"/>
                    </a:cubicBezTo>
                    <a:cubicBezTo>
                      <a:pt x="14995" y="25016"/>
                      <a:pt x="14995" y="24835"/>
                      <a:pt x="15006" y="24655"/>
                    </a:cubicBezTo>
                    <a:lnTo>
                      <a:pt x="15006" y="24655"/>
                    </a:lnTo>
                    <a:lnTo>
                      <a:pt x="15006" y="24655"/>
                    </a:lnTo>
                    <a:cubicBezTo>
                      <a:pt x="14996" y="24578"/>
                      <a:pt x="14996" y="24500"/>
                      <a:pt x="15006" y="24423"/>
                    </a:cubicBezTo>
                    <a:cubicBezTo>
                      <a:pt x="14981" y="24296"/>
                      <a:pt x="14981" y="24165"/>
                      <a:pt x="15006" y="24037"/>
                    </a:cubicBezTo>
                    <a:cubicBezTo>
                      <a:pt x="14981" y="23918"/>
                      <a:pt x="14981" y="23796"/>
                      <a:pt x="15006" y="23677"/>
                    </a:cubicBezTo>
                    <a:cubicBezTo>
                      <a:pt x="15006" y="23677"/>
                      <a:pt x="15006" y="23677"/>
                      <a:pt x="15006" y="23677"/>
                    </a:cubicBezTo>
                    <a:cubicBezTo>
                      <a:pt x="14991" y="23583"/>
                      <a:pt x="14991" y="23487"/>
                      <a:pt x="15006" y="23393"/>
                    </a:cubicBezTo>
                    <a:cubicBezTo>
                      <a:pt x="14917" y="22914"/>
                      <a:pt x="15106" y="22426"/>
                      <a:pt x="15495" y="22132"/>
                    </a:cubicBezTo>
                    <a:lnTo>
                      <a:pt x="15624" y="22132"/>
                    </a:lnTo>
                    <a:cubicBezTo>
                      <a:pt x="15611" y="22055"/>
                      <a:pt x="15611" y="21977"/>
                      <a:pt x="15624" y="21900"/>
                    </a:cubicBezTo>
                    <a:cubicBezTo>
                      <a:pt x="15610" y="21650"/>
                      <a:pt x="15704" y="21407"/>
                      <a:pt x="15881" y="21230"/>
                    </a:cubicBezTo>
                    <a:cubicBezTo>
                      <a:pt x="16082" y="20996"/>
                      <a:pt x="16371" y="20856"/>
                      <a:pt x="16680" y="20844"/>
                    </a:cubicBezTo>
                    <a:lnTo>
                      <a:pt x="16680" y="20844"/>
                    </a:lnTo>
                    <a:lnTo>
                      <a:pt x="16680" y="20844"/>
                    </a:lnTo>
                    <a:cubicBezTo>
                      <a:pt x="16831" y="20801"/>
                      <a:pt x="16992" y="20801"/>
                      <a:pt x="17143" y="20844"/>
                    </a:cubicBezTo>
                    <a:cubicBezTo>
                      <a:pt x="17288" y="20823"/>
                      <a:pt x="17436" y="20823"/>
                      <a:pt x="17581" y="20844"/>
                    </a:cubicBezTo>
                    <a:cubicBezTo>
                      <a:pt x="17666" y="20829"/>
                      <a:pt x="17753" y="20829"/>
                      <a:pt x="17838" y="20844"/>
                    </a:cubicBezTo>
                    <a:cubicBezTo>
                      <a:pt x="17955" y="20805"/>
                      <a:pt x="18082" y="20805"/>
                      <a:pt x="18199" y="20844"/>
                    </a:cubicBezTo>
                    <a:cubicBezTo>
                      <a:pt x="18316" y="20876"/>
                      <a:pt x="18416" y="20949"/>
                      <a:pt x="18482" y="21050"/>
                    </a:cubicBezTo>
                    <a:lnTo>
                      <a:pt x="18482" y="21050"/>
                    </a:lnTo>
                    <a:lnTo>
                      <a:pt x="18714" y="21050"/>
                    </a:lnTo>
                    <a:cubicBezTo>
                      <a:pt x="18714" y="21050"/>
                      <a:pt x="18843" y="21050"/>
                      <a:pt x="18868" y="21230"/>
                    </a:cubicBezTo>
                    <a:cubicBezTo>
                      <a:pt x="18922" y="21301"/>
                      <a:pt x="18966" y="21379"/>
                      <a:pt x="18997" y="21462"/>
                    </a:cubicBezTo>
                    <a:lnTo>
                      <a:pt x="18997" y="21462"/>
                    </a:lnTo>
                    <a:cubicBezTo>
                      <a:pt x="19201" y="21480"/>
                      <a:pt x="19396" y="21551"/>
                      <a:pt x="19564" y="21668"/>
                    </a:cubicBezTo>
                    <a:lnTo>
                      <a:pt x="19744" y="21848"/>
                    </a:lnTo>
                    <a:cubicBezTo>
                      <a:pt x="19770" y="21967"/>
                      <a:pt x="19770" y="22090"/>
                      <a:pt x="19744" y="22209"/>
                    </a:cubicBezTo>
                    <a:cubicBezTo>
                      <a:pt x="19754" y="22286"/>
                      <a:pt x="19754" y="22364"/>
                      <a:pt x="19744" y="22441"/>
                    </a:cubicBezTo>
                    <a:cubicBezTo>
                      <a:pt x="19957" y="22451"/>
                      <a:pt x="20163" y="22522"/>
                      <a:pt x="20336" y="22647"/>
                    </a:cubicBezTo>
                    <a:lnTo>
                      <a:pt x="20336" y="22647"/>
                    </a:lnTo>
                    <a:cubicBezTo>
                      <a:pt x="20336" y="22647"/>
                      <a:pt x="20336" y="22647"/>
                      <a:pt x="20465" y="22930"/>
                    </a:cubicBezTo>
                    <a:cubicBezTo>
                      <a:pt x="20594" y="23213"/>
                      <a:pt x="20465" y="22930"/>
                      <a:pt x="20465" y="22930"/>
                    </a:cubicBezTo>
                    <a:cubicBezTo>
                      <a:pt x="20465" y="22930"/>
                      <a:pt x="20465" y="23084"/>
                      <a:pt x="20465" y="23187"/>
                    </a:cubicBezTo>
                    <a:cubicBezTo>
                      <a:pt x="20477" y="23299"/>
                      <a:pt x="20477" y="23411"/>
                      <a:pt x="20465" y="23522"/>
                    </a:cubicBezTo>
                    <a:cubicBezTo>
                      <a:pt x="20479" y="23616"/>
                      <a:pt x="20479" y="23712"/>
                      <a:pt x="20465" y="23806"/>
                    </a:cubicBezTo>
                    <a:lnTo>
                      <a:pt x="20465" y="23805"/>
                    </a:lnTo>
                    <a:cubicBezTo>
                      <a:pt x="20498" y="23906"/>
                      <a:pt x="20498" y="24014"/>
                      <a:pt x="20465" y="24114"/>
                    </a:cubicBezTo>
                    <a:cubicBezTo>
                      <a:pt x="20465" y="24115"/>
                      <a:pt x="20465" y="24243"/>
                      <a:pt x="20465" y="24321"/>
                    </a:cubicBezTo>
                    <a:cubicBezTo>
                      <a:pt x="20587" y="24524"/>
                      <a:pt x="20657" y="24754"/>
                      <a:pt x="20671" y="24990"/>
                    </a:cubicBezTo>
                    <a:cubicBezTo>
                      <a:pt x="20712" y="25211"/>
                      <a:pt x="20712" y="25438"/>
                      <a:pt x="20671" y="25659"/>
                    </a:cubicBezTo>
                    <a:cubicBezTo>
                      <a:pt x="20614" y="25798"/>
                      <a:pt x="20515" y="25915"/>
                      <a:pt x="20388" y="25994"/>
                    </a:cubicBezTo>
                    <a:lnTo>
                      <a:pt x="20156" y="25994"/>
                    </a:lnTo>
                    <a:cubicBezTo>
                      <a:pt x="20108" y="26102"/>
                      <a:pt x="20027" y="26192"/>
                      <a:pt x="19924" y="26252"/>
                    </a:cubicBezTo>
                    <a:lnTo>
                      <a:pt x="19770" y="26252"/>
                    </a:lnTo>
                    <a:cubicBezTo>
                      <a:pt x="19782" y="26337"/>
                      <a:pt x="19782" y="26424"/>
                      <a:pt x="19770" y="26509"/>
                    </a:cubicBezTo>
                    <a:lnTo>
                      <a:pt x="19770" y="26715"/>
                    </a:lnTo>
                    <a:lnTo>
                      <a:pt x="19976" y="26715"/>
                    </a:lnTo>
                    <a:cubicBezTo>
                      <a:pt x="20501" y="26939"/>
                      <a:pt x="20987" y="27243"/>
                      <a:pt x="21418" y="27617"/>
                    </a:cubicBezTo>
                    <a:cubicBezTo>
                      <a:pt x="22060" y="28195"/>
                      <a:pt x="22646" y="28833"/>
                      <a:pt x="23169" y="29522"/>
                    </a:cubicBezTo>
                    <a:lnTo>
                      <a:pt x="23684" y="30166"/>
                    </a:lnTo>
                    <a:lnTo>
                      <a:pt x="24456" y="26638"/>
                    </a:lnTo>
                    <a:lnTo>
                      <a:pt x="24070" y="26381"/>
                    </a:lnTo>
                    <a:cubicBezTo>
                      <a:pt x="23623" y="26071"/>
                      <a:pt x="23139" y="25820"/>
                      <a:pt x="22628" y="25634"/>
                    </a:cubicBezTo>
                    <a:cubicBezTo>
                      <a:pt x="22183" y="25520"/>
                      <a:pt x="21745" y="25382"/>
                      <a:pt x="21315" y="25222"/>
                    </a:cubicBezTo>
                    <a:lnTo>
                      <a:pt x="21315" y="25222"/>
                    </a:lnTo>
                    <a:lnTo>
                      <a:pt x="22062" y="25222"/>
                    </a:lnTo>
                    <a:lnTo>
                      <a:pt x="22680" y="25222"/>
                    </a:lnTo>
                    <a:cubicBezTo>
                      <a:pt x="22850" y="25195"/>
                      <a:pt x="23024" y="25195"/>
                      <a:pt x="23195" y="25222"/>
                    </a:cubicBezTo>
                    <a:cubicBezTo>
                      <a:pt x="23409" y="25285"/>
                      <a:pt x="23616" y="25372"/>
                      <a:pt x="23813" y="25479"/>
                    </a:cubicBezTo>
                    <a:cubicBezTo>
                      <a:pt x="24066" y="25582"/>
                      <a:pt x="24307" y="25712"/>
                      <a:pt x="24534" y="25866"/>
                    </a:cubicBezTo>
                    <a:cubicBezTo>
                      <a:pt x="24589" y="25671"/>
                      <a:pt x="24632" y="25473"/>
                      <a:pt x="24662" y="25273"/>
                    </a:cubicBezTo>
                    <a:lnTo>
                      <a:pt x="24019" y="25016"/>
                    </a:lnTo>
                    <a:lnTo>
                      <a:pt x="23375" y="24810"/>
                    </a:lnTo>
                    <a:lnTo>
                      <a:pt x="22062" y="24398"/>
                    </a:lnTo>
                    <a:lnTo>
                      <a:pt x="21521" y="24398"/>
                    </a:lnTo>
                    <a:lnTo>
                      <a:pt x="21521" y="24398"/>
                    </a:lnTo>
                    <a:cubicBezTo>
                      <a:pt x="22066" y="24407"/>
                      <a:pt x="22609" y="24467"/>
                      <a:pt x="23143" y="24578"/>
                    </a:cubicBezTo>
                    <a:cubicBezTo>
                      <a:pt x="23646" y="24634"/>
                      <a:pt x="24139" y="24755"/>
                      <a:pt x="24611" y="24939"/>
                    </a:cubicBezTo>
                    <a:lnTo>
                      <a:pt x="24765" y="24938"/>
                    </a:lnTo>
                    <a:cubicBezTo>
                      <a:pt x="25074" y="23419"/>
                      <a:pt x="25409" y="21951"/>
                      <a:pt x="25718" y="20509"/>
                    </a:cubicBezTo>
                    <a:cubicBezTo>
                      <a:pt x="25241" y="20554"/>
                      <a:pt x="24773" y="20666"/>
                      <a:pt x="24328" y="20844"/>
                    </a:cubicBezTo>
                    <a:lnTo>
                      <a:pt x="23581" y="21230"/>
                    </a:lnTo>
                    <a:lnTo>
                      <a:pt x="23581" y="21230"/>
                    </a:lnTo>
                    <a:cubicBezTo>
                      <a:pt x="24040" y="20829"/>
                      <a:pt x="24574" y="20523"/>
                      <a:pt x="25152" y="20329"/>
                    </a:cubicBezTo>
                    <a:cubicBezTo>
                      <a:pt x="25360" y="20254"/>
                      <a:pt x="25576" y="20202"/>
                      <a:pt x="25795" y="20175"/>
                    </a:cubicBezTo>
                    <a:cubicBezTo>
                      <a:pt x="25976" y="19351"/>
                      <a:pt x="26156" y="18578"/>
                      <a:pt x="26336" y="17806"/>
                    </a:cubicBezTo>
                    <a:lnTo>
                      <a:pt x="25795" y="18089"/>
                    </a:lnTo>
                    <a:cubicBezTo>
                      <a:pt x="25613" y="18173"/>
                      <a:pt x="25440" y="18276"/>
                      <a:pt x="25280" y="18398"/>
                    </a:cubicBezTo>
                    <a:cubicBezTo>
                      <a:pt x="24817" y="18707"/>
                      <a:pt x="24379" y="19042"/>
                      <a:pt x="23916" y="19402"/>
                    </a:cubicBezTo>
                    <a:cubicBezTo>
                      <a:pt x="23040" y="20072"/>
                      <a:pt x="22190" y="20793"/>
                      <a:pt x="21341" y="21385"/>
                    </a:cubicBezTo>
                    <a:cubicBezTo>
                      <a:pt x="22139" y="20638"/>
                      <a:pt x="22886" y="19840"/>
                      <a:pt x="23710" y="19119"/>
                    </a:cubicBezTo>
                    <a:cubicBezTo>
                      <a:pt x="24450" y="18444"/>
                      <a:pt x="25272" y="17865"/>
                      <a:pt x="26156" y="17394"/>
                    </a:cubicBezTo>
                    <a:lnTo>
                      <a:pt x="26542" y="17239"/>
                    </a:lnTo>
                    <a:cubicBezTo>
                      <a:pt x="27315" y="13840"/>
                      <a:pt x="28036" y="10802"/>
                      <a:pt x="28705" y="8175"/>
                    </a:cubicBezTo>
                    <a:lnTo>
                      <a:pt x="27778" y="8510"/>
                    </a:lnTo>
                    <a:lnTo>
                      <a:pt x="27778" y="8510"/>
                    </a:lnTo>
                    <a:lnTo>
                      <a:pt x="25486" y="9540"/>
                    </a:lnTo>
                    <a:lnTo>
                      <a:pt x="25486" y="9540"/>
                    </a:lnTo>
                    <a:cubicBezTo>
                      <a:pt x="25659" y="9310"/>
                      <a:pt x="25839" y="9087"/>
                      <a:pt x="26027" y="8870"/>
                    </a:cubicBezTo>
                    <a:close/>
                    <a:moveTo>
                      <a:pt x="2337" y="18655"/>
                    </a:moveTo>
                    <a:lnTo>
                      <a:pt x="2105" y="18527"/>
                    </a:lnTo>
                    <a:cubicBezTo>
                      <a:pt x="2011" y="18491"/>
                      <a:pt x="1923" y="18439"/>
                      <a:pt x="1848" y="18372"/>
                    </a:cubicBezTo>
                    <a:lnTo>
                      <a:pt x="1641" y="18140"/>
                    </a:lnTo>
                    <a:lnTo>
                      <a:pt x="1333" y="17806"/>
                    </a:lnTo>
                    <a:lnTo>
                      <a:pt x="1333" y="17806"/>
                    </a:lnTo>
                    <a:cubicBezTo>
                      <a:pt x="1693" y="18120"/>
                      <a:pt x="2071" y="18412"/>
                      <a:pt x="2466" y="18681"/>
                    </a:cubicBezTo>
                    <a:lnTo>
                      <a:pt x="2466" y="18681"/>
                    </a:lnTo>
                    <a:cubicBezTo>
                      <a:pt x="2422" y="18678"/>
                      <a:pt x="2378" y="18670"/>
                      <a:pt x="2337" y="18655"/>
                    </a:cubicBezTo>
                    <a:close/>
                    <a:moveTo>
                      <a:pt x="19049" y="37247"/>
                    </a:moveTo>
                    <a:cubicBezTo>
                      <a:pt x="18895" y="36355"/>
                      <a:pt x="18843" y="35448"/>
                      <a:pt x="18894" y="34543"/>
                    </a:cubicBezTo>
                    <a:lnTo>
                      <a:pt x="18894" y="34543"/>
                    </a:lnTo>
                    <a:lnTo>
                      <a:pt x="18894" y="34543"/>
                    </a:lnTo>
                    <a:cubicBezTo>
                      <a:pt x="18951" y="35246"/>
                      <a:pt x="19063" y="35944"/>
                      <a:pt x="19229" y="36629"/>
                    </a:cubicBezTo>
                    <a:cubicBezTo>
                      <a:pt x="19229" y="36990"/>
                      <a:pt x="19409" y="37350"/>
                      <a:pt x="19487" y="37711"/>
                    </a:cubicBezTo>
                    <a:cubicBezTo>
                      <a:pt x="19580" y="38066"/>
                      <a:pt x="19649" y="38427"/>
                      <a:pt x="19693" y="38792"/>
                    </a:cubicBezTo>
                    <a:cubicBezTo>
                      <a:pt x="19808" y="39465"/>
                      <a:pt x="19808" y="40153"/>
                      <a:pt x="19693" y="40826"/>
                    </a:cubicBezTo>
                    <a:cubicBezTo>
                      <a:pt x="19629" y="41147"/>
                      <a:pt x="19525" y="41459"/>
                      <a:pt x="19384" y="41753"/>
                    </a:cubicBezTo>
                    <a:cubicBezTo>
                      <a:pt x="19243" y="42054"/>
                      <a:pt x="19070" y="42339"/>
                      <a:pt x="18869" y="42603"/>
                    </a:cubicBezTo>
                    <a:lnTo>
                      <a:pt x="18868" y="42603"/>
                    </a:lnTo>
                    <a:cubicBezTo>
                      <a:pt x="18939" y="42471"/>
                      <a:pt x="19000" y="42333"/>
                      <a:pt x="19049" y="42191"/>
                    </a:cubicBezTo>
                    <a:lnTo>
                      <a:pt x="19049" y="42191"/>
                    </a:lnTo>
                    <a:cubicBezTo>
                      <a:pt x="19182" y="41860"/>
                      <a:pt x="19277" y="41514"/>
                      <a:pt x="19332" y="41161"/>
                    </a:cubicBezTo>
                    <a:cubicBezTo>
                      <a:pt x="19371" y="40776"/>
                      <a:pt x="19371" y="40388"/>
                      <a:pt x="19332" y="40002"/>
                    </a:cubicBezTo>
                    <a:lnTo>
                      <a:pt x="19332" y="40002"/>
                    </a:lnTo>
                    <a:lnTo>
                      <a:pt x="19332" y="40002"/>
                    </a:lnTo>
                    <a:cubicBezTo>
                      <a:pt x="19332" y="39050"/>
                      <a:pt x="19177" y="38148"/>
                      <a:pt x="19049" y="37247"/>
                    </a:cubicBezTo>
                    <a:close/>
                    <a:moveTo>
                      <a:pt x="4629" y="13171"/>
                    </a:moveTo>
                    <a:cubicBezTo>
                      <a:pt x="5138" y="13528"/>
                      <a:pt x="5597" y="13953"/>
                      <a:pt x="5993" y="14432"/>
                    </a:cubicBezTo>
                    <a:cubicBezTo>
                      <a:pt x="6409" y="14987"/>
                      <a:pt x="6796" y="15563"/>
                      <a:pt x="7152" y="16158"/>
                    </a:cubicBezTo>
                    <a:lnTo>
                      <a:pt x="8234" y="18012"/>
                    </a:lnTo>
                    <a:cubicBezTo>
                      <a:pt x="8565" y="18536"/>
                      <a:pt x="8935" y="19036"/>
                      <a:pt x="9341" y="19505"/>
                    </a:cubicBezTo>
                    <a:cubicBezTo>
                      <a:pt x="9341" y="19505"/>
                      <a:pt x="9341" y="19505"/>
                      <a:pt x="9341" y="19505"/>
                    </a:cubicBezTo>
                    <a:cubicBezTo>
                      <a:pt x="9674" y="19880"/>
                      <a:pt x="10055" y="20209"/>
                      <a:pt x="10474" y="20484"/>
                    </a:cubicBezTo>
                    <a:lnTo>
                      <a:pt x="10474" y="20484"/>
                    </a:lnTo>
                    <a:cubicBezTo>
                      <a:pt x="10791" y="20666"/>
                      <a:pt x="11128" y="20813"/>
                      <a:pt x="11478" y="20921"/>
                    </a:cubicBezTo>
                    <a:lnTo>
                      <a:pt x="12276" y="21076"/>
                    </a:lnTo>
                    <a:lnTo>
                      <a:pt x="11581" y="21076"/>
                    </a:lnTo>
                    <a:cubicBezTo>
                      <a:pt x="11376" y="21101"/>
                      <a:pt x="11168" y="21101"/>
                      <a:pt x="10963" y="21076"/>
                    </a:cubicBezTo>
                    <a:cubicBezTo>
                      <a:pt x="10581" y="20966"/>
                      <a:pt x="10216" y="20801"/>
                      <a:pt x="9882" y="20587"/>
                    </a:cubicBezTo>
                    <a:cubicBezTo>
                      <a:pt x="9519" y="20328"/>
                      <a:pt x="9191" y="20025"/>
                      <a:pt x="8903" y="19685"/>
                    </a:cubicBezTo>
                    <a:cubicBezTo>
                      <a:pt x="8609" y="19356"/>
                      <a:pt x="8342" y="19003"/>
                      <a:pt x="8105" y="18630"/>
                    </a:cubicBezTo>
                    <a:cubicBezTo>
                      <a:pt x="7564" y="17806"/>
                      <a:pt x="7101" y="16930"/>
                      <a:pt x="6611" y="16055"/>
                    </a:cubicBezTo>
                    <a:cubicBezTo>
                      <a:pt x="6161" y="15205"/>
                      <a:pt x="5626" y="14403"/>
                      <a:pt x="5015" y="13660"/>
                    </a:cubicBezTo>
                    <a:lnTo>
                      <a:pt x="4551" y="13196"/>
                    </a:lnTo>
                    <a:close/>
                    <a:moveTo>
                      <a:pt x="12225" y="25402"/>
                    </a:moveTo>
                    <a:lnTo>
                      <a:pt x="12225" y="25402"/>
                    </a:lnTo>
                    <a:cubicBezTo>
                      <a:pt x="12159" y="25499"/>
                      <a:pt x="12071" y="25579"/>
                      <a:pt x="11967" y="25634"/>
                    </a:cubicBezTo>
                    <a:cubicBezTo>
                      <a:pt x="11839" y="25726"/>
                      <a:pt x="11701" y="25804"/>
                      <a:pt x="11555" y="25866"/>
                    </a:cubicBezTo>
                    <a:cubicBezTo>
                      <a:pt x="11264" y="25965"/>
                      <a:pt x="10961" y="26026"/>
                      <a:pt x="10654" y="26046"/>
                    </a:cubicBezTo>
                    <a:cubicBezTo>
                      <a:pt x="10006" y="26028"/>
                      <a:pt x="9360" y="25959"/>
                      <a:pt x="8723" y="25840"/>
                    </a:cubicBezTo>
                    <a:lnTo>
                      <a:pt x="8723" y="25840"/>
                    </a:lnTo>
                    <a:cubicBezTo>
                      <a:pt x="9477" y="25788"/>
                      <a:pt x="10234" y="25788"/>
                      <a:pt x="10989" y="25840"/>
                    </a:cubicBezTo>
                    <a:cubicBezTo>
                      <a:pt x="11169" y="25852"/>
                      <a:pt x="11350" y="25852"/>
                      <a:pt x="11530" y="25840"/>
                    </a:cubicBezTo>
                    <a:lnTo>
                      <a:pt x="11942" y="25840"/>
                    </a:lnTo>
                    <a:cubicBezTo>
                      <a:pt x="12067" y="25716"/>
                      <a:pt x="12163" y="25567"/>
                      <a:pt x="12225" y="25402"/>
                    </a:cubicBezTo>
                    <a:close/>
                    <a:moveTo>
                      <a:pt x="2672" y="24964"/>
                    </a:moveTo>
                    <a:cubicBezTo>
                      <a:pt x="2398" y="24925"/>
                      <a:pt x="2121" y="24925"/>
                      <a:pt x="1848" y="24964"/>
                    </a:cubicBezTo>
                    <a:lnTo>
                      <a:pt x="1848" y="24964"/>
                    </a:lnTo>
                    <a:lnTo>
                      <a:pt x="2491" y="24964"/>
                    </a:lnTo>
                    <a:cubicBezTo>
                      <a:pt x="2740" y="24939"/>
                      <a:pt x="2990" y="24939"/>
                      <a:pt x="3238" y="24964"/>
                    </a:cubicBezTo>
                    <a:cubicBezTo>
                      <a:pt x="3696" y="25093"/>
                      <a:pt x="4144" y="25257"/>
                      <a:pt x="4577" y="25454"/>
                    </a:cubicBezTo>
                    <a:lnTo>
                      <a:pt x="5942" y="26175"/>
                    </a:lnTo>
                    <a:cubicBezTo>
                      <a:pt x="6366" y="26411"/>
                      <a:pt x="6815" y="26601"/>
                      <a:pt x="7281" y="26741"/>
                    </a:cubicBezTo>
                    <a:lnTo>
                      <a:pt x="7693" y="26741"/>
                    </a:lnTo>
                    <a:lnTo>
                      <a:pt x="7075" y="26741"/>
                    </a:lnTo>
                    <a:lnTo>
                      <a:pt x="6354" y="26612"/>
                    </a:lnTo>
                    <a:cubicBezTo>
                      <a:pt x="5932" y="26498"/>
                      <a:pt x="5526" y="26334"/>
                      <a:pt x="5144" y="26123"/>
                    </a:cubicBezTo>
                    <a:lnTo>
                      <a:pt x="3882" y="25479"/>
                    </a:lnTo>
                    <a:cubicBezTo>
                      <a:pt x="3493" y="25274"/>
                      <a:pt x="3089" y="25102"/>
                      <a:pt x="2672" y="24964"/>
                    </a:cubicBezTo>
                    <a:close/>
                    <a:moveTo>
                      <a:pt x="11375" y="27539"/>
                    </a:moveTo>
                    <a:cubicBezTo>
                      <a:pt x="11004" y="27802"/>
                      <a:pt x="10607" y="28027"/>
                      <a:pt x="10191" y="28209"/>
                    </a:cubicBezTo>
                    <a:cubicBezTo>
                      <a:pt x="9838" y="28362"/>
                      <a:pt x="9465" y="28466"/>
                      <a:pt x="9083" y="28518"/>
                    </a:cubicBezTo>
                    <a:cubicBezTo>
                      <a:pt x="8630" y="28570"/>
                      <a:pt x="8172" y="28570"/>
                      <a:pt x="7719" y="28518"/>
                    </a:cubicBezTo>
                    <a:cubicBezTo>
                      <a:pt x="7238" y="28543"/>
                      <a:pt x="6757" y="28543"/>
                      <a:pt x="6277" y="28518"/>
                    </a:cubicBezTo>
                    <a:cubicBezTo>
                      <a:pt x="6020" y="28493"/>
                      <a:pt x="5761" y="28493"/>
                      <a:pt x="5504" y="28518"/>
                    </a:cubicBezTo>
                    <a:lnTo>
                      <a:pt x="4835" y="28518"/>
                    </a:lnTo>
                    <a:cubicBezTo>
                      <a:pt x="4386" y="28493"/>
                      <a:pt x="3938" y="28442"/>
                      <a:pt x="3496" y="28363"/>
                    </a:cubicBezTo>
                    <a:lnTo>
                      <a:pt x="4294" y="28363"/>
                    </a:lnTo>
                    <a:cubicBezTo>
                      <a:pt x="4654" y="28363"/>
                      <a:pt x="4989" y="28363"/>
                      <a:pt x="5350" y="28235"/>
                    </a:cubicBezTo>
                    <a:lnTo>
                      <a:pt x="6380" y="28235"/>
                    </a:lnTo>
                    <a:lnTo>
                      <a:pt x="7358" y="28235"/>
                    </a:lnTo>
                    <a:lnTo>
                      <a:pt x="8414" y="28235"/>
                    </a:lnTo>
                    <a:cubicBezTo>
                      <a:pt x="8804" y="28223"/>
                      <a:pt x="9193" y="28171"/>
                      <a:pt x="9573" y="28080"/>
                    </a:cubicBezTo>
                    <a:cubicBezTo>
                      <a:pt x="9950" y="27987"/>
                      <a:pt x="10320" y="27867"/>
                      <a:pt x="10680" y="27720"/>
                    </a:cubicBezTo>
                    <a:cubicBezTo>
                      <a:pt x="11502" y="27360"/>
                      <a:pt x="12273" y="26892"/>
                      <a:pt x="12972" y="26329"/>
                    </a:cubicBezTo>
                    <a:lnTo>
                      <a:pt x="13332" y="25994"/>
                    </a:lnTo>
                    <a:lnTo>
                      <a:pt x="13332" y="25994"/>
                    </a:lnTo>
                    <a:cubicBezTo>
                      <a:pt x="13058" y="26392"/>
                      <a:pt x="12748" y="26762"/>
                      <a:pt x="12405" y="27102"/>
                    </a:cubicBezTo>
                    <a:cubicBezTo>
                      <a:pt x="12068" y="27238"/>
                      <a:pt x="11724" y="27359"/>
                      <a:pt x="11375" y="27462"/>
                    </a:cubicBezTo>
                    <a:close/>
                    <a:moveTo>
                      <a:pt x="16525" y="32458"/>
                    </a:moveTo>
                    <a:cubicBezTo>
                      <a:pt x="16654" y="31865"/>
                      <a:pt x="16783" y="31247"/>
                      <a:pt x="16886" y="30629"/>
                    </a:cubicBezTo>
                    <a:lnTo>
                      <a:pt x="16886" y="30629"/>
                    </a:lnTo>
                    <a:cubicBezTo>
                      <a:pt x="16886" y="31453"/>
                      <a:pt x="16886" y="32252"/>
                      <a:pt x="16705" y="33050"/>
                    </a:cubicBezTo>
                    <a:cubicBezTo>
                      <a:pt x="16648" y="33736"/>
                      <a:pt x="16537" y="34416"/>
                      <a:pt x="16371" y="35084"/>
                    </a:cubicBezTo>
                    <a:cubicBezTo>
                      <a:pt x="16213" y="35670"/>
                      <a:pt x="15980" y="36233"/>
                      <a:pt x="15675" y="36758"/>
                    </a:cubicBezTo>
                    <a:cubicBezTo>
                      <a:pt x="15464" y="37162"/>
                      <a:pt x="15175" y="37521"/>
                      <a:pt x="14826" y="37814"/>
                    </a:cubicBezTo>
                    <a:lnTo>
                      <a:pt x="14826" y="37814"/>
                    </a:lnTo>
                    <a:lnTo>
                      <a:pt x="15109" y="37196"/>
                    </a:lnTo>
                    <a:cubicBezTo>
                      <a:pt x="15289" y="36732"/>
                      <a:pt x="15444" y="36243"/>
                      <a:pt x="15598" y="35754"/>
                    </a:cubicBezTo>
                    <a:cubicBezTo>
                      <a:pt x="15753" y="35264"/>
                      <a:pt x="15907" y="34801"/>
                      <a:pt x="16036" y="34312"/>
                    </a:cubicBezTo>
                    <a:cubicBezTo>
                      <a:pt x="16165" y="33822"/>
                      <a:pt x="16345" y="32998"/>
                      <a:pt x="16474" y="32380"/>
                    </a:cubicBezTo>
                    <a:close/>
                    <a:moveTo>
                      <a:pt x="15032" y="29548"/>
                    </a:moveTo>
                    <a:cubicBezTo>
                      <a:pt x="15169" y="29193"/>
                      <a:pt x="15333" y="28849"/>
                      <a:pt x="15521" y="28518"/>
                    </a:cubicBezTo>
                    <a:lnTo>
                      <a:pt x="15521" y="28518"/>
                    </a:lnTo>
                    <a:cubicBezTo>
                      <a:pt x="15366" y="28981"/>
                      <a:pt x="15238" y="29445"/>
                      <a:pt x="15057" y="29908"/>
                    </a:cubicBezTo>
                    <a:cubicBezTo>
                      <a:pt x="14922" y="30261"/>
                      <a:pt x="14750" y="30597"/>
                      <a:pt x="14542" y="30913"/>
                    </a:cubicBezTo>
                    <a:close/>
                    <a:moveTo>
                      <a:pt x="14105" y="36140"/>
                    </a:moveTo>
                    <a:lnTo>
                      <a:pt x="14414" y="35445"/>
                    </a:lnTo>
                    <a:cubicBezTo>
                      <a:pt x="14620" y="34878"/>
                      <a:pt x="14774" y="34286"/>
                      <a:pt x="14929" y="33694"/>
                    </a:cubicBezTo>
                    <a:cubicBezTo>
                      <a:pt x="15083" y="33101"/>
                      <a:pt x="15238" y="32509"/>
                      <a:pt x="15366" y="31917"/>
                    </a:cubicBezTo>
                    <a:cubicBezTo>
                      <a:pt x="15495" y="31325"/>
                      <a:pt x="15366" y="31299"/>
                      <a:pt x="15547" y="30964"/>
                    </a:cubicBezTo>
                    <a:cubicBezTo>
                      <a:pt x="15535" y="30801"/>
                      <a:pt x="15535" y="30638"/>
                      <a:pt x="15547" y="30475"/>
                    </a:cubicBezTo>
                    <a:cubicBezTo>
                      <a:pt x="15535" y="30398"/>
                      <a:pt x="15535" y="30320"/>
                      <a:pt x="15547" y="30243"/>
                    </a:cubicBezTo>
                    <a:lnTo>
                      <a:pt x="15778" y="29625"/>
                    </a:lnTo>
                    <a:cubicBezTo>
                      <a:pt x="15875" y="29450"/>
                      <a:pt x="15961" y="29269"/>
                      <a:pt x="16036" y="29084"/>
                    </a:cubicBezTo>
                    <a:cubicBezTo>
                      <a:pt x="16094" y="28943"/>
                      <a:pt x="16137" y="28797"/>
                      <a:pt x="16165" y="28647"/>
                    </a:cubicBezTo>
                    <a:cubicBezTo>
                      <a:pt x="16177" y="28570"/>
                      <a:pt x="16177" y="28492"/>
                      <a:pt x="16165" y="28415"/>
                    </a:cubicBezTo>
                    <a:lnTo>
                      <a:pt x="16165" y="28415"/>
                    </a:lnTo>
                    <a:cubicBezTo>
                      <a:pt x="16191" y="28577"/>
                      <a:pt x="16191" y="28742"/>
                      <a:pt x="16165" y="28904"/>
                    </a:cubicBezTo>
                    <a:cubicBezTo>
                      <a:pt x="16177" y="29067"/>
                      <a:pt x="16177" y="29230"/>
                      <a:pt x="16165" y="29393"/>
                    </a:cubicBezTo>
                    <a:cubicBezTo>
                      <a:pt x="16046" y="29738"/>
                      <a:pt x="15952" y="30091"/>
                      <a:pt x="15881" y="30449"/>
                    </a:cubicBezTo>
                    <a:cubicBezTo>
                      <a:pt x="15881" y="30758"/>
                      <a:pt x="15881" y="31093"/>
                      <a:pt x="15881" y="31402"/>
                    </a:cubicBezTo>
                    <a:lnTo>
                      <a:pt x="15727" y="32277"/>
                    </a:lnTo>
                    <a:cubicBezTo>
                      <a:pt x="15615" y="32866"/>
                      <a:pt x="15452" y="33443"/>
                      <a:pt x="15238" y="34003"/>
                    </a:cubicBezTo>
                    <a:cubicBezTo>
                      <a:pt x="15066" y="34551"/>
                      <a:pt x="14850" y="35085"/>
                      <a:pt x="14594" y="35599"/>
                    </a:cubicBezTo>
                    <a:cubicBezTo>
                      <a:pt x="14594" y="35805"/>
                      <a:pt x="14336" y="36037"/>
                      <a:pt x="14182" y="36243"/>
                    </a:cubicBezTo>
                    <a:lnTo>
                      <a:pt x="13718" y="36809"/>
                    </a:lnTo>
                    <a:lnTo>
                      <a:pt x="13718" y="36809"/>
                    </a:lnTo>
                    <a:close/>
                    <a:moveTo>
                      <a:pt x="13950" y="27874"/>
                    </a:moveTo>
                    <a:cubicBezTo>
                      <a:pt x="13950" y="27874"/>
                      <a:pt x="13950" y="27874"/>
                      <a:pt x="13950" y="27874"/>
                    </a:cubicBezTo>
                    <a:lnTo>
                      <a:pt x="13693" y="28054"/>
                    </a:lnTo>
                    <a:lnTo>
                      <a:pt x="12534" y="29162"/>
                    </a:lnTo>
                    <a:lnTo>
                      <a:pt x="11530" y="30192"/>
                    </a:lnTo>
                    <a:cubicBezTo>
                      <a:pt x="11222" y="30496"/>
                      <a:pt x="10895" y="30779"/>
                      <a:pt x="10551" y="31041"/>
                    </a:cubicBezTo>
                    <a:cubicBezTo>
                      <a:pt x="10354" y="31218"/>
                      <a:pt x="10138" y="31374"/>
                      <a:pt x="9907" y="31505"/>
                    </a:cubicBezTo>
                    <a:cubicBezTo>
                      <a:pt x="9748" y="31626"/>
                      <a:pt x="9575" y="31730"/>
                      <a:pt x="9392" y="31814"/>
                    </a:cubicBezTo>
                    <a:cubicBezTo>
                      <a:pt x="9789" y="31456"/>
                      <a:pt x="10167" y="31078"/>
                      <a:pt x="10525" y="30681"/>
                    </a:cubicBezTo>
                    <a:cubicBezTo>
                      <a:pt x="10912" y="30295"/>
                      <a:pt x="11272" y="29908"/>
                      <a:pt x="11658" y="29548"/>
                    </a:cubicBezTo>
                    <a:cubicBezTo>
                      <a:pt x="12002" y="29194"/>
                      <a:pt x="12372" y="28867"/>
                      <a:pt x="12766" y="28569"/>
                    </a:cubicBezTo>
                    <a:cubicBezTo>
                      <a:pt x="12970" y="28409"/>
                      <a:pt x="13185" y="28263"/>
                      <a:pt x="13409" y="28132"/>
                    </a:cubicBezTo>
                    <a:close/>
                    <a:moveTo>
                      <a:pt x="14233" y="18707"/>
                    </a:moveTo>
                    <a:cubicBezTo>
                      <a:pt x="13561" y="18390"/>
                      <a:pt x="12930" y="17992"/>
                      <a:pt x="12354" y="17522"/>
                    </a:cubicBezTo>
                    <a:cubicBezTo>
                      <a:pt x="12070" y="17265"/>
                      <a:pt x="11787" y="17007"/>
                      <a:pt x="11504" y="16698"/>
                    </a:cubicBezTo>
                    <a:cubicBezTo>
                      <a:pt x="11243" y="16415"/>
                      <a:pt x="11003" y="16114"/>
                      <a:pt x="10783" y="15797"/>
                    </a:cubicBezTo>
                    <a:cubicBezTo>
                      <a:pt x="10657" y="15644"/>
                      <a:pt x="10545" y="15481"/>
                      <a:pt x="10448" y="15308"/>
                    </a:cubicBezTo>
                    <a:cubicBezTo>
                      <a:pt x="10109" y="14780"/>
                      <a:pt x="9824" y="14219"/>
                      <a:pt x="9598" y="13634"/>
                    </a:cubicBezTo>
                    <a:cubicBezTo>
                      <a:pt x="9443" y="13231"/>
                      <a:pt x="9314" y="12818"/>
                      <a:pt x="9212" y="12398"/>
                    </a:cubicBezTo>
                    <a:cubicBezTo>
                      <a:pt x="9115" y="12062"/>
                      <a:pt x="9054" y="11717"/>
                      <a:pt x="9032" y="11368"/>
                    </a:cubicBezTo>
                    <a:lnTo>
                      <a:pt x="9032" y="11368"/>
                    </a:lnTo>
                    <a:cubicBezTo>
                      <a:pt x="9133" y="11780"/>
                      <a:pt x="9262" y="12184"/>
                      <a:pt x="9418" y="12578"/>
                    </a:cubicBezTo>
                    <a:cubicBezTo>
                      <a:pt x="9547" y="12913"/>
                      <a:pt x="9701" y="13248"/>
                      <a:pt x="9856" y="13583"/>
                    </a:cubicBezTo>
                    <a:lnTo>
                      <a:pt x="9856" y="13583"/>
                    </a:lnTo>
                    <a:cubicBezTo>
                      <a:pt x="10433" y="14671"/>
                      <a:pt x="11133" y="15691"/>
                      <a:pt x="11942" y="16621"/>
                    </a:cubicBezTo>
                    <a:cubicBezTo>
                      <a:pt x="12614" y="17386"/>
                      <a:pt x="13374" y="18069"/>
                      <a:pt x="14208" y="18655"/>
                    </a:cubicBezTo>
                    <a:close/>
                    <a:moveTo>
                      <a:pt x="16319" y="19402"/>
                    </a:moveTo>
                    <a:lnTo>
                      <a:pt x="16139" y="18913"/>
                    </a:lnTo>
                    <a:cubicBezTo>
                      <a:pt x="15636" y="18112"/>
                      <a:pt x="15246" y="17245"/>
                      <a:pt x="14980" y="16338"/>
                    </a:cubicBezTo>
                    <a:cubicBezTo>
                      <a:pt x="14818" y="15781"/>
                      <a:pt x="14698" y="15213"/>
                      <a:pt x="14620" y="14638"/>
                    </a:cubicBezTo>
                    <a:cubicBezTo>
                      <a:pt x="14620" y="14123"/>
                      <a:pt x="14620" y="13583"/>
                      <a:pt x="14620" y="13042"/>
                    </a:cubicBezTo>
                    <a:cubicBezTo>
                      <a:pt x="14567" y="11857"/>
                      <a:pt x="14671" y="10671"/>
                      <a:pt x="14929" y="9514"/>
                    </a:cubicBezTo>
                    <a:cubicBezTo>
                      <a:pt x="15146" y="8448"/>
                      <a:pt x="15528" y="7423"/>
                      <a:pt x="16062" y="6476"/>
                    </a:cubicBezTo>
                    <a:cubicBezTo>
                      <a:pt x="16062" y="6475"/>
                      <a:pt x="16062" y="6475"/>
                      <a:pt x="16062" y="6604"/>
                    </a:cubicBezTo>
                    <a:cubicBezTo>
                      <a:pt x="15720" y="7495"/>
                      <a:pt x="15470" y="8418"/>
                      <a:pt x="15315" y="9360"/>
                    </a:cubicBezTo>
                    <a:cubicBezTo>
                      <a:pt x="15134" y="10475"/>
                      <a:pt x="15057" y="11604"/>
                      <a:pt x="15083" y="12733"/>
                    </a:cubicBezTo>
                    <a:lnTo>
                      <a:pt x="15083" y="12733"/>
                    </a:lnTo>
                    <a:cubicBezTo>
                      <a:pt x="15172" y="14070"/>
                      <a:pt x="15379" y="15397"/>
                      <a:pt x="15701" y="16698"/>
                    </a:cubicBezTo>
                    <a:cubicBezTo>
                      <a:pt x="15908" y="17577"/>
                      <a:pt x="16184" y="18438"/>
                      <a:pt x="16525" y="19273"/>
                    </a:cubicBezTo>
                    <a:close/>
                    <a:moveTo>
                      <a:pt x="16783" y="9540"/>
                    </a:moveTo>
                    <a:cubicBezTo>
                      <a:pt x="16551" y="10209"/>
                      <a:pt x="16293" y="10853"/>
                      <a:pt x="16062" y="11497"/>
                    </a:cubicBezTo>
                    <a:cubicBezTo>
                      <a:pt x="16268" y="10390"/>
                      <a:pt x="16628" y="9308"/>
                      <a:pt x="16808" y="8201"/>
                    </a:cubicBezTo>
                    <a:cubicBezTo>
                      <a:pt x="16861" y="7721"/>
                      <a:pt x="16955" y="7247"/>
                      <a:pt x="17092" y="6784"/>
                    </a:cubicBezTo>
                    <a:cubicBezTo>
                      <a:pt x="17233" y="6361"/>
                      <a:pt x="17424" y="5955"/>
                      <a:pt x="17658" y="5574"/>
                    </a:cubicBezTo>
                    <a:cubicBezTo>
                      <a:pt x="18139" y="4880"/>
                      <a:pt x="18663" y="4218"/>
                      <a:pt x="19229" y="3591"/>
                    </a:cubicBezTo>
                    <a:lnTo>
                      <a:pt x="19229" y="3591"/>
                    </a:lnTo>
                    <a:cubicBezTo>
                      <a:pt x="18586" y="4510"/>
                      <a:pt x="18026" y="5484"/>
                      <a:pt x="17555" y="6501"/>
                    </a:cubicBezTo>
                    <a:cubicBezTo>
                      <a:pt x="17402" y="6845"/>
                      <a:pt x="17298" y="7209"/>
                      <a:pt x="17246" y="7583"/>
                    </a:cubicBezTo>
                    <a:cubicBezTo>
                      <a:pt x="17246" y="7918"/>
                      <a:pt x="17246" y="8278"/>
                      <a:pt x="17040" y="8613"/>
                    </a:cubicBezTo>
                    <a:cubicBezTo>
                      <a:pt x="16951" y="8901"/>
                      <a:pt x="16848" y="9185"/>
                      <a:pt x="16731" y="9463"/>
                    </a:cubicBezTo>
                    <a:close/>
                    <a:moveTo>
                      <a:pt x="22577" y="22029"/>
                    </a:moveTo>
                    <a:lnTo>
                      <a:pt x="22577" y="22029"/>
                    </a:lnTo>
                    <a:lnTo>
                      <a:pt x="22577" y="22029"/>
                    </a:lnTo>
                    <a:lnTo>
                      <a:pt x="22345" y="22157"/>
                    </a:lnTo>
                    <a:close/>
                    <a:moveTo>
                      <a:pt x="22577" y="14458"/>
                    </a:moveTo>
                    <a:cubicBezTo>
                      <a:pt x="22255" y="14929"/>
                      <a:pt x="21962" y="15419"/>
                      <a:pt x="21701" y="15926"/>
                    </a:cubicBezTo>
                    <a:cubicBezTo>
                      <a:pt x="21392" y="16467"/>
                      <a:pt x="21083" y="17033"/>
                      <a:pt x="20826" y="17600"/>
                    </a:cubicBezTo>
                    <a:cubicBezTo>
                      <a:pt x="20259" y="18784"/>
                      <a:pt x="19744" y="20020"/>
                      <a:pt x="19152" y="21179"/>
                    </a:cubicBezTo>
                    <a:lnTo>
                      <a:pt x="19152" y="21179"/>
                    </a:lnTo>
                    <a:cubicBezTo>
                      <a:pt x="19435" y="20329"/>
                      <a:pt x="19693" y="19479"/>
                      <a:pt x="19976" y="18604"/>
                    </a:cubicBezTo>
                    <a:cubicBezTo>
                      <a:pt x="20256" y="17797"/>
                      <a:pt x="20601" y="17013"/>
                      <a:pt x="21006" y="16261"/>
                    </a:cubicBezTo>
                    <a:cubicBezTo>
                      <a:pt x="21376" y="15626"/>
                      <a:pt x="21798" y="15023"/>
                      <a:pt x="22268" y="14458"/>
                    </a:cubicBezTo>
                    <a:cubicBezTo>
                      <a:pt x="22659" y="13964"/>
                      <a:pt x="23129" y="13538"/>
                      <a:pt x="23658" y="13196"/>
                    </a:cubicBezTo>
                    <a:cubicBezTo>
                      <a:pt x="23243" y="13554"/>
                      <a:pt x="22864" y="13951"/>
                      <a:pt x="22525" y="14381"/>
                    </a:cubicBezTo>
                    <a:close/>
                    <a:moveTo>
                      <a:pt x="19589" y="18243"/>
                    </a:moveTo>
                    <a:cubicBezTo>
                      <a:pt x="19660" y="17721"/>
                      <a:pt x="19798" y="17210"/>
                      <a:pt x="20002" y="16724"/>
                    </a:cubicBezTo>
                    <a:cubicBezTo>
                      <a:pt x="20236" y="16246"/>
                      <a:pt x="20512" y="15789"/>
                      <a:pt x="20826" y="15359"/>
                    </a:cubicBezTo>
                    <a:lnTo>
                      <a:pt x="20826" y="15359"/>
                    </a:lnTo>
                    <a:cubicBezTo>
                      <a:pt x="20439" y="16209"/>
                      <a:pt x="20053" y="17059"/>
                      <a:pt x="19693" y="17934"/>
                    </a:cubicBezTo>
                    <a:cubicBezTo>
                      <a:pt x="19693" y="17934"/>
                      <a:pt x="19693" y="18115"/>
                      <a:pt x="19693" y="18218"/>
                    </a:cubicBezTo>
                    <a:close/>
                    <a:moveTo>
                      <a:pt x="23864" y="9385"/>
                    </a:moveTo>
                    <a:cubicBezTo>
                      <a:pt x="23427" y="9753"/>
                      <a:pt x="23014" y="10149"/>
                      <a:pt x="22628" y="10570"/>
                    </a:cubicBezTo>
                    <a:cubicBezTo>
                      <a:pt x="22242" y="11008"/>
                      <a:pt x="21907" y="11445"/>
                      <a:pt x="21547" y="11935"/>
                    </a:cubicBezTo>
                    <a:lnTo>
                      <a:pt x="21547" y="11935"/>
                    </a:lnTo>
                    <a:cubicBezTo>
                      <a:pt x="20525" y="13456"/>
                      <a:pt x="19662" y="15078"/>
                      <a:pt x="18972" y="16776"/>
                    </a:cubicBezTo>
                    <a:lnTo>
                      <a:pt x="18972" y="16776"/>
                    </a:lnTo>
                    <a:cubicBezTo>
                      <a:pt x="19270" y="15613"/>
                      <a:pt x="19684" y="14483"/>
                      <a:pt x="20208" y="13402"/>
                    </a:cubicBezTo>
                    <a:cubicBezTo>
                      <a:pt x="20684" y="12406"/>
                      <a:pt x="21280" y="11472"/>
                      <a:pt x="21984" y="10621"/>
                    </a:cubicBezTo>
                    <a:cubicBezTo>
                      <a:pt x="22621" y="9823"/>
                      <a:pt x="23376" y="9129"/>
                      <a:pt x="24225" y="8561"/>
                    </a:cubicBezTo>
                    <a:cubicBezTo>
                      <a:pt x="24623" y="8298"/>
                      <a:pt x="25045" y="8074"/>
                      <a:pt x="25486" y="7892"/>
                    </a:cubicBezTo>
                    <a:cubicBezTo>
                      <a:pt x="25962" y="7704"/>
                      <a:pt x="26453" y="7557"/>
                      <a:pt x="26954" y="7454"/>
                    </a:cubicBezTo>
                    <a:lnTo>
                      <a:pt x="26954" y="7454"/>
                    </a:lnTo>
                    <a:lnTo>
                      <a:pt x="26825" y="7454"/>
                    </a:lnTo>
                    <a:cubicBezTo>
                      <a:pt x="26253" y="7691"/>
                      <a:pt x="25702" y="7975"/>
                      <a:pt x="25177" y="8304"/>
                    </a:cubicBezTo>
                    <a:cubicBezTo>
                      <a:pt x="24723" y="8616"/>
                      <a:pt x="24284" y="8951"/>
                      <a:pt x="23864" y="9308"/>
                    </a:cubicBezTo>
                    <a:close/>
                  </a:path>
                </a:pathLst>
              </a:custGeom>
              <a:solidFill>
                <a:srgbClr val="F7A9A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897" name="Google Shape;897;p7"/>
              <p:cNvSpPr/>
              <p:nvPr/>
            </p:nvSpPr>
            <p:spPr>
              <a:xfrm>
                <a:off x="951291" y="1886562"/>
                <a:ext cx="3141" cy="875"/>
              </a:xfrm>
              <a:custGeom>
                <a:rect b="b" l="l" r="r" t="t"/>
                <a:pathLst>
                  <a:path extrusionOk="0" h="875" w="3141">
                    <a:moveTo>
                      <a:pt x="3142" y="463"/>
                    </a:moveTo>
                    <a:cubicBezTo>
                      <a:pt x="3142" y="592"/>
                      <a:pt x="3142" y="747"/>
                      <a:pt x="3142" y="876"/>
                    </a:cubicBezTo>
                    <a:lnTo>
                      <a:pt x="2498" y="618"/>
                    </a:lnTo>
                    <a:lnTo>
                      <a:pt x="1854" y="412"/>
                    </a:lnTo>
                    <a:lnTo>
                      <a:pt x="541" y="0"/>
                    </a:lnTo>
                    <a:lnTo>
                      <a:pt x="0" y="0"/>
                    </a:lnTo>
                    <a:lnTo>
                      <a:pt x="0" y="0"/>
                    </a:lnTo>
                    <a:cubicBezTo>
                      <a:pt x="545" y="9"/>
                      <a:pt x="1088" y="69"/>
                      <a:pt x="1622" y="180"/>
                    </a:cubicBezTo>
                    <a:cubicBezTo>
                      <a:pt x="2125" y="236"/>
                      <a:pt x="2619" y="357"/>
                      <a:pt x="3090" y="54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898" name="Google Shape;898;p7"/>
              <p:cNvSpPr/>
              <p:nvPr/>
            </p:nvSpPr>
            <p:spPr>
              <a:xfrm>
                <a:off x="948536" y="1773921"/>
                <a:ext cx="135976" cy="87045"/>
              </a:xfrm>
              <a:custGeom>
                <a:rect b="b" l="l" r="r" t="t"/>
                <a:pathLst>
                  <a:path extrusionOk="0" h="87045" w="135976">
                    <a:moveTo>
                      <a:pt x="0" y="20378"/>
                    </a:moveTo>
                    <a:lnTo>
                      <a:pt x="24437" y="87045"/>
                    </a:lnTo>
                    <a:cubicBezTo>
                      <a:pt x="24437" y="87045"/>
                      <a:pt x="94324" y="50660"/>
                      <a:pt x="122675" y="29390"/>
                    </a:cubicBezTo>
                    <a:cubicBezTo>
                      <a:pt x="146494" y="11494"/>
                      <a:pt x="137945" y="-3596"/>
                      <a:pt x="100066" y="756"/>
                    </a:cubicBezTo>
                    <a:cubicBezTo>
                      <a:pt x="64196" y="4876"/>
                      <a:pt x="0" y="20378"/>
                      <a:pt x="0" y="20378"/>
                    </a:cubicBezTo>
                    <a:close/>
                  </a:path>
                </a:pathLst>
              </a:custGeom>
              <a:solidFill>
                <a:srgbClr val="C7F32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899" name="Google Shape;899;p7"/>
              <p:cNvSpPr/>
              <p:nvPr/>
            </p:nvSpPr>
            <p:spPr>
              <a:xfrm>
                <a:off x="992105" y="1790021"/>
                <a:ext cx="15220" cy="23507"/>
              </a:xfrm>
              <a:custGeom>
                <a:rect b="b" l="l" r="r" t="t"/>
                <a:pathLst>
                  <a:path extrusionOk="0" h="23507" w="15220">
                    <a:moveTo>
                      <a:pt x="10584" y="17100"/>
                    </a:moveTo>
                    <a:cubicBezTo>
                      <a:pt x="9064" y="19366"/>
                      <a:pt x="6155" y="23847"/>
                      <a:pt x="2859" y="23487"/>
                    </a:cubicBezTo>
                    <a:cubicBezTo>
                      <a:pt x="-438" y="23126"/>
                      <a:pt x="-206" y="19572"/>
                      <a:pt x="283" y="17229"/>
                    </a:cubicBezTo>
                    <a:cubicBezTo>
                      <a:pt x="1005" y="12967"/>
                      <a:pt x="2687" y="8925"/>
                      <a:pt x="5202" y="5410"/>
                    </a:cubicBezTo>
                    <a:cubicBezTo>
                      <a:pt x="6382" y="2621"/>
                      <a:pt x="8873" y="603"/>
                      <a:pt x="11845" y="28"/>
                    </a:cubicBezTo>
                    <a:cubicBezTo>
                      <a:pt x="19390" y="-745"/>
                      <a:pt x="12154" y="14731"/>
                      <a:pt x="10584" y="1710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900" name="Google Shape;900;p7"/>
              <p:cNvSpPr/>
              <p:nvPr/>
            </p:nvSpPr>
            <p:spPr>
              <a:xfrm>
                <a:off x="969392" y="1801481"/>
                <a:ext cx="11816" cy="25784"/>
              </a:xfrm>
              <a:custGeom>
                <a:rect b="b" l="l" r="r" t="t"/>
                <a:pathLst>
                  <a:path extrusionOk="0" h="25784" w="11816">
                    <a:moveTo>
                      <a:pt x="11667" y="5435"/>
                    </a:moveTo>
                    <a:cubicBezTo>
                      <a:pt x="12198" y="10497"/>
                      <a:pt x="11306" y="15607"/>
                      <a:pt x="9092" y="20190"/>
                    </a:cubicBezTo>
                    <a:cubicBezTo>
                      <a:pt x="8010" y="22765"/>
                      <a:pt x="6105" y="27761"/>
                      <a:pt x="2706" y="24954"/>
                    </a:cubicBezTo>
                    <a:cubicBezTo>
                      <a:pt x="1530" y="23750"/>
                      <a:pt x="779" y="22194"/>
                      <a:pt x="568" y="20525"/>
                    </a:cubicBezTo>
                    <a:cubicBezTo>
                      <a:pt x="-66" y="17493"/>
                      <a:pt x="-170" y="14374"/>
                      <a:pt x="259" y="11306"/>
                    </a:cubicBezTo>
                    <a:cubicBezTo>
                      <a:pt x="723" y="7495"/>
                      <a:pt x="2010" y="2062"/>
                      <a:pt x="5976" y="414"/>
                    </a:cubicBezTo>
                    <a:cubicBezTo>
                      <a:pt x="9941" y="-1234"/>
                      <a:pt x="11177" y="2371"/>
                      <a:pt x="11667" y="5435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901" name="Google Shape;901;p7"/>
              <p:cNvSpPr/>
              <p:nvPr/>
            </p:nvSpPr>
            <p:spPr>
              <a:xfrm>
                <a:off x="985908" y="1783663"/>
                <a:ext cx="10600" cy="9854"/>
              </a:xfrm>
              <a:custGeom>
                <a:rect b="b" l="l" r="r" t="t"/>
                <a:pathLst>
                  <a:path extrusionOk="0" h="9854" w="10600">
                    <a:moveTo>
                      <a:pt x="10601" y="0"/>
                    </a:moveTo>
                    <a:cubicBezTo>
                      <a:pt x="9585" y="2776"/>
                      <a:pt x="8152" y="5381"/>
                      <a:pt x="6352" y="7725"/>
                    </a:cubicBezTo>
                    <a:cubicBezTo>
                      <a:pt x="5167" y="9090"/>
                      <a:pt x="2927" y="10738"/>
                      <a:pt x="1202" y="9296"/>
                    </a:cubicBezTo>
                    <a:cubicBezTo>
                      <a:pt x="-523" y="7854"/>
                      <a:pt x="17" y="4687"/>
                      <a:pt x="352" y="2858"/>
                    </a:cubicBezTo>
                    <a:cubicBezTo>
                      <a:pt x="352" y="2652"/>
                      <a:pt x="352" y="2446"/>
                      <a:pt x="352" y="2215"/>
                    </a:cubicBezTo>
                    <a:lnTo>
                      <a:pt x="352" y="2215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902" name="Google Shape;902;p7"/>
              <p:cNvSpPr/>
              <p:nvPr/>
            </p:nvSpPr>
            <p:spPr>
              <a:xfrm>
                <a:off x="1060597" y="1792397"/>
                <a:ext cx="19677" cy="17274"/>
              </a:xfrm>
              <a:custGeom>
                <a:rect b="b" l="l" r="r" t="t"/>
                <a:pathLst>
                  <a:path extrusionOk="0" h="17274" w="19677">
                    <a:moveTo>
                      <a:pt x="19678" y="2545"/>
                    </a:moveTo>
                    <a:cubicBezTo>
                      <a:pt x="17023" y="5689"/>
                      <a:pt x="13997" y="8499"/>
                      <a:pt x="10665" y="10914"/>
                    </a:cubicBezTo>
                    <a:cubicBezTo>
                      <a:pt x="8090" y="12922"/>
                      <a:pt x="4974" y="15034"/>
                      <a:pt x="1678" y="17274"/>
                    </a:cubicBezTo>
                    <a:cubicBezTo>
                      <a:pt x="1678" y="17274"/>
                      <a:pt x="1549" y="17274"/>
                      <a:pt x="1472" y="17274"/>
                    </a:cubicBezTo>
                    <a:cubicBezTo>
                      <a:pt x="-1103" y="15858"/>
                      <a:pt x="82" y="13077"/>
                      <a:pt x="2116" y="10528"/>
                    </a:cubicBezTo>
                    <a:cubicBezTo>
                      <a:pt x="4734" y="6069"/>
                      <a:pt x="8794" y="2635"/>
                      <a:pt x="13626" y="794"/>
                    </a:cubicBezTo>
                    <a:cubicBezTo>
                      <a:pt x="15274" y="176"/>
                      <a:pt x="18390" y="-854"/>
                      <a:pt x="19420" y="1309"/>
                    </a:cubicBezTo>
                    <a:cubicBezTo>
                      <a:pt x="19597" y="1697"/>
                      <a:pt x="19685" y="2119"/>
                      <a:pt x="19678" y="2545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903" name="Google Shape;903;p7"/>
              <p:cNvSpPr/>
              <p:nvPr/>
            </p:nvSpPr>
            <p:spPr>
              <a:xfrm>
                <a:off x="1008560" y="1779749"/>
                <a:ext cx="7956" cy="6920"/>
              </a:xfrm>
              <a:custGeom>
                <a:rect b="b" l="l" r="r" t="t"/>
                <a:pathLst>
                  <a:path extrusionOk="0" h="6920" w="7956">
                    <a:moveTo>
                      <a:pt x="7957" y="0"/>
                    </a:moveTo>
                    <a:cubicBezTo>
                      <a:pt x="7924" y="1002"/>
                      <a:pt x="7821" y="2000"/>
                      <a:pt x="7648" y="2987"/>
                    </a:cubicBezTo>
                    <a:cubicBezTo>
                      <a:pt x="7262" y="4764"/>
                      <a:pt x="6103" y="7287"/>
                      <a:pt x="3837" y="6875"/>
                    </a:cubicBezTo>
                    <a:cubicBezTo>
                      <a:pt x="1571" y="6463"/>
                      <a:pt x="592" y="3399"/>
                      <a:pt x="0" y="1725"/>
                    </a:cubicBezTo>
                    <a:cubicBezTo>
                      <a:pt x="0" y="1725"/>
                      <a:pt x="0" y="1725"/>
                      <a:pt x="0" y="1725"/>
                    </a:cubicBezTo>
                    <a:cubicBezTo>
                      <a:pt x="2627" y="979"/>
                      <a:pt x="5305" y="412"/>
                      <a:pt x="7957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904" name="Google Shape;904;p7"/>
              <p:cNvSpPr/>
              <p:nvPr/>
            </p:nvSpPr>
            <p:spPr>
              <a:xfrm>
                <a:off x="1009847" y="1836812"/>
                <a:ext cx="7519" cy="4248"/>
              </a:xfrm>
              <a:custGeom>
                <a:rect b="b" l="l" r="r" t="t"/>
                <a:pathLst>
                  <a:path extrusionOk="0" h="4248" w="7519">
                    <a:moveTo>
                      <a:pt x="7519" y="0"/>
                    </a:moveTo>
                    <a:lnTo>
                      <a:pt x="0" y="4249"/>
                    </a:lnTo>
                    <a:lnTo>
                      <a:pt x="258" y="3966"/>
                    </a:lnTo>
                    <a:cubicBezTo>
                      <a:pt x="2118" y="1808"/>
                      <a:pt x="4698" y="399"/>
                      <a:pt x="7519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905" name="Google Shape;905;p7"/>
              <p:cNvSpPr/>
              <p:nvPr/>
            </p:nvSpPr>
            <p:spPr>
              <a:xfrm>
                <a:off x="991357" y="1815191"/>
                <a:ext cx="63647" cy="35773"/>
              </a:xfrm>
              <a:custGeom>
                <a:rect b="b" l="l" r="r" t="t"/>
                <a:pathLst>
                  <a:path extrusionOk="0" h="35773" w="63647">
                    <a:moveTo>
                      <a:pt x="2679" y="34908"/>
                    </a:moveTo>
                    <a:cubicBezTo>
                      <a:pt x="5744" y="33492"/>
                      <a:pt x="22790" y="23012"/>
                      <a:pt x="28430" y="19690"/>
                    </a:cubicBezTo>
                    <a:cubicBezTo>
                      <a:pt x="33142" y="17115"/>
                      <a:pt x="37880" y="14360"/>
                      <a:pt x="42644" y="11759"/>
                    </a:cubicBezTo>
                    <a:cubicBezTo>
                      <a:pt x="45786" y="10574"/>
                      <a:pt x="48901" y="9416"/>
                      <a:pt x="51991" y="8154"/>
                    </a:cubicBezTo>
                    <a:cubicBezTo>
                      <a:pt x="52197" y="8154"/>
                      <a:pt x="51991" y="7768"/>
                      <a:pt x="51863" y="7845"/>
                    </a:cubicBezTo>
                    <a:cubicBezTo>
                      <a:pt x="49674" y="8617"/>
                      <a:pt x="47511" y="9441"/>
                      <a:pt x="45348" y="10265"/>
                    </a:cubicBezTo>
                    <a:cubicBezTo>
                      <a:pt x="51451" y="6944"/>
                      <a:pt x="57553" y="3648"/>
                      <a:pt x="63579" y="248"/>
                    </a:cubicBezTo>
                    <a:cubicBezTo>
                      <a:pt x="63643" y="213"/>
                      <a:pt x="63666" y="132"/>
                      <a:pt x="63630" y="68"/>
                    </a:cubicBezTo>
                    <a:cubicBezTo>
                      <a:pt x="63595" y="4"/>
                      <a:pt x="63514" y="-19"/>
                      <a:pt x="63450" y="17"/>
                    </a:cubicBezTo>
                    <a:cubicBezTo>
                      <a:pt x="53330" y="4600"/>
                      <a:pt x="43416" y="9467"/>
                      <a:pt x="33606" y="14694"/>
                    </a:cubicBezTo>
                    <a:cubicBezTo>
                      <a:pt x="22498" y="20688"/>
                      <a:pt x="11734" y="27299"/>
                      <a:pt x="1366" y="34496"/>
                    </a:cubicBezTo>
                    <a:cubicBezTo>
                      <a:pt x="-1029" y="36067"/>
                      <a:pt x="-76" y="36170"/>
                      <a:pt x="2679" y="34908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906" name="Google Shape;906;p7"/>
              <p:cNvSpPr/>
              <p:nvPr/>
            </p:nvSpPr>
            <p:spPr>
              <a:xfrm>
                <a:off x="964311" y="1794340"/>
                <a:ext cx="19117" cy="52643"/>
              </a:xfrm>
              <a:custGeom>
                <a:rect b="b" l="l" r="r" t="t"/>
                <a:pathLst>
                  <a:path extrusionOk="0" h="52643" w="19117">
                    <a:moveTo>
                      <a:pt x="19116" y="52514"/>
                    </a:moveTo>
                    <a:cubicBezTo>
                      <a:pt x="18090" y="48078"/>
                      <a:pt x="16791" y="43710"/>
                      <a:pt x="15228" y="39433"/>
                    </a:cubicBezTo>
                    <a:cubicBezTo>
                      <a:pt x="13812" y="34953"/>
                      <a:pt x="12215" y="30549"/>
                      <a:pt x="10645" y="26146"/>
                    </a:cubicBezTo>
                    <a:cubicBezTo>
                      <a:pt x="9074" y="21743"/>
                      <a:pt x="2147" y="4413"/>
                      <a:pt x="344" y="87"/>
                    </a:cubicBezTo>
                    <a:cubicBezTo>
                      <a:pt x="344" y="-119"/>
                      <a:pt x="-68" y="87"/>
                      <a:pt x="10" y="241"/>
                    </a:cubicBezTo>
                    <a:cubicBezTo>
                      <a:pt x="1426" y="4722"/>
                      <a:pt x="7065" y="22489"/>
                      <a:pt x="8610" y="26816"/>
                    </a:cubicBezTo>
                    <a:cubicBezTo>
                      <a:pt x="10155" y="31142"/>
                      <a:pt x="11700" y="35468"/>
                      <a:pt x="13400" y="39691"/>
                    </a:cubicBezTo>
                    <a:cubicBezTo>
                      <a:pt x="14944" y="44090"/>
                      <a:pt x="16759" y="48390"/>
                      <a:pt x="18833" y="52566"/>
                    </a:cubicBezTo>
                    <a:cubicBezTo>
                      <a:pt x="18833" y="52566"/>
                      <a:pt x="19142" y="52772"/>
                      <a:pt x="19116" y="52514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907" name="Google Shape;907;p7"/>
              <p:cNvSpPr/>
              <p:nvPr/>
            </p:nvSpPr>
            <p:spPr>
              <a:xfrm>
                <a:off x="1088565" y="1744935"/>
                <a:ext cx="50729" cy="63950"/>
              </a:xfrm>
              <a:custGeom>
                <a:rect b="b" l="l" r="r" t="t"/>
                <a:pathLst>
                  <a:path extrusionOk="0" h="63950" w="50729">
                    <a:moveTo>
                      <a:pt x="25185" y="63912"/>
                    </a:moveTo>
                    <a:cubicBezTo>
                      <a:pt x="15426" y="63114"/>
                      <a:pt x="2473" y="50059"/>
                      <a:pt x="1" y="36823"/>
                    </a:cubicBezTo>
                    <a:cubicBezTo>
                      <a:pt x="-153" y="35922"/>
                      <a:pt x="13082" y="6154"/>
                      <a:pt x="15117" y="0"/>
                    </a:cubicBezTo>
                    <a:lnTo>
                      <a:pt x="50730" y="22017"/>
                    </a:lnTo>
                    <a:cubicBezTo>
                      <a:pt x="45997" y="29013"/>
                      <a:pt x="42140" y="36562"/>
                      <a:pt x="39245" y="44497"/>
                    </a:cubicBezTo>
                    <a:cubicBezTo>
                      <a:pt x="38985" y="45336"/>
                      <a:pt x="38804" y="46198"/>
                      <a:pt x="38704" y="47072"/>
                    </a:cubicBezTo>
                    <a:cubicBezTo>
                      <a:pt x="38713" y="47217"/>
                      <a:pt x="38713" y="47364"/>
                      <a:pt x="38704" y="47509"/>
                    </a:cubicBezTo>
                    <a:cubicBezTo>
                      <a:pt x="37803" y="52608"/>
                      <a:pt x="34610" y="64711"/>
                      <a:pt x="25185" y="63912"/>
                    </a:cubicBezTo>
                    <a:close/>
                  </a:path>
                </a:pathLst>
              </a:custGeom>
              <a:solidFill>
                <a:srgbClr val="F7A9A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908" name="Google Shape;908;p7"/>
              <p:cNvSpPr/>
              <p:nvPr/>
            </p:nvSpPr>
            <p:spPr>
              <a:xfrm>
                <a:off x="1104942" y="1746428"/>
                <a:ext cx="34326" cy="46041"/>
              </a:xfrm>
              <a:custGeom>
                <a:rect b="b" l="l" r="r" t="t"/>
                <a:pathLst>
                  <a:path extrusionOk="0" h="46041" w="34326">
                    <a:moveTo>
                      <a:pt x="22275" y="45630"/>
                    </a:moveTo>
                    <a:cubicBezTo>
                      <a:pt x="22275" y="45630"/>
                      <a:pt x="22275" y="45861"/>
                      <a:pt x="22275" y="46042"/>
                    </a:cubicBezTo>
                    <a:cubicBezTo>
                      <a:pt x="20904" y="45789"/>
                      <a:pt x="19552" y="45436"/>
                      <a:pt x="18232" y="44986"/>
                    </a:cubicBezTo>
                    <a:cubicBezTo>
                      <a:pt x="-3990" y="37261"/>
                      <a:pt x="-308" y="8034"/>
                      <a:pt x="1186" y="0"/>
                    </a:cubicBezTo>
                    <a:lnTo>
                      <a:pt x="10018" y="5408"/>
                    </a:lnTo>
                    <a:lnTo>
                      <a:pt x="34326" y="20472"/>
                    </a:lnTo>
                    <a:cubicBezTo>
                      <a:pt x="29594" y="27454"/>
                      <a:pt x="25745" y="34996"/>
                      <a:pt x="22867" y="42926"/>
                    </a:cubicBezTo>
                    <a:cubicBezTo>
                      <a:pt x="22583" y="43806"/>
                      <a:pt x="22384" y="44711"/>
                      <a:pt x="22275" y="4563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909" name="Google Shape;909;p7"/>
              <p:cNvSpPr/>
              <p:nvPr/>
            </p:nvSpPr>
            <p:spPr>
              <a:xfrm>
                <a:off x="1105554" y="1685644"/>
                <a:ext cx="71320" cy="101148"/>
              </a:xfrm>
              <a:custGeom>
                <a:rect b="b" l="l" r="r" t="t"/>
                <a:pathLst>
                  <a:path extrusionOk="0" h="101148" w="71320">
                    <a:moveTo>
                      <a:pt x="10771" y="13738"/>
                    </a:moveTo>
                    <a:cubicBezTo>
                      <a:pt x="1939" y="26356"/>
                      <a:pt x="-3855" y="69230"/>
                      <a:pt x="3046" y="81487"/>
                    </a:cubicBezTo>
                    <a:cubicBezTo>
                      <a:pt x="13346" y="99281"/>
                      <a:pt x="36521" y="108242"/>
                      <a:pt x="53259" y="94362"/>
                    </a:cubicBezTo>
                    <a:cubicBezTo>
                      <a:pt x="69508" y="81050"/>
                      <a:pt x="76074" y="25042"/>
                      <a:pt x="67628" y="13223"/>
                    </a:cubicBezTo>
                    <a:cubicBezTo>
                      <a:pt x="55165" y="-4081"/>
                      <a:pt x="23646" y="-4905"/>
                      <a:pt x="10771" y="13738"/>
                    </a:cubicBezTo>
                    <a:close/>
                  </a:path>
                </a:pathLst>
              </a:custGeom>
              <a:solidFill>
                <a:srgbClr val="F7A9A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grpSp>
            <p:nvGrpSpPr>
              <p:cNvPr id="910" name="Google Shape;910;p7"/>
              <p:cNvGrpSpPr/>
              <p:nvPr/>
            </p:nvGrpSpPr>
            <p:grpSpPr>
              <a:xfrm>
                <a:off x="1151077" y="1758706"/>
                <a:ext cx="31629" cy="31625"/>
                <a:chOff x="1151077" y="1758706"/>
                <a:chExt cx="31629" cy="31625"/>
              </a:xfrm>
            </p:grpSpPr>
            <p:sp>
              <p:nvSpPr>
                <p:cNvPr id="911" name="Google Shape;911;p7"/>
                <p:cNvSpPr/>
                <p:nvPr/>
              </p:nvSpPr>
              <p:spPr>
                <a:xfrm>
                  <a:off x="1151077" y="1758706"/>
                  <a:ext cx="31629" cy="31625"/>
                </a:xfrm>
                <a:custGeom>
                  <a:rect b="b" l="l" r="r" t="t"/>
                  <a:pathLst>
                    <a:path extrusionOk="0" h="31625" w="31629">
                      <a:moveTo>
                        <a:pt x="1968" y="8220"/>
                      </a:moveTo>
                      <a:cubicBezTo>
                        <a:pt x="1664" y="8719"/>
                        <a:pt x="1406" y="9245"/>
                        <a:pt x="1195" y="9790"/>
                      </a:cubicBezTo>
                      <a:cubicBezTo>
                        <a:pt x="-2130" y="17865"/>
                        <a:pt x="1720" y="27105"/>
                        <a:pt x="9794" y="30430"/>
                      </a:cubicBezTo>
                      <a:cubicBezTo>
                        <a:pt x="17869" y="33755"/>
                        <a:pt x="27110" y="29905"/>
                        <a:pt x="30434" y="21831"/>
                      </a:cubicBezTo>
                      <a:cubicBezTo>
                        <a:pt x="33759" y="13757"/>
                        <a:pt x="29909" y="4516"/>
                        <a:pt x="21835" y="1191"/>
                      </a:cubicBezTo>
                      <a:cubicBezTo>
                        <a:pt x="17456" y="-612"/>
                        <a:pt x="12499" y="-358"/>
                        <a:pt x="8328" y="1885"/>
                      </a:cubicBezTo>
                      <a:lnTo>
                        <a:pt x="8328" y="1885"/>
                      </a:lnTo>
                      <a:cubicBezTo>
                        <a:pt x="6981" y="2312"/>
                        <a:pt x="5557" y="2435"/>
                        <a:pt x="4157" y="2245"/>
                      </a:cubicBezTo>
                      <a:lnTo>
                        <a:pt x="3075" y="3327"/>
                      </a:lnTo>
                      <a:cubicBezTo>
                        <a:pt x="3092" y="4986"/>
                        <a:pt x="2722" y="6626"/>
                        <a:pt x="1993" y="8117"/>
                      </a:cubicBezTo>
                      <a:close/>
                    </a:path>
                  </a:pathLst>
                </a:custGeom>
                <a:solidFill>
                  <a:srgbClr val="FF9BBC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  <p:sp>
              <p:nvSpPr>
                <p:cNvPr id="912" name="Google Shape;912;p7"/>
                <p:cNvSpPr/>
                <p:nvPr/>
              </p:nvSpPr>
              <p:spPr>
                <a:xfrm>
                  <a:off x="1173594" y="1766153"/>
                  <a:ext cx="5717" cy="17741"/>
                </a:xfrm>
                <a:custGeom>
                  <a:rect b="b" l="l" r="r" t="t"/>
                  <a:pathLst>
                    <a:path extrusionOk="0" h="17741" w="5717">
                      <a:moveTo>
                        <a:pt x="0" y="17742"/>
                      </a:moveTo>
                      <a:cubicBezTo>
                        <a:pt x="890" y="16375"/>
                        <a:pt x="1649" y="14926"/>
                        <a:pt x="2266" y="13416"/>
                      </a:cubicBezTo>
                      <a:cubicBezTo>
                        <a:pt x="2808" y="12036"/>
                        <a:pt x="3105" y="10572"/>
                        <a:pt x="3142" y="9090"/>
                      </a:cubicBezTo>
                      <a:cubicBezTo>
                        <a:pt x="3178" y="7593"/>
                        <a:pt x="2987" y="6100"/>
                        <a:pt x="2575" y="4661"/>
                      </a:cubicBezTo>
                      <a:cubicBezTo>
                        <a:pt x="2421" y="3888"/>
                        <a:pt x="2086" y="3167"/>
                        <a:pt x="1880" y="2369"/>
                      </a:cubicBezTo>
                      <a:cubicBezTo>
                        <a:pt x="1674" y="1571"/>
                        <a:pt x="1262" y="850"/>
                        <a:pt x="1004" y="0"/>
                      </a:cubicBezTo>
                      <a:cubicBezTo>
                        <a:pt x="1698" y="526"/>
                        <a:pt x="2352" y="1103"/>
                        <a:pt x="2961" y="1725"/>
                      </a:cubicBezTo>
                      <a:cubicBezTo>
                        <a:pt x="3523" y="2409"/>
                        <a:pt x="4023" y="3142"/>
                        <a:pt x="4455" y="3914"/>
                      </a:cubicBezTo>
                      <a:cubicBezTo>
                        <a:pt x="5299" y="5498"/>
                        <a:pt x="5733" y="7269"/>
                        <a:pt x="5717" y="9064"/>
                      </a:cubicBezTo>
                      <a:cubicBezTo>
                        <a:pt x="5656" y="12821"/>
                        <a:pt x="3428" y="16204"/>
                        <a:pt x="0" y="1774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</p:grpSp>
          <p:sp>
            <p:nvSpPr>
              <p:cNvPr id="913" name="Google Shape;913;p7"/>
              <p:cNvSpPr/>
              <p:nvPr/>
            </p:nvSpPr>
            <p:spPr>
              <a:xfrm>
                <a:off x="1143517" y="1737647"/>
                <a:ext cx="4185" cy="7184"/>
              </a:xfrm>
              <a:custGeom>
                <a:rect b="b" l="l" r="r" t="t"/>
                <a:pathLst>
                  <a:path extrusionOk="0" h="7184" w="4185">
                    <a:moveTo>
                      <a:pt x="4172" y="52"/>
                    </a:moveTo>
                    <a:cubicBezTo>
                      <a:pt x="4172" y="-77"/>
                      <a:pt x="3914" y="52"/>
                      <a:pt x="3914" y="258"/>
                    </a:cubicBezTo>
                    <a:cubicBezTo>
                      <a:pt x="3579" y="3167"/>
                      <a:pt x="2755" y="6438"/>
                      <a:pt x="0" y="7030"/>
                    </a:cubicBezTo>
                    <a:cubicBezTo>
                      <a:pt x="0" y="7030"/>
                      <a:pt x="0" y="7184"/>
                      <a:pt x="0" y="7184"/>
                    </a:cubicBezTo>
                    <a:cubicBezTo>
                      <a:pt x="3245" y="7184"/>
                      <a:pt x="4326" y="2833"/>
                      <a:pt x="4172" y="52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914" name="Google Shape;914;p7"/>
              <p:cNvSpPr/>
              <p:nvPr/>
            </p:nvSpPr>
            <p:spPr>
              <a:xfrm>
                <a:off x="1141069" y="1734249"/>
                <a:ext cx="6631" cy="9308"/>
              </a:xfrm>
              <a:custGeom>
                <a:rect b="b" l="l" r="r" t="t"/>
                <a:pathLst>
                  <a:path extrusionOk="0" h="9308" w="6631">
                    <a:moveTo>
                      <a:pt x="4457" y="76"/>
                    </a:moveTo>
                    <a:cubicBezTo>
                      <a:pt x="-126" y="-928"/>
                      <a:pt x="-1800" y="8316"/>
                      <a:pt x="2449" y="9243"/>
                    </a:cubicBezTo>
                    <a:cubicBezTo>
                      <a:pt x="6697" y="10170"/>
                      <a:pt x="8294" y="900"/>
                      <a:pt x="4457" y="76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915" name="Google Shape;915;p7"/>
              <p:cNvSpPr/>
              <p:nvPr/>
            </p:nvSpPr>
            <p:spPr>
              <a:xfrm>
                <a:off x="1162966" y="1740300"/>
                <a:ext cx="2490" cy="8165"/>
              </a:xfrm>
              <a:custGeom>
                <a:rect b="b" l="l" r="r" t="t"/>
                <a:pathLst>
                  <a:path extrusionOk="0" h="8165" w="2490">
                    <a:moveTo>
                      <a:pt x="714" y="0"/>
                    </a:moveTo>
                    <a:cubicBezTo>
                      <a:pt x="714" y="0"/>
                      <a:pt x="894" y="180"/>
                      <a:pt x="868" y="283"/>
                    </a:cubicBezTo>
                    <a:cubicBezTo>
                      <a:pt x="276" y="3142"/>
                      <a:pt x="44" y="6515"/>
                      <a:pt x="2490" y="8008"/>
                    </a:cubicBezTo>
                    <a:cubicBezTo>
                      <a:pt x="2490" y="8008"/>
                      <a:pt x="2490" y="8189"/>
                      <a:pt x="2490" y="8163"/>
                    </a:cubicBezTo>
                    <a:cubicBezTo>
                      <a:pt x="-651" y="7081"/>
                      <a:pt x="-291" y="2601"/>
                      <a:pt x="714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916" name="Google Shape;916;p7"/>
              <p:cNvSpPr/>
              <p:nvPr/>
            </p:nvSpPr>
            <p:spPr>
              <a:xfrm>
                <a:off x="1163143" y="1737763"/>
                <a:ext cx="6582" cy="9375"/>
              </a:xfrm>
              <a:custGeom>
                <a:rect b="b" l="l" r="r" t="t"/>
                <a:pathLst>
                  <a:path extrusionOk="0" h="9375" w="6582">
                    <a:moveTo>
                      <a:pt x="3626" y="13"/>
                    </a:moveTo>
                    <a:cubicBezTo>
                      <a:pt x="8313" y="477"/>
                      <a:pt x="7000" y="9798"/>
                      <a:pt x="2674" y="9361"/>
                    </a:cubicBezTo>
                    <a:cubicBezTo>
                      <a:pt x="-1652" y="8923"/>
                      <a:pt x="-288" y="-399"/>
                      <a:pt x="3626" y="13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917" name="Google Shape;917;p7"/>
              <p:cNvSpPr/>
              <p:nvPr/>
            </p:nvSpPr>
            <p:spPr>
              <a:xfrm>
                <a:off x="1141808" y="1726544"/>
                <a:ext cx="9952" cy="6535"/>
              </a:xfrm>
              <a:custGeom>
                <a:rect b="b" l="l" r="r" t="t"/>
                <a:pathLst>
                  <a:path extrusionOk="0" h="6535" w="9952">
                    <a:moveTo>
                      <a:pt x="1092" y="4125"/>
                    </a:moveTo>
                    <a:cubicBezTo>
                      <a:pt x="2250" y="4743"/>
                      <a:pt x="3435" y="5129"/>
                      <a:pt x="4645" y="5644"/>
                    </a:cubicBezTo>
                    <a:cubicBezTo>
                      <a:pt x="5819" y="6354"/>
                      <a:pt x="7196" y="6653"/>
                      <a:pt x="8559" y="6494"/>
                    </a:cubicBezTo>
                    <a:cubicBezTo>
                      <a:pt x="9423" y="6215"/>
                      <a:pt x="9993" y="5392"/>
                      <a:pt x="9950" y="4485"/>
                    </a:cubicBezTo>
                    <a:cubicBezTo>
                      <a:pt x="9594" y="2734"/>
                      <a:pt x="8326" y="1308"/>
                      <a:pt x="6628" y="751"/>
                    </a:cubicBezTo>
                    <a:cubicBezTo>
                      <a:pt x="5030" y="-38"/>
                      <a:pt x="3196" y="-213"/>
                      <a:pt x="1478" y="262"/>
                    </a:cubicBezTo>
                    <a:cubicBezTo>
                      <a:pt x="366" y="612"/>
                      <a:pt x="-252" y="1798"/>
                      <a:pt x="98" y="2910"/>
                    </a:cubicBezTo>
                    <a:cubicBezTo>
                      <a:pt x="261" y="3428"/>
                      <a:pt x="617" y="3863"/>
                      <a:pt x="1092" y="4125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918" name="Google Shape;918;p7"/>
              <p:cNvSpPr/>
              <p:nvPr/>
            </p:nvSpPr>
            <p:spPr>
              <a:xfrm>
                <a:off x="1164246" y="1725555"/>
                <a:ext cx="10229" cy="6288"/>
              </a:xfrm>
              <a:custGeom>
                <a:rect b="b" l="l" r="r" t="t"/>
                <a:pathLst>
                  <a:path extrusionOk="0" h="6288" w="10229">
                    <a:moveTo>
                      <a:pt x="7828" y="6273"/>
                    </a:moveTo>
                    <a:cubicBezTo>
                      <a:pt x="6515" y="6067"/>
                      <a:pt x="5253" y="5680"/>
                      <a:pt x="4069" y="5371"/>
                    </a:cubicBezTo>
                    <a:cubicBezTo>
                      <a:pt x="2700" y="5225"/>
                      <a:pt x="1417" y="4638"/>
                      <a:pt x="412" y="3698"/>
                    </a:cubicBezTo>
                    <a:cubicBezTo>
                      <a:pt x="-137" y="2984"/>
                      <a:pt x="-137" y="1990"/>
                      <a:pt x="412" y="1277"/>
                    </a:cubicBezTo>
                    <a:cubicBezTo>
                      <a:pt x="1734" y="67"/>
                      <a:pt x="3613" y="-319"/>
                      <a:pt x="5305" y="273"/>
                    </a:cubicBezTo>
                    <a:cubicBezTo>
                      <a:pt x="7064" y="553"/>
                      <a:pt x="8658" y="1469"/>
                      <a:pt x="9785" y="2848"/>
                    </a:cubicBezTo>
                    <a:cubicBezTo>
                      <a:pt x="10505" y="3783"/>
                      <a:pt x="10331" y="5125"/>
                      <a:pt x="9396" y="5845"/>
                    </a:cubicBezTo>
                    <a:cubicBezTo>
                      <a:pt x="8950" y="6188"/>
                      <a:pt x="8387" y="6342"/>
                      <a:pt x="7828" y="6273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919" name="Google Shape;919;p7"/>
              <p:cNvSpPr/>
              <p:nvPr/>
            </p:nvSpPr>
            <p:spPr>
              <a:xfrm>
                <a:off x="1143400" y="1764488"/>
                <a:ext cx="5035" cy="4192"/>
              </a:xfrm>
              <a:custGeom>
                <a:rect b="b" l="l" r="r" t="t"/>
                <a:pathLst>
                  <a:path extrusionOk="0" h="4192" w="5035">
                    <a:moveTo>
                      <a:pt x="530" y="223"/>
                    </a:moveTo>
                    <a:cubicBezTo>
                      <a:pt x="839" y="1150"/>
                      <a:pt x="1019" y="2309"/>
                      <a:pt x="1920" y="2798"/>
                    </a:cubicBezTo>
                    <a:cubicBezTo>
                      <a:pt x="2896" y="3268"/>
                      <a:pt x="3955" y="3539"/>
                      <a:pt x="5036" y="3596"/>
                    </a:cubicBezTo>
                    <a:lnTo>
                      <a:pt x="5036" y="3777"/>
                    </a:lnTo>
                    <a:cubicBezTo>
                      <a:pt x="3745" y="4420"/>
                      <a:pt x="2207" y="4311"/>
                      <a:pt x="1019" y="3493"/>
                    </a:cubicBezTo>
                    <a:cubicBezTo>
                      <a:pt x="99" y="2644"/>
                      <a:pt x="-235" y="1331"/>
                      <a:pt x="169" y="146"/>
                    </a:cubicBezTo>
                    <a:cubicBezTo>
                      <a:pt x="190" y="46"/>
                      <a:pt x="288" y="-17"/>
                      <a:pt x="388" y="4"/>
                    </a:cubicBezTo>
                    <a:cubicBezTo>
                      <a:pt x="487" y="25"/>
                      <a:pt x="551" y="123"/>
                      <a:pt x="530" y="223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920" name="Google Shape;920;p7"/>
              <p:cNvSpPr/>
              <p:nvPr/>
            </p:nvSpPr>
            <p:spPr>
              <a:xfrm>
                <a:off x="1153792" y="1726372"/>
                <a:ext cx="8210" cy="30166"/>
              </a:xfrm>
              <a:custGeom>
                <a:rect b="b" l="l" r="r" t="t"/>
                <a:pathLst>
                  <a:path extrusionOk="0" h="30166" w="8210">
                    <a:moveTo>
                      <a:pt x="5768" y="29893"/>
                    </a:moveTo>
                    <a:cubicBezTo>
                      <a:pt x="5614" y="31078"/>
                      <a:pt x="1185" y="28065"/>
                      <a:pt x="489" y="27473"/>
                    </a:cubicBezTo>
                    <a:lnTo>
                      <a:pt x="0" y="25284"/>
                    </a:lnTo>
                    <a:cubicBezTo>
                      <a:pt x="1510" y="25865"/>
                      <a:pt x="2931" y="26654"/>
                      <a:pt x="4223" y="27627"/>
                    </a:cubicBezTo>
                    <a:cubicBezTo>
                      <a:pt x="5820" y="18537"/>
                      <a:pt x="5897" y="9241"/>
                      <a:pt x="7622" y="203"/>
                    </a:cubicBezTo>
                    <a:cubicBezTo>
                      <a:pt x="7622" y="-80"/>
                      <a:pt x="8163" y="-55"/>
                      <a:pt x="8189" y="203"/>
                    </a:cubicBezTo>
                    <a:cubicBezTo>
                      <a:pt x="8359" y="10155"/>
                      <a:pt x="7548" y="20100"/>
                      <a:pt x="5768" y="29893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921" name="Google Shape;921;p7"/>
              <p:cNvSpPr/>
              <p:nvPr/>
            </p:nvSpPr>
            <p:spPr>
              <a:xfrm>
                <a:off x="1150264" y="1751656"/>
                <a:ext cx="10098" cy="13385"/>
              </a:xfrm>
              <a:custGeom>
                <a:rect b="b" l="l" r="r" t="t"/>
                <a:pathLst>
                  <a:path extrusionOk="0" h="13385" w="10098">
                    <a:moveTo>
                      <a:pt x="3528" y="0"/>
                    </a:moveTo>
                    <a:cubicBezTo>
                      <a:pt x="4170" y="2235"/>
                      <a:pt x="5527" y="4198"/>
                      <a:pt x="7390" y="5588"/>
                    </a:cubicBezTo>
                    <a:cubicBezTo>
                      <a:pt x="8292" y="6077"/>
                      <a:pt x="10686" y="6978"/>
                      <a:pt x="9965" y="9064"/>
                    </a:cubicBezTo>
                    <a:cubicBezTo>
                      <a:pt x="9244" y="11150"/>
                      <a:pt x="5768" y="10609"/>
                      <a:pt x="4275" y="10455"/>
                    </a:cubicBezTo>
                    <a:lnTo>
                      <a:pt x="5021" y="9605"/>
                    </a:lnTo>
                    <a:cubicBezTo>
                      <a:pt x="5291" y="10442"/>
                      <a:pt x="5291" y="11343"/>
                      <a:pt x="5021" y="12180"/>
                    </a:cubicBezTo>
                    <a:cubicBezTo>
                      <a:pt x="4691" y="13119"/>
                      <a:pt x="3662" y="13613"/>
                      <a:pt x="2723" y="13283"/>
                    </a:cubicBezTo>
                    <a:cubicBezTo>
                      <a:pt x="2627" y="13249"/>
                      <a:pt x="2535" y="13208"/>
                      <a:pt x="2446" y="13158"/>
                    </a:cubicBezTo>
                    <a:cubicBezTo>
                      <a:pt x="927" y="12103"/>
                      <a:pt x="824" y="10583"/>
                      <a:pt x="0" y="9528"/>
                    </a:cubicBezTo>
                    <a:cubicBezTo>
                      <a:pt x="586" y="9925"/>
                      <a:pt x="1108" y="10412"/>
                      <a:pt x="1545" y="10970"/>
                    </a:cubicBezTo>
                    <a:cubicBezTo>
                      <a:pt x="1907" y="11463"/>
                      <a:pt x="2385" y="11861"/>
                      <a:pt x="2936" y="12128"/>
                    </a:cubicBezTo>
                    <a:cubicBezTo>
                      <a:pt x="3265" y="12262"/>
                      <a:pt x="3640" y="12103"/>
                      <a:pt x="3774" y="11773"/>
                    </a:cubicBezTo>
                    <a:cubicBezTo>
                      <a:pt x="3778" y="11763"/>
                      <a:pt x="3782" y="11753"/>
                      <a:pt x="3785" y="11742"/>
                    </a:cubicBezTo>
                    <a:cubicBezTo>
                      <a:pt x="3912" y="11191"/>
                      <a:pt x="3912" y="10619"/>
                      <a:pt x="3785" y="10068"/>
                    </a:cubicBezTo>
                    <a:lnTo>
                      <a:pt x="3579" y="9141"/>
                    </a:lnTo>
                    <a:cubicBezTo>
                      <a:pt x="4656" y="9414"/>
                      <a:pt x="5765" y="9535"/>
                      <a:pt x="6875" y="9502"/>
                    </a:cubicBezTo>
                    <a:cubicBezTo>
                      <a:pt x="8008" y="9502"/>
                      <a:pt x="9167" y="9141"/>
                      <a:pt x="9013" y="8214"/>
                    </a:cubicBezTo>
                    <a:cubicBezTo>
                      <a:pt x="8858" y="7287"/>
                      <a:pt x="6824" y="7236"/>
                      <a:pt x="5562" y="5820"/>
                    </a:cubicBezTo>
                    <a:cubicBezTo>
                      <a:pt x="4106" y="4246"/>
                      <a:pt x="3369" y="2138"/>
                      <a:pt x="3528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922" name="Google Shape;922;p7"/>
              <p:cNvSpPr/>
              <p:nvPr/>
            </p:nvSpPr>
            <p:spPr>
              <a:xfrm>
                <a:off x="1105398" y="1683766"/>
                <a:ext cx="74826" cy="46645"/>
              </a:xfrm>
              <a:custGeom>
                <a:rect b="b" l="l" r="r" t="t"/>
                <a:pathLst>
                  <a:path extrusionOk="0" h="46645" w="74826">
                    <a:moveTo>
                      <a:pt x="5958" y="46646"/>
                    </a:moveTo>
                    <a:cubicBezTo>
                      <a:pt x="8945" y="45950"/>
                      <a:pt x="17931" y="35419"/>
                      <a:pt x="17931" y="35419"/>
                    </a:cubicBezTo>
                    <a:cubicBezTo>
                      <a:pt x="17931" y="35419"/>
                      <a:pt x="45253" y="38843"/>
                      <a:pt x="59132" y="19968"/>
                    </a:cubicBezTo>
                    <a:cubicBezTo>
                      <a:pt x="59132" y="19968"/>
                      <a:pt x="63355" y="37994"/>
                      <a:pt x="71338" y="45719"/>
                    </a:cubicBezTo>
                    <a:cubicBezTo>
                      <a:pt x="71338" y="45719"/>
                      <a:pt x="82539" y="24552"/>
                      <a:pt x="64797" y="11136"/>
                    </a:cubicBezTo>
                    <a:cubicBezTo>
                      <a:pt x="64797" y="11136"/>
                      <a:pt x="49862" y="-6529"/>
                      <a:pt x="23957" y="2638"/>
                    </a:cubicBezTo>
                    <a:cubicBezTo>
                      <a:pt x="-1948" y="11805"/>
                      <a:pt x="35" y="43968"/>
                      <a:pt x="35" y="43968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923" name="Google Shape;923;p7"/>
              <p:cNvSpPr/>
              <p:nvPr/>
            </p:nvSpPr>
            <p:spPr>
              <a:xfrm>
                <a:off x="1125655" y="1699430"/>
                <a:ext cx="40783" cy="22169"/>
              </a:xfrm>
              <a:custGeom>
                <a:rect b="b" l="l" r="r" t="t"/>
                <a:pathLst>
                  <a:path extrusionOk="0" h="22169" w="40783">
                    <a:moveTo>
                      <a:pt x="40316" y="159"/>
                    </a:moveTo>
                    <a:cubicBezTo>
                      <a:pt x="39159" y="3937"/>
                      <a:pt x="37006" y="7334"/>
                      <a:pt x="34085" y="9995"/>
                    </a:cubicBezTo>
                    <a:cubicBezTo>
                      <a:pt x="31322" y="12753"/>
                      <a:pt x="28173" y="15095"/>
                      <a:pt x="24737" y="16948"/>
                    </a:cubicBezTo>
                    <a:cubicBezTo>
                      <a:pt x="21297" y="18959"/>
                      <a:pt x="17547" y="20386"/>
                      <a:pt x="13639" y="21171"/>
                    </a:cubicBezTo>
                    <a:cubicBezTo>
                      <a:pt x="9126" y="21751"/>
                      <a:pt x="4551" y="21646"/>
                      <a:pt x="69" y="20862"/>
                    </a:cubicBezTo>
                    <a:cubicBezTo>
                      <a:pt x="69" y="20862"/>
                      <a:pt x="-86" y="21094"/>
                      <a:pt x="69" y="21119"/>
                    </a:cubicBezTo>
                    <a:cubicBezTo>
                      <a:pt x="4692" y="22058"/>
                      <a:pt x="9421" y="22370"/>
                      <a:pt x="14128" y="22046"/>
                    </a:cubicBezTo>
                    <a:cubicBezTo>
                      <a:pt x="18242" y="21475"/>
                      <a:pt x="22229" y="20213"/>
                      <a:pt x="25922" y="18313"/>
                    </a:cubicBezTo>
                    <a:cubicBezTo>
                      <a:pt x="29716" y="16572"/>
                      <a:pt x="33109" y="14064"/>
                      <a:pt x="35887" y="10948"/>
                    </a:cubicBezTo>
                    <a:cubicBezTo>
                      <a:pt x="38333" y="7828"/>
                      <a:pt x="40009" y="4176"/>
                      <a:pt x="40780" y="287"/>
                    </a:cubicBezTo>
                    <a:cubicBezTo>
                      <a:pt x="40832" y="4"/>
                      <a:pt x="40368" y="-125"/>
                      <a:pt x="40316" y="159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924" name="Google Shape;924;p7"/>
              <p:cNvSpPr/>
              <p:nvPr/>
            </p:nvSpPr>
            <p:spPr>
              <a:xfrm>
                <a:off x="1128937" y="1730310"/>
                <a:ext cx="25287" cy="25280"/>
              </a:xfrm>
              <a:custGeom>
                <a:rect b="b" l="l" r="r" t="t"/>
                <a:pathLst>
                  <a:path extrusionOk="0" h="25280" w="25287">
                    <a:moveTo>
                      <a:pt x="25267" y="13363"/>
                    </a:moveTo>
                    <a:cubicBezTo>
                      <a:pt x="25664" y="6391"/>
                      <a:pt x="20334" y="418"/>
                      <a:pt x="13362" y="21"/>
                    </a:cubicBezTo>
                    <a:cubicBezTo>
                      <a:pt x="6391" y="-376"/>
                      <a:pt x="418" y="4954"/>
                      <a:pt x="21" y="11925"/>
                    </a:cubicBezTo>
                    <a:cubicBezTo>
                      <a:pt x="-308" y="17689"/>
                      <a:pt x="3310" y="22943"/>
                      <a:pt x="8812" y="24693"/>
                    </a:cubicBezTo>
                    <a:cubicBezTo>
                      <a:pt x="9810" y="25027"/>
                      <a:pt x="10850" y="25217"/>
                      <a:pt x="11902" y="25259"/>
                    </a:cubicBezTo>
                    <a:cubicBezTo>
                      <a:pt x="17498" y="25581"/>
                      <a:pt x="22641" y="22188"/>
                      <a:pt x="24546" y="16916"/>
                    </a:cubicBezTo>
                    <a:cubicBezTo>
                      <a:pt x="24943" y="15769"/>
                      <a:pt x="25186" y="14574"/>
                      <a:pt x="25267" y="13363"/>
                    </a:cubicBezTo>
                    <a:close/>
                    <a:moveTo>
                      <a:pt x="12031" y="23663"/>
                    </a:moveTo>
                    <a:cubicBezTo>
                      <a:pt x="5974" y="23557"/>
                      <a:pt x="1149" y="18560"/>
                      <a:pt x="1255" y="12503"/>
                    </a:cubicBezTo>
                    <a:cubicBezTo>
                      <a:pt x="1361" y="6446"/>
                      <a:pt x="6357" y="1621"/>
                      <a:pt x="12414" y="1727"/>
                    </a:cubicBezTo>
                    <a:cubicBezTo>
                      <a:pt x="12699" y="1732"/>
                      <a:pt x="12983" y="1748"/>
                      <a:pt x="13267" y="1775"/>
                    </a:cubicBezTo>
                    <a:cubicBezTo>
                      <a:pt x="14187" y="1827"/>
                      <a:pt x="15096" y="2000"/>
                      <a:pt x="15971" y="2290"/>
                    </a:cubicBezTo>
                    <a:cubicBezTo>
                      <a:pt x="21743" y="4084"/>
                      <a:pt x="24967" y="10217"/>
                      <a:pt x="23173" y="15989"/>
                    </a:cubicBezTo>
                    <a:cubicBezTo>
                      <a:pt x="21675" y="20811"/>
                      <a:pt x="17071" y="23982"/>
                      <a:pt x="12031" y="23663"/>
                    </a:cubicBezTo>
                    <a:close/>
                  </a:path>
                </a:pathLst>
              </a:custGeom>
              <a:solidFill>
                <a:srgbClr val="C7F32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925" name="Google Shape;925;p7"/>
              <p:cNvSpPr/>
              <p:nvPr/>
            </p:nvSpPr>
            <p:spPr>
              <a:xfrm>
                <a:off x="1130190" y="1731958"/>
                <a:ext cx="22416" cy="21959"/>
              </a:xfrm>
              <a:custGeom>
                <a:rect b="b" l="l" r="r" t="t"/>
                <a:pathLst>
                  <a:path extrusionOk="0" h="21959" w="22416">
                    <a:moveTo>
                      <a:pt x="10778" y="21938"/>
                    </a:moveTo>
                    <a:cubicBezTo>
                      <a:pt x="4721" y="21832"/>
                      <a:pt x="-104" y="16835"/>
                      <a:pt x="2" y="10778"/>
                    </a:cubicBezTo>
                    <a:cubicBezTo>
                      <a:pt x="108" y="4721"/>
                      <a:pt x="5104" y="-104"/>
                      <a:pt x="11161" y="2"/>
                    </a:cubicBezTo>
                    <a:cubicBezTo>
                      <a:pt x="11446" y="7"/>
                      <a:pt x="11731" y="23"/>
                      <a:pt x="12014" y="50"/>
                    </a:cubicBezTo>
                    <a:cubicBezTo>
                      <a:pt x="12934" y="102"/>
                      <a:pt x="13843" y="275"/>
                      <a:pt x="14718" y="565"/>
                    </a:cubicBezTo>
                    <a:cubicBezTo>
                      <a:pt x="20490" y="2359"/>
                      <a:pt x="23714" y="8492"/>
                      <a:pt x="21920" y="14264"/>
                    </a:cubicBezTo>
                    <a:cubicBezTo>
                      <a:pt x="20422" y="19086"/>
                      <a:pt x="15818" y="22257"/>
                      <a:pt x="10778" y="21938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926" name="Google Shape;926;p7"/>
              <p:cNvSpPr/>
              <p:nvPr/>
            </p:nvSpPr>
            <p:spPr>
              <a:xfrm>
                <a:off x="1159928" y="1735502"/>
                <a:ext cx="19141" cy="25131"/>
              </a:xfrm>
              <a:custGeom>
                <a:rect b="b" l="l" r="r" t="t"/>
                <a:pathLst>
                  <a:path extrusionOk="0" h="25131" w="19141">
                    <a:moveTo>
                      <a:pt x="18815" y="14403"/>
                    </a:moveTo>
                    <a:cubicBezTo>
                      <a:pt x="19469" y="11314"/>
                      <a:pt x="19136" y="8098"/>
                      <a:pt x="17863" y="5210"/>
                    </a:cubicBezTo>
                    <a:cubicBezTo>
                      <a:pt x="16401" y="1126"/>
                      <a:pt x="11906" y="-1000"/>
                      <a:pt x="7822" y="461"/>
                    </a:cubicBezTo>
                    <a:cubicBezTo>
                      <a:pt x="6583" y="905"/>
                      <a:pt x="5476" y="1652"/>
                      <a:pt x="4601" y="2635"/>
                    </a:cubicBezTo>
                    <a:cubicBezTo>
                      <a:pt x="2360" y="4847"/>
                      <a:pt x="858" y="7698"/>
                      <a:pt x="301" y="10797"/>
                    </a:cubicBezTo>
                    <a:cubicBezTo>
                      <a:pt x="-935" y="17261"/>
                      <a:pt x="1743" y="23338"/>
                      <a:pt x="6378" y="24780"/>
                    </a:cubicBezTo>
                    <a:cubicBezTo>
                      <a:pt x="6636" y="24876"/>
                      <a:pt x="6904" y="24945"/>
                      <a:pt x="7176" y="24986"/>
                    </a:cubicBezTo>
                    <a:cubicBezTo>
                      <a:pt x="12275" y="26042"/>
                      <a:pt x="17502" y="21252"/>
                      <a:pt x="18815" y="14403"/>
                    </a:cubicBezTo>
                    <a:close/>
                    <a:moveTo>
                      <a:pt x="7511" y="23389"/>
                    </a:moveTo>
                    <a:cubicBezTo>
                      <a:pt x="3314" y="22565"/>
                      <a:pt x="816" y="17081"/>
                      <a:pt x="1975" y="11158"/>
                    </a:cubicBezTo>
                    <a:cubicBezTo>
                      <a:pt x="2434" y="8397"/>
                      <a:pt x="3759" y="5854"/>
                      <a:pt x="5760" y="3896"/>
                    </a:cubicBezTo>
                    <a:cubicBezTo>
                      <a:pt x="7270" y="2304"/>
                      <a:pt x="9460" y="1545"/>
                      <a:pt x="11631" y="1862"/>
                    </a:cubicBezTo>
                    <a:lnTo>
                      <a:pt x="12249" y="2017"/>
                    </a:lnTo>
                    <a:cubicBezTo>
                      <a:pt x="14124" y="2701"/>
                      <a:pt x="15609" y="4167"/>
                      <a:pt x="16318" y="6034"/>
                    </a:cubicBezTo>
                    <a:cubicBezTo>
                      <a:pt x="17447" y="8600"/>
                      <a:pt x="17735" y="11457"/>
                      <a:pt x="17142" y="14196"/>
                    </a:cubicBezTo>
                    <a:cubicBezTo>
                      <a:pt x="16009" y="20016"/>
                      <a:pt x="11683" y="24188"/>
                      <a:pt x="7511" y="23389"/>
                    </a:cubicBezTo>
                    <a:close/>
                  </a:path>
                </a:pathLst>
              </a:custGeom>
              <a:solidFill>
                <a:srgbClr val="C7F32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927" name="Google Shape;927;p7"/>
              <p:cNvSpPr/>
              <p:nvPr/>
            </p:nvSpPr>
            <p:spPr>
              <a:xfrm>
                <a:off x="1161619" y="1737293"/>
                <a:ext cx="15751" cy="21696"/>
              </a:xfrm>
              <a:custGeom>
                <a:rect b="b" l="l" r="r" t="t"/>
                <a:pathLst>
                  <a:path extrusionOk="0" h="21696" w="15751">
                    <a:moveTo>
                      <a:pt x="5820" y="21598"/>
                    </a:moveTo>
                    <a:cubicBezTo>
                      <a:pt x="1623" y="20774"/>
                      <a:pt x="-875" y="15289"/>
                      <a:pt x="284" y="9367"/>
                    </a:cubicBezTo>
                    <a:cubicBezTo>
                      <a:pt x="743" y="6606"/>
                      <a:pt x="2068" y="4063"/>
                      <a:pt x="4069" y="2105"/>
                    </a:cubicBezTo>
                    <a:cubicBezTo>
                      <a:pt x="5579" y="513"/>
                      <a:pt x="7769" y="-246"/>
                      <a:pt x="9940" y="71"/>
                    </a:cubicBezTo>
                    <a:lnTo>
                      <a:pt x="10558" y="225"/>
                    </a:lnTo>
                    <a:cubicBezTo>
                      <a:pt x="12433" y="910"/>
                      <a:pt x="13918" y="2376"/>
                      <a:pt x="14627" y="4242"/>
                    </a:cubicBezTo>
                    <a:cubicBezTo>
                      <a:pt x="15755" y="6808"/>
                      <a:pt x="16044" y="9666"/>
                      <a:pt x="15451" y="12405"/>
                    </a:cubicBezTo>
                    <a:cubicBezTo>
                      <a:pt x="14318" y="18225"/>
                      <a:pt x="9992" y="22396"/>
                      <a:pt x="5820" y="21598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928" name="Google Shape;928;p7"/>
              <p:cNvSpPr/>
              <p:nvPr/>
            </p:nvSpPr>
            <p:spPr>
              <a:xfrm>
                <a:off x="1152684" y="1742305"/>
                <a:ext cx="9373" cy="3479"/>
              </a:xfrm>
              <a:custGeom>
                <a:rect b="b" l="l" r="r" t="t"/>
                <a:pathLst>
                  <a:path extrusionOk="0" h="3479" w="9373">
                    <a:moveTo>
                      <a:pt x="824" y="2733"/>
                    </a:moveTo>
                    <a:lnTo>
                      <a:pt x="0" y="1265"/>
                    </a:lnTo>
                    <a:cubicBezTo>
                      <a:pt x="2189" y="29"/>
                      <a:pt x="6978" y="-1310"/>
                      <a:pt x="9373" y="2578"/>
                    </a:cubicBezTo>
                    <a:lnTo>
                      <a:pt x="7957" y="3480"/>
                    </a:lnTo>
                    <a:cubicBezTo>
                      <a:pt x="5794" y="29"/>
                      <a:pt x="1030" y="2630"/>
                      <a:pt x="824" y="2733"/>
                    </a:cubicBezTo>
                    <a:close/>
                  </a:path>
                </a:pathLst>
              </a:custGeom>
              <a:solidFill>
                <a:srgbClr val="C7F32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929" name="Google Shape;929;p7"/>
              <p:cNvSpPr/>
              <p:nvPr/>
            </p:nvSpPr>
            <p:spPr>
              <a:xfrm>
                <a:off x="1096214" y="1730615"/>
                <a:ext cx="35071" cy="8371"/>
              </a:xfrm>
              <a:custGeom>
                <a:rect b="b" l="l" r="r" t="t"/>
                <a:pathLst>
                  <a:path extrusionOk="0" h="8371" w="35071">
                    <a:moveTo>
                      <a:pt x="1339" y="6981"/>
                    </a:moveTo>
                    <a:lnTo>
                      <a:pt x="0" y="5925"/>
                    </a:lnTo>
                    <a:cubicBezTo>
                      <a:pt x="489" y="5307"/>
                      <a:pt x="4893" y="-127"/>
                      <a:pt x="8704" y="2"/>
                    </a:cubicBezTo>
                    <a:cubicBezTo>
                      <a:pt x="12515" y="131"/>
                      <a:pt x="34145" y="6466"/>
                      <a:pt x="35072" y="6749"/>
                    </a:cubicBezTo>
                    <a:lnTo>
                      <a:pt x="34608" y="8371"/>
                    </a:lnTo>
                    <a:cubicBezTo>
                      <a:pt x="28325" y="6543"/>
                      <a:pt x="11433" y="1753"/>
                      <a:pt x="8652" y="1676"/>
                    </a:cubicBezTo>
                    <a:cubicBezTo>
                      <a:pt x="5871" y="1599"/>
                      <a:pt x="2524" y="5487"/>
                      <a:pt x="1339" y="6981"/>
                    </a:cubicBezTo>
                    <a:close/>
                  </a:path>
                </a:pathLst>
              </a:custGeom>
              <a:solidFill>
                <a:srgbClr val="C7F32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930" name="Google Shape;930;p7"/>
              <p:cNvSpPr/>
              <p:nvPr/>
            </p:nvSpPr>
            <p:spPr>
              <a:xfrm>
                <a:off x="1098369" y="1720995"/>
                <a:ext cx="16977" cy="29345"/>
              </a:xfrm>
              <a:custGeom>
                <a:rect b="b" l="l" r="r" t="t"/>
                <a:pathLst>
                  <a:path extrusionOk="0" h="29345" w="16977">
                    <a:moveTo>
                      <a:pt x="16977" y="14593"/>
                    </a:moveTo>
                    <a:cubicBezTo>
                      <a:pt x="16977" y="14593"/>
                      <a:pt x="11827" y="-1372"/>
                      <a:pt x="4797" y="95"/>
                    </a:cubicBezTo>
                    <a:cubicBezTo>
                      <a:pt x="-2233" y="1563"/>
                      <a:pt x="-1048" y="22756"/>
                      <a:pt x="5184" y="27494"/>
                    </a:cubicBezTo>
                    <a:cubicBezTo>
                      <a:pt x="8271" y="30207"/>
                      <a:pt x="12973" y="29903"/>
                      <a:pt x="15686" y="26816"/>
                    </a:cubicBezTo>
                    <a:cubicBezTo>
                      <a:pt x="15758" y="26734"/>
                      <a:pt x="15828" y="26651"/>
                      <a:pt x="15896" y="26567"/>
                    </a:cubicBezTo>
                    <a:close/>
                  </a:path>
                </a:pathLst>
              </a:custGeom>
              <a:solidFill>
                <a:srgbClr val="F7A9A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931" name="Google Shape;931;p7"/>
              <p:cNvSpPr/>
              <p:nvPr/>
            </p:nvSpPr>
            <p:spPr>
              <a:xfrm>
                <a:off x="1103539" y="1727141"/>
                <a:ext cx="7579" cy="19724"/>
              </a:xfrm>
              <a:custGeom>
                <a:rect b="b" l="l" r="r" t="t"/>
                <a:pathLst>
                  <a:path extrusionOk="0" h="19724" w="7579">
                    <a:moveTo>
                      <a:pt x="117" y="0"/>
                    </a:moveTo>
                    <a:cubicBezTo>
                      <a:pt x="-12" y="0"/>
                      <a:pt x="-64" y="0"/>
                      <a:pt x="117" y="180"/>
                    </a:cubicBezTo>
                    <a:cubicBezTo>
                      <a:pt x="4443" y="3682"/>
                      <a:pt x="5627" y="9013"/>
                      <a:pt x="6013" y="14317"/>
                    </a:cubicBezTo>
                    <a:cubicBezTo>
                      <a:pt x="5498" y="12101"/>
                      <a:pt x="3283" y="10722"/>
                      <a:pt x="1067" y="11238"/>
                    </a:cubicBezTo>
                    <a:cubicBezTo>
                      <a:pt x="857" y="11287"/>
                      <a:pt x="651" y="11352"/>
                      <a:pt x="451" y="11433"/>
                    </a:cubicBezTo>
                    <a:cubicBezTo>
                      <a:pt x="297" y="11433"/>
                      <a:pt x="451" y="11716"/>
                      <a:pt x="451" y="11742"/>
                    </a:cubicBezTo>
                    <a:cubicBezTo>
                      <a:pt x="2385" y="11726"/>
                      <a:pt x="4123" y="12919"/>
                      <a:pt x="4803" y="14729"/>
                    </a:cubicBezTo>
                    <a:cubicBezTo>
                      <a:pt x="5347" y="16220"/>
                      <a:pt x="5727" y="17766"/>
                      <a:pt x="5936" y="19339"/>
                    </a:cubicBezTo>
                    <a:cubicBezTo>
                      <a:pt x="5936" y="19854"/>
                      <a:pt x="6889" y="19854"/>
                      <a:pt x="6889" y="19339"/>
                    </a:cubicBezTo>
                    <a:lnTo>
                      <a:pt x="6889" y="19339"/>
                    </a:lnTo>
                    <a:cubicBezTo>
                      <a:pt x="8846" y="12952"/>
                      <a:pt x="6657" y="2678"/>
                      <a:pt x="117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932" name="Google Shape;932;p7"/>
              <p:cNvSpPr/>
              <p:nvPr/>
            </p:nvSpPr>
            <p:spPr>
              <a:xfrm>
                <a:off x="1096804" y="1657048"/>
                <a:ext cx="79776" cy="43509"/>
              </a:xfrm>
              <a:custGeom>
                <a:rect b="b" l="l" r="r" t="t"/>
                <a:pathLst>
                  <a:path extrusionOk="0" h="43509" w="79776">
                    <a:moveTo>
                      <a:pt x="79776" y="37544"/>
                    </a:moveTo>
                    <a:cubicBezTo>
                      <a:pt x="77665" y="32806"/>
                      <a:pt x="72051" y="22403"/>
                      <a:pt x="64506" y="16944"/>
                    </a:cubicBezTo>
                    <a:cubicBezTo>
                      <a:pt x="56961" y="11485"/>
                      <a:pt x="44267" y="8472"/>
                      <a:pt x="39940" y="7313"/>
                    </a:cubicBezTo>
                    <a:cubicBezTo>
                      <a:pt x="36413" y="6335"/>
                      <a:pt x="25984" y="850"/>
                      <a:pt x="15787" y="0"/>
                    </a:cubicBezTo>
                    <a:cubicBezTo>
                      <a:pt x="9350" y="-42"/>
                      <a:pt x="3412" y="3462"/>
                      <a:pt x="336" y="9116"/>
                    </a:cubicBezTo>
                    <a:cubicBezTo>
                      <a:pt x="-2239" y="15116"/>
                      <a:pt x="10843" y="19287"/>
                      <a:pt x="9967" y="21682"/>
                    </a:cubicBezTo>
                    <a:cubicBezTo>
                      <a:pt x="9401" y="23279"/>
                      <a:pt x="2989" y="28841"/>
                      <a:pt x="4199" y="34248"/>
                    </a:cubicBezTo>
                    <a:cubicBezTo>
                      <a:pt x="5409" y="39656"/>
                      <a:pt x="5615" y="39064"/>
                      <a:pt x="6336" y="41973"/>
                    </a:cubicBezTo>
                    <a:cubicBezTo>
                      <a:pt x="8139" y="49312"/>
                      <a:pt x="30619" y="27991"/>
                      <a:pt x="44550" y="27502"/>
                    </a:cubicBezTo>
                    <a:cubicBezTo>
                      <a:pt x="58481" y="27013"/>
                      <a:pt x="79776" y="37544"/>
                      <a:pt x="79776" y="37544"/>
                    </a:cubicBezTo>
                    <a:close/>
                  </a:path>
                </a:pathLst>
              </a:custGeom>
              <a:solidFill>
                <a:srgbClr val="C7F32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933" name="Google Shape;933;p7"/>
              <p:cNvSpPr/>
              <p:nvPr/>
            </p:nvSpPr>
            <p:spPr>
              <a:xfrm>
                <a:off x="1105107" y="1673606"/>
                <a:ext cx="70444" cy="27163"/>
              </a:xfrm>
              <a:custGeom>
                <a:rect b="b" l="l" r="r" t="t"/>
                <a:pathLst>
                  <a:path extrusionOk="0" h="27163" w="70444">
                    <a:moveTo>
                      <a:pt x="70444" y="20858"/>
                    </a:moveTo>
                    <a:cubicBezTo>
                      <a:pt x="70444" y="20858"/>
                      <a:pt x="50256" y="10558"/>
                      <a:pt x="36351" y="11150"/>
                    </a:cubicBezTo>
                    <a:cubicBezTo>
                      <a:pt x="22445" y="11742"/>
                      <a:pt x="2051" y="32961"/>
                      <a:pt x="300" y="25622"/>
                    </a:cubicBezTo>
                    <a:cubicBezTo>
                      <a:pt x="-498" y="22403"/>
                      <a:pt x="300" y="19467"/>
                      <a:pt x="2643" y="15322"/>
                    </a:cubicBezTo>
                    <a:cubicBezTo>
                      <a:pt x="9442" y="9863"/>
                      <a:pt x="21029" y="2446"/>
                      <a:pt x="32591" y="412"/>
                    </a:cubicBezTo>
                    <a:cubicBezTo>
                      <a:pt x="43406" y="-1442"/>
                      <a:pt x="54891" y="3142"/>
                      <a:pt x="64985" y="10481"/>
                    </a:cubicBezTo>
                    <a:cubicBezTo>
                      <a:pt x="67094" y="13780"/>
                      <a:pt x="68920" y="17251"/>
                      <a:pt x="70444" y="20858"/>
                    </a:cubicBezTo>
                    <a:close/>
                  </a:path>
                </a:pathLst>
              </a:custGeom>
              <a:solidFill>
                <a:srgbClr val="000000">
                  <a:alpha val="9411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934" name="Google Shape;934;p7"/>
              <p:cNvSpPr/>
              <p:nvPr/>
            </p:nvSpPr>
            <p:spPr>
              <a:xfrm>
                <a:off x="1094486" y="1676445"/>
                <a:ext cx="87470" cy="39369"/>
              </a:xfrm>
              <a:custGeom>
                <a:rect b="b" l="l" r="r" t="t"/>
                <a:pathLst>
                  <a:path extrusionOk="0" h="39369" w="87470">
                    <a:moveTo>
                      <a:pt x="2398" y="34422"/>
                    </a:moveTo>
                    <a:cubicBezTo>
                      <a:pt x="12698" y="30251"/>
                      <a:pt x="26139" y="21341"/>
                      <a:pt x="40457" y="18122"/>
                    </a:cubicBezTo>
                    <a:cubicBezTo>
                      <a:pt x="54774" y="14903"/>
                      <a:pt x="77717" y="26362"/>
                      <a:pt x="80112" y="28834"/>
                    </a:cubicBezTo>
                    <a:cubicBezTo>
                      <a:pt x="85957" y="34834"/>
                      <a:pt x="84593" y="39134"/>
                      <a:pt x="86086" y="39366"/>
                    </a:cubicBezTo>
                    <a:cubicBezTo>
                      <a:pt x="87580" y="39598"/>
                      <a:pt x="87811" y="27058"/>
                      <a:pt x="87039" y="24431"/>
                    </a:cubicBezTo>
                    <a:cubicBezTo>
                      <a:pt x="85610" y="20674"/>
                      <a:pt x="83368" y="17280"/>
                      <a:pt x="80473" y="14491"/>
                    </a:cubicBezTo>
                    <a:cubicBezTo>
                      <a:pt x="77743" y="12097"/>
                      <a:pt x="59718" y="-1422"/>
                      <a:pt x="47255" y="123"/>
                    </a:cubicBezTo>
                    <a:cubicBezTo>
                      <a:pt x="34791" y="1668"/>
                      <a:pt x="8166" y="13590"/>
                      <a:pt x="5101" y="20079"/>
                    </a:cubicBezTo>
                    <a:cubicBezTo>
                      <a:pt x="4354" y="21650"/>
                      <a:pt x="5256" y="23916"/>
                      <a:pt x="4200" y="26105"/>
                    </a:cubicBezTo>
                    <a:cubicBezTo>
                      <a:pt x="2809" y="28963"/>
                      <a:pt x="878" y="32027"/>
                      <a:pt x="106" y="34216"/>
                    </a:cubicBezTo>
                    <a:cubicBezTo>
                      <a:pt x="-512" y="35993"/>
                      <a:pt x="1754" y="34680"/>
                      <a:pt x="2398" y="34422"/>
                    </a:cubicBezTo>
                    <a:close/>
                  </a:path>
                </a:pathLst>
              </a:custGeom>
              <a:solidFill>
                <a:srgbClr val="C7F32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935" name="Google Shape;935;p7"/>
              <p:cNvSpPr/>
              <p:nvPr/>
            </p:nvSpPr>
            <p:spPr>
              <a:xfrm>
                <a:off x="1137775" y="1678318"/>
                <a:ext cx="2248" cy="13835"/>
              </a:xfrm>
              <a:custGeom>
                <a:rect b="b" l="l" r="r" t="t"/>
                <a:pathLst>
                  <a:path extrusionOk="0" h="13835" w="2248">
                    <a:moveTo>
                      <a:pt x="2240" y="13571"/>
                    </a:moveTo>
                    <a:cubicBezTo>
                      <a:pt x="1631" y="11404"/>
                      <a:pt x="1200" y="9191"/>
                      <a:pt x="953" y="6953"/>
                    </a:cubicBezTo>
                    <a:cubicBezTo>
                      <a:pt x="670" y="4696"/>
                      <a:pt x="670" y="2412"/>
                      <a:pt x="953" y="155"/>
                    </a:cubicBezTo>
                    <a:cubicBezTo>
                      <a:pt x="953" y="-25"/>
                      <a:pt x="721" y="-77"/>
                      <a:pt x="695" y="155"/>
                    </a:cubicBezTo>
                    <a:cubicBezTo>
                      <a:pt x="108" y="2432"/>
                      <a:pt x="-109" y="4788"/>
                      <a:pt x="51" y="7133"/>
                    </a:cubicBezTo>
                    <a:cubicBezTo>
                      <a:pt x="245" y="9456"/>
                      <a:pt x="883" y="11721"/>
                      <a:pt x="1931" y="13803"/>
                    </a:cubicBezTo>
                    <a:cubicBezTo>
                      <a:pt x="2027" y="13864"/>
                      <a:pt x="2154" y="13837"/>
                      <a:pt x="2216" y="13741"/>
                    </a:cubicBezTo>
                    <a:cubicBezTo>
                      <a:pt x="2248" y="13691"/>
                      <a:pt x="2257" y="13629"/>
                      <a:pt x="2240" y="1357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936" name="Google Shape;936;p7"/>
              <p:cNvSpPr/>
              <p:nvPr/>
            </p:nvSpPr>
            <p:spPr>
              <a:xfrm>
                <a:off x="1099548" y="1693566"/>
                <a:ext cx="5086" cy="14014"/>
              </a:xfrm>
              <a:custGeom>
                <a:rect b="b" l="l" r="r" t="t"/>
                <a:pathLst>
                  <a:path extrusionOk="0" h="14014" w="5086">
                    <a:moveTo>
                      <a:pt x="503" y="13902"/>
                    </a:moveTo>
                    <a:cubicBezTo>
                      <a:pt x="709" y="13336"/>
                      <a:pt x="786" y="12717"/>
                      <a:pt x="966" y="12125"/>
                    </a:cubicBezTo>
                    <a:cubicBezTo>
                      <a:pt x="1147" y="11454"/>
                      <a:pt x="1407" y="10805"/>
                      <a:pt x="1739" y="10194"/>
                    </a:cubicBezTo>
                    <a:cubicBezTo>
                      <a:pt x="2503" y="9129"/>
                      <a:pt x="3142" y="7980"/>
                      <a:pt x="3644" y="6769"/>
                    </a:cubicBezTo>
                    <a:cubicBezTo>
                      <a:pt x="3911" y="5734"/>
                      <a:pt x="4049" y="4671"/>
                      <a:pt x="4056" y="3602"/>
                    </a:cubicBezTo>
                    <a:cubicBezTo>
                      <a:pt x="4001" y="2384"/>
                      <a:pt x="4364" y="1185"/>
                      <a:pt x="5086" y="203"/>
                    </a:cubicBezTo>
                    <a:cubicBezTo>
                      <a:pt x="5086" y="203"/>
                      <a:pt x="5086" y="-80"/>
                      <a:pt x="4880" y="23"/>
                    </a:cubicBezTo>
                    <a:cubicBezTo>
                      <a:pt x="3647" y="1894"/>
                      <a:pt x="2903" y="4046"/>
                      <a:pt x="2717" y="6280"/>
                    </a:cubicBezTo>
                    <a:cubicBezTo>
                      <a:pt x="2184" y="7583"/>
                      <a:pt x="1528" y="8833"/>
                      <a:pt x="760" y="10014"/>
                    </a:cubicBezTo>
                    <a:cubicBezTo>
                      <a:pt x="115" y="11182"/>
                      <a:pt x="-129" y="12530"/>
                      <a:pt x="65" y="13850"/>
                    </a:cubicBezTo>
                    <a:cubicBezTo>
                      <a:pt x="116" y="14031"/>
                      <a:pt x="425" y="14082"/>
                      <a:pt x="503" y="13902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937" name="Google Shape;937;p7"/>
              <p:cNvSpPr/>
              <p:nvPr/>
            </p:nvSpPr>
            <p:spPr>
              <a:xfrm>
                <a:off x="1107253" y="1689152"/>
                <a:ext cx="3561" cy="13963"/>
              </a:xfrm>
              <a:custGeom>
                <a:rect b="b" l="l" r="r" t="t"/>
                <a:pathLst>
                  <a:path extrusionOk="0" h="13963" w="3561">
                    <a:moveTo>
                      <a:pt x="523" y="13887"/>
                    </a:moveTo>
                    <a:cubicBezTo>
                      <a:pt x="519" y="12734"/>
                      <a:pt x="579" y="11582"/>
                      <a:pt x="703" y="10436"/>
                    </a:cubicBezTo>
                    <a:cubicBezTo>
                      <a:pt x="873" y="9312"/>
                      <a:pt x="1123" y="8202"/>
                      <a:pt x="1450" y="7114"/>
                    </a:cubicBezTo>
                    <a:cubicBezTo>
                      <a:pt x="1759" y="6058"/>
                      <a:pt x="2145" y="5003"/>
                      <a:pt x="2480" y="3947"/>
                    </a:cubicBezTo>
                    <a:cubicBezTo>
                      <a:pt x="2815" y="2891"/>
                      <a:pt x="3124" y="1372"/>
                      <a:pt x="3562" y="136"/>
                    </a:cubicBezTo>
                    <a:cubicBezTo>
                      <a:pt x="3562" y="-19"/>
                      <a:pt x="3356" y="-70"/>
                      <a:pt x="3304" y="136"/>
                    </a:cubicBezTo>
                    <a:cubicBezTo>
                      <a:pt x="2841" y="1398"/>
                      <a:pt x="2145" y="2711"/>
                      <a:pt x="1656" y="3870"/>
                    </a:cubicBezTo>
                    <a:cubicBezTo>
                      <a:pt x="1234" y="4973"/>
                      <a:pt x="873" y="6099"/>
                      <a:pt x="575" y="7243"/>
                    </a:cubicBezTo>
                    <a:cubicBezTo>
                      <a:pt x="292" y="8340"/>
                      <a:pt x="111" y="9460"/>
                      <a:pt x="34" y="10591"/>
                    </a:cubicBezTo>
                    <a:cubicBezTo>
                      <a:pt x="-66" y="11728"/>
                      <a:pt x="56" y="12874"/>
                      <a:pt x="394" y="13964"/>
                    </a:cubicBezTo>
                    <a:lnTo>
                      <a:pt x="523" y="13887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938" name="Google Shape;938;p7"/>
              <p:cNvSpPr/>
              <p:nvPr/>
            </p:nvSpPr>
            <p:spPr>
              <a:xfrm>
                <a:off x="1113916" y="1686533"/>
                <a:ext cx="2511" cy="13040"/>
              </a:xfrm>
              <a:custGeom>
                <a:rect b="b" l="l" r="r" t="t"/>
                <a:pathLst>
                  <a:path extrusionOk="0" h="13040" w="2511">
                    <a:moveTo>
                      <a:pt x="1173" y="12772"/>
                    </a:moveTo>
                    <a:cubicBezTo>
                      <a:pt x="851" y="10638"/>
                      <a:pt x="851" y="8468"/>
                      <a:pt x="1173" y="6335"/>
                    </a:cubicBezTo>
                    <a:cubicBezTo>
                      <a:pt x="1533" y="4249"/>
                      <a:pt x="1997" y="2189"/>
                      <a:pt x="2512" y="129"/>
                    </a:cubicBezTo>
                    <a:cubicBezTo>
                      <a:pt x="2512" y="58"/>
                      <a:pt x="2454" y="0"/>
                      <a:pt x="2383" y="0"/>
                    </a:cubicBezTo>
                    <a:cubicBezTo>
                      <a:pt x="2312" y="0"/>
                      <a:pt x="2255" y="58"/>
                      <a:pt x="2255" y="129"/>
                    </a:cubicBezTo>
                    <a:cubicBezTo>
                      <a:pt x="1324" y="2106"/>
                      <a:pt x="640" y="4190"/>
                      <a:pt x="220" y="6335"/>
                    </a:cubicBezTo>
                    <a:cubicBezTo>
                      <a:pt x="36" y="7388"/>
                      <a:pt x="-33" y="8459"/>
                      <a:pt x="14" y="9528"/>
                    </a:cubicBezTo>
                    <a:cubicBezTo>
                      <a:pt x="143" y="10678"/>
                      <a:pt x="402" y="11809"/>
                      <a:pt x="787" y="12901"/>
                    </a:cubicBezTo>
                    <a:cubicBezTo>
                      <a:pt x="822" y="13008"/>
                      <a:pt x="938" y="13065"/>
                      <a:pt x="1044" y="13030"/>
                    </a:cubicBezTo>
                    <a:cubicBezTo>
                      <a:pt x="1151" y="12994"/>
                      <a:pt x="1209" y="12879"/>
                      <a:pt x="1173" y="12772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939" name="Google Shape;939;p7"/>
              <p:cNvSpPr/>
              <p:nvPr/>
            </p:nvSpPr>
            <p:spPr>
              <a:xfrm>
                <a:off x="1121435" y="1683281"/>
                <a:ext cx="2614" cy="12859"/>
              </a:xfrm>
              <a:custGeom>
                <a:rect b="b" l="l" r="r" t="t"/>
                <a:pathLst>
                  <a:path extrusionOk="0" h="12859" w="2614">
                    <a:moveTo>
                      <a:pt x="915" y="12703"/>
                    </a:moveTo>
                    <a:cubicBezTo>
                      <a:pt x="724" y="11725"/>
                      <a:pt x="724" y="10719"/>
                      <a:pt x="915" y="9741"/>
                    </a:cubicBezTo>
                    <a:cubicBezTo>
                      <a:pt x="1018" y="8643"/>
                      <a:pt x="1147" y="7536"/>
                      <a:pt x="1301" y="6420"/>
                    </a:cubicBezTo>
                    <a:cubicBezTo>
                      <a:pt x="1430" y="5364"/>
                      <a:pt x="1559" y="4308"/>
                      <a:pt x="1713" y="3252"/>
                    </a:cubicBezTo>
                    <a:cubicBezTo>
                      <a:pt x="1797" y="2179"/>
                      <a:pt x="2104" y="1136"/>
                      <a:pt x="2615" y="188"/>
                    </a:cubicBezTo>
                    <a:cubicBezTo>
                      <a:pt x="2615" y="188"/>
                      <a:pt x="2615" y="-95"/>
                      <a:pt x="2409" y="34"/>
                    </a:cubicBezTo>
                    <a:cubicBezTo>
                      <a:pt x="1756" y="885"/>
                      <a:pt x="1274" y="1856"/>
                      <a:pt x="992" y="2892"/>
                    </a:cubicBezTo>
                    <a:cubicBezTo>
                      <a:pt x="640" y="4026"/>
                      <a:pt x="390" y="5189"/>
                      <a:pt x="246" y="6368"/>
                    </a:cubicBezTo>
                    <a:cubicBezTo>
                      <a:pt x="91" y="7529"/>
                      <a:pt x="13" y="8699"/>
                      <a:pt x="14" y="9870"/>
                    </a:cubicBezTo>
                    <a:cubicBezTo>
                      <a:pt x="-63" y="10913"/>
                      <a:pt x="180" y="11955"/>
                      <a:pt x="709" y="12857"/>
                    </a:cubicBezTo>
                    <a:cubicBezTo>
                      <a:pt x="808" y="12872"/>
                      <a:pt x="900" y="12805"/>
                      <a:pt x="915" y="12706"/>
                    </a:cubicBezTo>
                    <a:cubicBezTo>
                      <a:pt x="915" y="12705"/>
                      <a:pt x="915" y="12704"/>
                      <a:pt x="915" y="12703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940" name="Google Shape;940;p7"/>
              <p:cNvSpPr/>
              <p:nvPr/>
            </p:nvSpPr>
            <p:spPr>
              <a:xfrm>
                <a:off x="1129152" y="1681228"/>
                <a:ext cx="1670" cy="12525"/>
              </a:xfrm>
              <a:custGeom>
                <a:rect b="b" l="l" r="r" t="t"/>
                <a:pathLst>
                  <a:path extrusionOk="0" h="12525" w="1670">
                    <a:moveTo>
                      <a:pt x="1156" y="9399"/>
                    </a:moveTo>
                    <a:cubicBezTo>
                      <a:pt x="1156" y="8395"/>
                      <a:pt x="1156" y="7365"/>
                      <a:pt x="1156" y="6335"/>
                    </a:cubicBezTo>
                    <a:cubicBezTo>
                      <a:pt x="1156" y="5305"/>
                      <a:pt x="1156" y="4326"/>
                      <a:pt x="1336" y="3296"/>
                    </a:cubicBezTo>
                    <a:cubicBezTo>
                      <a:pt x="1516" y="2266"/>
                      <a:pt x="1516" y="1159"/>
                      <a:pt x="1671" y="129"/>
                    </a:cubicBezTo>
                    <a:cubicBezTo>
                      <a:pt x="1671" y="58"/>
                      <a:pt x="1613" y="0"/>
                      <a:pt x="1542" y="0"/>
                    </a:cubicBezTo>
                    <a:cubicBezTo>
                      <a:pt x="1471" y="0"/>
                      <a:pt x="1413" y="58"/>
                      <a:pt x="1413" y="129"/>
                    </a:cubicBezTo>
                    <a:cubicBezTo>
                      <a:pt x="1055" y="1137"/>
                      <a:pt x="771" y="2169"/>
                      <a:pt x="564" y="3219"/>
                    </a:cubicBezTo>
                    <a:cubicBezTo>
                      <a:pt x="321" y="4210"/>
                      <a:pt x="149" y="5216"/>
                      <a:pt x="49" y="6232"/>
                    </a:cubicBezTo>
                    <a:cubicBezTo>
                      <a:pt x="-16" y="7278"/>
                      <a:pt x="-16" y="8327"/>
                      <a:pt x="49" y="9373"/>
                    </a:cubicBezTo>
                    <a:cubicBezTo>
                      <a:pt x="75" y="10420"/>
                      <a:pt x="302" y="11451"/>
                      <a:pt x="718" y="12412"/>
                    </a:cubicBezTo>
                    <a:cubicBezTo>
                      <a:pt x="755" y="12504"/>
                      <a:pt x="860" y="12549"/>
                      <a:pt x="952" y="12512"/>
                    </a:cubicBezTo>
                    <a:cubicBezTo>
                      <a:pt x="998" y="12494"/>
                      <a:pt x="1034" y="12458"/>
                      <a:pt x="1053" y="12412"/>
                    </a:cubicBezTo>
                    <a:cubicBezTo>
                      <a:pt x="1190" y="11414"/>
                      <a:pt x="1225" y="10404"/>
                      <a:pt x="1156" y="9399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941" name="Google Shape;941;p7"/>
              <p:cNvSpPr/>
              <p:nvPr/>
            </p:nvSpPr>
            <p:spPr>
              <a:xfrm>
                <a:off x="1145165" y="1677881"/>
                <a:ext cx="2386" cy="14898"/>
              </a:xfrm>
              <a:custGeom>
                <a:rect b="b" l="l" r="r" t="t"/>
                <a:pathLst>
                  <a:path extrusionOk="0" h="14898" w="2386">
                    <a:moveTo>
                      <a:pt x="2318" y="14729"/>
                    </a:moveTo>
                    <a:cubicBezTo>
                      <a:pt x="2318" y="13493"/>
                      <a:pt x="2472" y="12154"/>
                      <a:pt x="2318" y="11047"/>
                    </a:cubicBezTo>
                    <a:cubicBezTo>
                      <a:pt x="2284" y="9788"/>
                      <a:pt x="2172" y="8532"/>
                      <a:pt x="1983" y="7287"/>
                    </a:cubicBezTo>
                    <a:cubicBezTo>
                      <a:pt x="1680" y="4844"/>
                      <a:pt x="1101" y="2442"/>
                      <a:pt x="257" y="129"/>
                    </a:cubicBezTo>
                    <a:cubicBezTo>
                      <a:pt x="257" y="58"/>
                      <a:pt x="200" y="0"/>
                      <a:pt x="129" y="0"/>
                    </a:cubicBezTo>
                    <a:cubicBezTo>
                      <a:pt x="58" y="0"/>
                      <a:pt x="0" y="58"/>
                      <a:pt x="0" y="129"/>
                    </a:cubicBezTo>
                    <a:cubicBezTo>
                      <a:pt x="592" y="4970"/>
                      <a:pt x="1390" y="9811"/>
                      <a:pt x="1931" y="14678"/>
                    </a:cubicBezTo>
                    <a:cubicBezTo>
                      <a:pt x="1917" y="14784"/>
                      <a:pt x="1992" y="14882"/>
                      <a:pt x="2099" y="14897"/>
                    </a:cubicBezTo>
                    <a:cubicBezTo>
                      <a:pt x="2205" y="14911"/>
                      <a:pt x="2303" y="14836"/>
                      <a:pt x="2318" y="14729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942" name="Google Shape;942;p7"/>
              <p:cNvSpPr/>
              <p:nvPr/>
            </p:nvSpPr>
            <p:spPr>
              <a:xfrm>
                <a:off x="1152607" y="1679941"/>
                <a:ext cx="2946" cy="14342"/>
              </a:xfrm>
              <a:custGeom>
                <a:rect b="b" l="l" r="r" t="t"/>
                <a:pathLst>
                  <a:path extrusionOk="0" h="14342" w="2946">
                    <a:moveTo>
                      <a:pt x="2936" y="10970"/>
                    </a:moveTo>
                    <a:cubicBezTo>
                      <a:pt x="2979" y="9745"/>
                      <a:pt x="2893" y="8519"/>
                      <a:pt x="2678" y="7313"/>
                    </a:cubicBezTo>
                    <a:cubicBezTo>
                      <a:pt x="2135" y="4792"/>
                      <a:pt x="1315" y="2340"/>
                      <a:pt x="232" y="0"/>
                    </a:cubicBezTo>
                    <a:lnTo>
                      <a:pt x="0" y="0"/>
                    </a:lnTo>
                    <a:cubicBezTo>
                      <a:pt x="567" y="2369"/>
                      <a:pt x="1210" y="4738"/>
                      <a:pt x="1648" y="7133"/>
                    </a:cubicBezTo>
                    <a:cubicBezTo>
                      <a:pt x="1897" y="8322"/>
                      <a:pt x="2069" y="9526"/>
                      <a:pt x="2163" y="10738"/>
                    </a:cubicBezTo>
                    <a:cubicBezTo>
                      <a:pt x="2163" y="11948"/>
                      <a:pt x="2163" y="13133"/>
                      <a:pt x="2163" y="14343"/>
                    </a:cubicBezTo>
                    <a:cubicBezTo>
                      <a:pt x="2163" y="14343"/>
                      <a:pt x="2318" y="14343"/>
                      <a:pt x="2343" y="14343"/>
                    </a:cubicBezTo>
                    <a:cubicBezTo>
                      <a:pt x="2753" y="13266"/>
                      <a:pt x="2954" y="12121"/>
                      <a:pt x="2936" y="1097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943" name="Google Shape;943;p7"/>
              <p:cNvSpPr/>
              <p:nvPr/>
            </p:nvSpPr>
            <p:spPr>
              <a:xfrm>
                <a:off x="1160125" y="1683117"/>
                <a:ext cx="2353" cy="13330"/>
              </a:xfrm>
              <a:custGeom>
                <a:rect b="b" l="l" r="r" t="t"/>
                <a:pathLst>
                  <a:path extrusionOk="0" h="13330" w="2353">
                    <a:moveTo>
                      <a:pt x="2319" y="9957"/>
                    </a:moveTo>
                    <a:cubicBezTo>
                      <a:pt x="2392" y="8780"/>
                      <a:pt x="2349" y="7598"/>
                      <a:pt x="2190" y="6429"/>
                    </a:cubicBezTo>
                    <a:cubicBezTo>
                      <a:pt x="1902" y="4217"/>
                      <a:pt x="1249" y="2068"/>
                      <a:pt x="259" y="69"/>
                    </a:cubicBezTo>
                    <a:cubicBezTo>
                      <a:pt x="259" y="-86"/>
                      <a:pt x="-24" y="69"/>
                      <a:pt x="2" y="69"/>
                    </a:cubicBezTo>
                    <a:cubicBezTo>
                      <a:pt x="640" y="2205"/>
                      <a:pt x="1088" y="4394"/>
                      <a:pt x="1341" y="6609"/>
                    </a:cubicBezTo>
                    <a:cubicBezTo>
                      <a:pt x="1469" y="7717"/>
                      <a:pt x="1547" y="8850"/>
                      <a:pt x="1624" y="9957"/>
                    </a:cubicBezTo>
                    <a:cubicBezTo>
                      <a:pt x="1701" y="11064"/>
                      <a:pt x="1624" y="12249"/>
                      <a:pt x="1778" y="13330"/>
                    </a:cubicBezTo>
                    <a:cubicBezTo>
                      <a:pt x="1778" y="13330"/>
                      <a:pt x="1907" y="13330"/>
                      <a:pt x="1933" y="13330"/>
                    </a:cubicBezTo>
                    <a:cubicBezTo>
                      <a:pt x="2159" y="12219"/>
                      <a:pt x="2288" y="11090"/>
                      <a:pt x="2319" y="9957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944" name="Google Shape;944;p7"/>
              <p:cNvSpPr/>
              <p:nvPr/>
            </p:nvSpPr>
            <p:spPr>
              <a:xfrm>
                <a:off x="1166768" y="1687254"/>
                <a:ext cx="1875" cy="11793"/>
              </a:xfrm>
              <a:custGeom>
                <a:rect b="b" l="l" r="r" t="t"/>
                <a:pathLst>
                  <a:path extrusionOk="0" h="11793" w="1875">
                    <a:moveTo>
                      <a:pt x="1804" y="6129"/>
                    </a:moveTo>
                    <a:cubicBezTo>
                      <a:pt x="1650" y="5073"/>
                      <a:pt x="1444" y="4017"/>
                      <a:pt x="1212" y="2987"/>
                    </a:cubicBezTo>
                    <a:cubicBezTo>
                      <a:pt x="1054" y="1944"/>
                      <a:pt x="724" y="934"/>
                      <a:pt x="234" y="0"/>
                    </a:cubicBezTo>
                    <a:cubicBezTo>
                      <a:pt x="234" y="0"/>
                      <a:pt x="-24" y="0"/>
                      <a:pt x="2" y="0"/>
                    </a:cubicBezTo>
                    <a:cubicBezTo>
                      <a:pt x="337" y="2034"/>
                      <a:pt x="594" y="4069"/>
                      <a:pt x="877" y="6103"/>
                    </a:cubicBezTo>
                    <a:cubicBezTo>
                      <a:pt x="1002" y="8002"/>
                      <a:pt x="933" y="9909"/>
                      <a:pt x="671" y="11794"/>
                    </a:cubicBezTo>
                    <a:cubicBezTo>
                      <a:pt x="671" y="11794"/>
                      <a:pt x="671" y="11794"/>
                      <a:pt x="826" y="11794"/>
                    </a:cubicBezTo>
                    <a:cubicBezTo>
                      <a:pt x="1697" y="10041"/>
                      <a:pt x="2037" y="8072"/>
                      <a:pt x="1804" y="6129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945" name="Google Shape;945;p7"/>
              <p:cNvSpPr/>
              <p:nvPr/>
            </p:nvSpPr>
            <p:spPr>
              <a:xfrm>
                <a:off x="1171862" y="1690473"/>
                <a:ext cx="1929" cy="11913"/>
              </a:xfrm>
              <a:custGeom>
                <a:rect b="b" l="l" r="r" t="t"/>
                <a:pathLst>
                  <a:path extrusionOk="0" h="11913" w="1929">
                    <a:moveTo>
                      <a:pt x="1912" y="5948"/>
                    </a:moveTo>
                    <a:cubicBezTo>
                      <a:pt x="1744" y="3876"/>
                      <a:pt x="1176" y="1856"/>
                      <a:pt x="238" y="0"/>
                    </a:cubicBezTo>
                    <a:cubicBezTo>
                      <a:pt x="238" y="0"/>
                      <a:pt x="-45" y="0"/>
                      <a:pt x="6" y="0"/>
                    </a:cubicBezTo>
                    <a:cubicBezTo>
                      <a:pt x="663" y="1891"/>
                      <a:pt x="1027" y="3871"/>
                      <a:pt x="1088" y="5871"/>
                    </a:cubicBezTo>
                    <a:cubicBezTo>
                      <a:pt x="1187" y="7870"/>
                      <a:pt x="1066" y="9873"/>
                      <a:pt x="727" y="11845"/>
                    </a:cubicBezTo>
                    <a:cubicBezTo>
                      <a:pt x="727" y="11845"/>
                      <a:pt x="727" y="12000"/>
                      <a:pt x="882" y="11845"/>
                    </a:cubicBezTo>
                    <a:cubicBezTo>
                      <a:pt x="1663" y="9982"/>
                      <a:pt x="2015" y="7966"/>
                      <a:pt x="1912" y="5948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946" name="Google Shape;946;p7"/>
              <p:cNvSpPr/>
              <p:nvPr/>
            </p:nvSpPr>
            <p:spPr>
              <a:xfrm>
                <a:off x="1176322" y="1694524"/>
                <a:ext cx="1238" cy="10694"/>
              </a:xfrm>
              <a:custGeom>
                <a:rect b="b" l="l" r="r" t="t"/>
                <a:pathLst>
                  <a:path extrusionOk="0" h="10694" w="1238">
                    <a:moveTo>
                      <a:pt x="748" y="9699"/>
                    </a:moveTo>
                    <a:cubicBezTo>
                      <a:pt x="891" y="9272"/>
                      <a:pt x="994" y="8832"/>
                      <a:pt x="1057" y="8386"/>
                    </a:cubicBezTo>
                    <a:cubicBezTo>
                      <a:pt x="1224" y="7478"/>
                      <a:pt x="1275" y="6552"/>
                      <a:pt x="1212" y="5631"/>
                    </a:cubicBezTo>
                    <a:cubicBezTo>
                      <a:pt x="1089" y="3749"/>
                      <a:pt x="770" y="1884"/>
                      <a:pt x="259" y="69"/>
                    </a:cubicBezTo>
                    <a:cubicBezTo>
                      <a:pt x="259" y="-86"/>
                      <a:pt x="-24" y="69"/>
                      <a:pt x="2" y="69"/>
                    </a:cubicBezTo>
                    <a:cubicBezTo>
                      <a:pt x="451" y="1845"/>
                      <a:pt x="685" y="3669"/>
                      <a:pt x="697" y="5502"/>
                    </a:cubicBezTo>
                    <a:cubicBezTo>
                      <a:pt x="707" y="6364"/>
                      <a:pt x="647" y="7225"/>
                      <a:pt x="517" y="8077"/>
                    </a:cubicBezTo>
                    <a:cubicBezTo>
                      <a:pt x="462" y="8510"/>
                      <a:pt x="385" y="8940"/>
                      <a:pt x="285" y="9365"/>
                    </a:cubicBezTo>
                    <a:cubicBezTo>
                      <a:pt x="160" y="9776"/>
                      <a:pt x="73" y="10199"/>
                      <a:pt x="27" y="10626"/>
                    </a:cubicBezTo>
                    <a:cubicBezTo>
                      <a:pt x="27" y="10626"/>
                      <a:pt x="156" y="10781"/>
                      <a:pt x="233" y="10626"/>
                    </a:cubicBezTo>
                    <a:cubicBezTo>
                      <a:pt x="455" y="10348"/>
                      <a:pt x="629" y="10034"/>
                      <a:pt x="749" y="9699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947" name="Google Shape;947;p7"/>
              <p:cNvSpPr/>
              <p:nvPr/>
            </p:nvSpPr>
            <p:spPr>
              <a:xfrm>
                <a:off x="1179693" y="1700773"/>
                <a:ext cx="724" cy="9141"/>
              </a:xfrm>
              <a:custGeom>
                <a:rect b="b" l="l" r="r" t="t"/>
                <a:pathLst>
                  <a:path extrusionOk="0" h="9141" w="724">
                    <a:moveTo>
                      <a:pt x="595" y="6978"/>
                    </a:moveTo>
                    <a:cubicBezTo>
                      <a:pt x="677" y="6217"/>
                      <a:pt x="720" y="5452"/>
                      <a:pt x="724" y="4687"/>
                    </a:cubicBezTo>
                    <a:cubicBezTo>
                      <a:pt x="723" y="3929"/>
                      <a:pt x="671" y="3172"/>
                      <a:pt x="570" y="2421"/>
                    </a:cubicBezTo>
                    <a:cubicBezTo>
                      <a:pt x="570" y="1674"/>
                      <a:pt x="338" y="901"/>
                      <a:pt x="286" y="129"/>
                    </a:cubicBezTo>
                    <a:cubicBezTo>
                      <a:pt x="286" y="58"/>
                      <a:pt x="229" y="0"/>
                      <a:pt x="158" y="0"/>
                    </a:cubicBezTo>
                    <a:cubicBezTo>
                      <a:pt x="87" y="0"/>
                      <a:pt x="29" y="58"/>
                      <a:pt x="29" y="129"/>
                    </a:cubicBezTo>
                    <a:cubicBezTo>
                      <a:pt x="93" y="909"/>
                      <a:pt x="93" y="1692"/>
                      <a:pt x="29" y="2472"/>
                    </a:cubicBezTo>
                    <a:cubicBezTo>
                      <a:pt x="29" y="3219"/>
                      <a:pt x="29" y="3940"/>
                      <a:pt x="29" y="4687"/>
                    </a:cubicBezTo>
                    <a:cubicBezTo>
                      <a:pt x="29" y="5433"/>
                      <a:pt x="29" y="6154"/>
                      <a:pt x="29" y="6875"/>
                    </a:cubicBezTo>
                    <a:cubicBezTo>
                      <a:pt x="-10" y="7630"/>
                      <a:pt x="-10" y="8387"/>
                      <a:pt x="29" y="9141"/>
                    </a:cubicBezTo>
                    <a:lnTo>
                      <a:pt x="235" y="9141"/>
                    </a:lnTo>
                    <a:cubicBezTo>
                      <a:pt x="428" y="8434"/>
                      <a:pt x="549" y="7710"/>
                      <a:pt x="595" y="6978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948" name="Google Shape;948;p7"/>
              <p:cNvSpPr/>
              <p:nvPr/>
            </p:nvSpPr>
            <p:spPr>
              <a:xfrm rot="-2548800">
                <a:off x="831578" y="2642900"/>
                <a:ext cx="49234" cy="41303"/>
              </a:xfrm>
              <a:custGeom>
                <a:rect b="b" l="l" r="r" t="t"/>
                <a:pathLst>
                  <a:path extrusionOk="0" h="41303" w="49234">
                    <a:moveTo>
                      <a:pt x="49235" y="20652"/>
                    </a:moveTo>
                    <a:cubicBezTo>
                      <a:pt x="49235" y="32057"/>
                      <a:pt x="38213" y="41304"/>
                      <a:pt x="24617" y="41304"/>
                    </a:cubicBezTo>
                    <a:cubicBezTo>
                      <a:pt x="11022" y="41304"/>
                      <a:pt x="0" y="32057"/>
                      <a:pt x="0" y="20652"/>
                    </a:cubicBezTo>
                    <a:cubicBezTo>
                      <a:pt x="0" y="9246"/>
                      <a:pt x="11022" y="0"/>
                      <a:pt x="24617" y="0"/>
                    </a:cubicBezTo>
                    <a:cubicBezTo>
                      <a:pt x="38213" y="0"/>
                      <a:pt x="49235" y="9246"/>
                      <a:pt x="49235" y="20652"/>
                    </a:cubicBezTo>
                    <a:close/>
                  </a:path>
                </a:pathLst>
              </a:custGeom>
              <a:solidFill>
                <a:srgbClr val="C7F32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949" name="Google Shape;949;p7"/>
              <p:cNvSpPr/>
              <p:nvPr/>
            </p:nvSpPr>
            <p:spPr>
              <a:xfrm rot="-2548800">
                <a:off x="831578" y="2642900"/>
                <a:ext cx="49234" cy="41303"/>
              </a:xfrm>
              <a:custGeom>
                <a:rect b="b" l="l" r="r" t="t"/>
                <a:pathLst>
                  <a:path extrusionOk="0" h="41303" w="49234">
                    <a:moveTo>
                      <a:pt x="49235" y="20652"/>
                    </a:moveTo>
                    <a:cubicBezTo>
                      <a:pt x="49235" y="32057"/>
                      <a:pt x="38213" y="41304"/>
                      <a:pt x="24617" y="41304"/>
                    </a:cubicBezTo>
                    <a:cubicBezTo>
                      <a:pt x="11022" y="41304"/>
                      <a:pt x="0" y="32057"/>
                      <a:pt x="0" y="20652"/>
                    </a:cubicBezTo>
                    <a:cubicBezTo>
                      <a:pt x="0" y="9246"/>
                      <a:pt x="11022" y="0"/>
                      <a:pt x="24617" y="0"/>
                    </a:cubicBezTo>
                    <a:cubicBezTo>
                      <a:pt x="38213" y="0"/>
                      <a:pt x="49235" y="9246"/>
                      <a:pt x="49235" y="20652"/>
                    </a:cubicBezTo>
                    <a:close/>
                  </a:path>
                </a:pathLst>
              </a:custGeom>
              <a:solidFill>
                <a:srgbClr val="000000">
                  <a:alpha val="9411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950" name="Google Shape;950;p7"/>
              <p:cNvSpPr/>
              <p:nvPr/>
            </p:nvSpPr>
            <p:spPr>
              <a:xfrm>
                <a:off x="824825" y="2640959"/>
                <a:ext cx="46059" cy="45111"/>
              </a:xfrm>
              <a:custGeom>
                <a:rect b="b" l="l" r="r" t="t"/>
                <a:pathLst>
                  <a:path extrusionOk="0" h="45111" w="46059">
                    <a:moveTo>
                      <a:pt x="45584" y="22568"/>
                    </a:moveTo>
                    <a:cubicBezTo>
                      <a:pt x="43028" y="35315"/>
                      <a:pt x="32053" y="44638"/>
                      <a:pt x="19061" y="45100"/>
                    </a:cubicBezTo>
                    <a:cubicBezTo>
                      <a:pt x="8899" y="45459"/>
                      <a:pt x="370" y="37512"/>
                      <a:pt x="11" y="27350"/>
                    </a:cubicBezTo>
                    <a:cubicBezTo>
                      <a:pt x="-45" y="25743"/>
                      <a:pt x="109" y="24135"/>
                      <a:pt x="470" y="22568"/>
                    </a:cubicBezTo>
                    <a:cubicBezTo>
                      <a:pt x="3026" y="9808"/>
                      <a:pt x="14012" y="473"/>
                      <a:pt x="27018" y="11"/>
                    </a:cubicBezTo>
                    <a:cubicBezTo>
                      <a:pt x="37181" y="-337"/>
                      <a:pt x="45701" y="7619"/>
                      <a:pt x="46049" y="17782"/>
                    </a:cubicBezTo>
                    <a:cubicBezTo>
                      <a:pt x="46104" y="19391"/>
                      <a:pt x="45948" y="21000"/>
                      <a:pt x="45584" y="22568"/>
                    </a:cubicBezTo>
                    <a:close/>
                  </a:path>
                </a:pathLst>
              </a:custGeom>
              <a:solidFill>
                <a:srgbClr val="C7F32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951" name="Google Shape;951;p7"/>
              <p:cNvSpPr/>
              <p:nvPr/>
            </p:nvSpPr>
            <p:spPr>
              <a:xfrm>
                <a:off x="838251" y="2654023"/>
                <a:ext cx="19310" cy="18983"/>
              </a:xfrm>
              <a:custGeom>
                <a:rect b="b" l="l" r="r" t="t"/>
                <a:pathLst>
                  <a:path extrusionOk="0" h="18983" w="19310">
                    <a:moveTo>
                      <a:pt x="19102" y="9505"/>
                    </a:moveTo>
                    <a:cubicBezTo>
                      <a:pt x="18021" y="14870"/>
                      <a:pt x="13397" y="18791"/>
                      <a:pt x="7927" y="18981"/>
                    </a:cubicBezTo>
                    <a:cubicBezTo>
                      <a:pt x="3662" y="19092"/>
                      <a:pt x="114" y="15725"/>
                      <a:pt x="3" y="11460"/>
                    </a:cubicBezTo>
                    <a:cubicBezTo>
                      <a:pt x="-15" y="10802"/>
                      <a:pt x="52" y="10145"/>
                      <a:pt x="202" y="9505"/>
                    </a:cubicBezTo>
                    <a:cubicBezTo>
                      <a:pt x="1273" y="4129"/>
                      <a:pt x="5900" y="196"/>
                      <a:pt x="11377" y="3"/>
                    </a:cubicBezTo>
                    <a:cubicBezTo>
                      <a:pt x="15642" y="-112"/>
                      <a:pt x="19193" y="3252"/>
                      <a:pt x="19307" y="7517"/>
                    </a:cubicBezTo>
                    <a:cubicBezTo>
                      <a:pt x="19325" y="8186"/>
                      <a:pt x="19257" y="8854"/>
                      <a:pt x="19102" y="9505"/>
                    </a:cubicBezTo>
                    <a:close/>
                  </a:path>
                </a:pathLst>
              </a:custGeom>
              <a:solidFill>
                <a:srgbClr val="000000">
                  <a:alpha val="9411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952" name="Google Shape;952;p7"/>
              <p:cNvSpPr/>
              <p:nvPr/>
            </p:nvSpPr>
            <p:spPr>
              <a:xfrm>
                <a:off x="1199029" y="2640958"/>
                <a:ext cx="46059" cy="45111"/>
              </a:xfrm>
              <a:custGeom>
                <a:rect b="b" l="l" r="r" t="t"/>
                <a:pathLst>
                  <a:path extrusionOk="0" h="45111" w="46059">
                    <a:moveTo>
                      <a:pt x="45584" y="22569"/>
                    </a:moveTo>
                    <a:cubicBezTo>
                      <a:pt x="43017" y="35320"/>
                      <a:pt x="32034" y="44641"/>
                      <a:pt x="19035" y="45101"/>
                    </a:cubicBezTo>
                    <a:cubicBezTo>
                      <a:pt x="8873" y="45445"/>
                      <a:pt x="355" y="37486"/>
                      <a:pt x="11" y="27324"/>
                    </a:cubicBezTo>
                    <a:cubicBezTo>
                      <a:pt x="-44" y="25726"/>
                      <a:pt x="111" y="24127"/>
                      <a:pt x="469" y="22569"/>
                    </a:cubicBezTo>
                    <a:cubicBezTo>
                      <a:pt x="3015" y="9812"/>
                      <a:pt x="13992" y="476"/>
                      <a:pt x="26992" y="12"/>
                    </a:cubicBezTo>
                    <a:cubicBezTo>
                      <a:pt x="37154" y="-350"/>
                      <a:pt x="45686" y="7594"/>
                      <a:pt x="46048" y="17756"/>
                    </a:cubicBezTo>
                    <a:cubicBezTo>
                      <a:pt x="46106" y="19374"/>
                      <a:pt x="45950" y="20992"/>
                      <a:pt x="45584" y="22569"/>
                    </a:cubicBezTo>
                    <a:close/>
                  </a:path>
                </a:pathLst>
              </a:custGeom>
              <a:solidFill>
                <a:srgbClr val="C7F32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953" name="Google Shape;953;p7"/>
              <p:cNvSpPr/>
              <p:nvPr/>
            </p:nvSpPr>
            <p:spPr>
              <a:xfrm>
                <a:off x="1199029" y="2640958"/>
                <a:ext cx="46059" cy="45111"/>
              </a:xfrm>
              <a:custGeom>
                <a:rect b="b" l="l" r="r" t="t"/>
                <a:pathLst>
                  <a:path extrusionOk="0" h="45111" w="46059">
                    <a:moveTo>
                      <a:pt x="45584" y="22569"/>
                    </a:moveTo>
                    <a:cubicBezTo>
                      <a:pt x="43017" y="35320"/>
                      <a:pt x="32034" y="44641"/>
                      <a:pt x="19035" y="45101"/>
                    </a:cubicBezTo>
                    <a:cubicBezTo>
                      <a:pt x="8873" y="45445"/>
                      <a:pt x="355" y="37486"/>
                      <a:pt x="11" y="27324"/>
                    </a:cubicBezTo>
                    <a:cubicBezTo>
                      <a:pt x="-44" y="25726"/>
                      <a:pt x="111" y="24127"/>
                      <a:pt x="469" y="22569"/>
                    </a:cubicBezTo>
                    <a:cubicBezTo>
                      <a:pt x="3015" y="9812"/>
                      <a:pt x="13992" y="476"/>
                      <a:pt x="26992" y="12"/>
                    </a:cubicBezTo>
                    <a:cubicBezTo>
                      <a:pt x="37154" y="-350"/>
                      <a:pt x="45686" y="7594"/>
                      <a:pt x="46048" y="17756"/>
                    </a:cubicBezTo>
                    <a:cubicBezTo>
                      <a:pt x="46106" y="19374"/>
                      <a:pt x="45950" y="20992"/>
                      <a:pt x="45584" y="22569"/>
                    </a:cubicBezTo>
                    <a:close/>
                  </a:path>
                </a:pathLst>
              </a:custGeom>
              <a:solidFill>
                <a:srgbClr val="000000">
                  <a:alpha val="9411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954" name="Google Shape;954;p7"/>
              <p:cNvSpPr/>
              <p:nvPr/>
            </p:nvSpPr>
            <p:spPr>
              <a:xfrm>
                <a:off x="1190686" y="2640958"/>
                <a:ext cx="46040" cy="45111"/>
              </a:xfrm>
              <a:custGeom>
                <a:rect b="b" l="l" r="r" t="t"/>
                <a:pathLst>
                  <a:path extrusionOk="0" h="45111" w="46040">
                    <a:moveTo>
                      <a:pt x="45558" y="22570"/>
                    </a:moveTo>
                    <a:cubicBezTo>
                      <a:pt x="43011" y="35321"/>
                      <a:pt x="32031" y="44649"/>
                      <a:pt x="19035" y="45101"/>
                    </a:cubicBezTo>
                    <a:cubicBezTo>
                      <a:pt x="8873" y="45446"/>
                      <a:pt x="355" y="37487"/>
                      <a:pt x="11" y="27324"/>
                    </a:cubicBezTo>
                    <a:cubicBezTo>
                      <a:pt x="-44" y="25726"/>
                      <a:pt x="111" y="24128"/>
                      <a:pt x="469" y="22570"/>
                    </a:cubicBezTo>
                    <a:cubicBezTo>
                      <a:pt x="3006" y="9808"/>
                      <a:pt x="13989" y="467"/>
                      <a:pt x="26992" y="12"/>
                    </a:cubicBezTo>
                    <a:cubicBezTo>
                      <a:pt x="37140" y="-354"/>
                      <a:pt x="45663" y="7576"/>
                      <a:pt x="46028" y="17723"/>
                    </a:cubicBezTo>
                    <a:cubicBezTo>
                      <a:pt x="46087" y="19353"/>
                      <a:pt x="45929" y="20982"/>
                      <a:pt x="45558" y="22570"/>
                    </a:cubicBezTo>
                    <a:close/>
                  </a:path>
                </a:pathLst>
              </a:custGeom>
              <a:solidFill>
                <a:srgbClr val="C7F32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955" name="Google Shape;955;p7"/>
              <p:cNvSpPr/>
              <p:nvPr/>
            </p:nvSpPr>
            <p:spPr>
              <a:xfrm>
                <a:off x="1204112" y="2654023"/>
                <a:ext cx="19284" cy="18982"/>
              </a:xfrm>
              <a:custGeom>
                <a:rect b="b" l="l" r="r" t="t"/>
                <a:pathLst>
                  <a:path extrusionOk="0" h="18982" w="19284">
                    <a:moveTo>
                      <a:pt x="19077" y="9504"/>
                    </a:moveTo>
                    <a:cubicBezTo>
                      <a:pt x="17997" y="14860"/>
                      <a:pt x="13387" y="18778"/>
                      <a:pt x="7927" y="18980"/>
                    </a:cubicBezTo>
                    <a:cubicBezTo>
                      <a:pt x="3662" y="19092"/>
                      <a:pt x="114" y="15724"/>
                      <a:pt x="3" y="11459"/>
                    </a:cubicBezTo>
                    <a:cubicBezTo>
                      <a:pt x="-15" y="10802"/>
                      <a:pt x="52" y="10145"/>
                      <a:pt x="202" y="9504"/>
                    </a:cubicBezTo>
                    <a:cubicBezTo>
                      <a:pt x="1273" y="4129"/>
                      <a:pt x="5900" y="195"/>
                      <a:pt x="11377" y="2"/>
                    </a:cubicBezTo>
                    <a:cubicBezTo>
                      <a:pt x="15643" y="-98"/>
                      <a:pt x="19182" y="3278"/>
                      <a:pt x="19282" y="7543"/>
                    </a:cubicBezTo>
                    <a:cubicBezTo>
                      <a:pt x="19298" y="8203"/>
                      <a:pt x="19229" y="8862"/>
                      <a:pt x="19077" y="9504"/>
                    </a:cubicBezTo>
                    <a:close/>
                  </a:path>
                </a:pathLst>
              </a:custGeom>
              <a:solidFill>
                <a:srgbClr val="000000">
                  <a:alpha val="9411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956" name="Google Shape;956;p7"/>
              <p:cNvSpPr/>
              <p:nvPr/>
            </p:nvSpPr>
            <p:spPr>
              <a:xfrm>
                <a:off x="767231" y="2617486"/>
                <a:ext cx="535446" cy="24977"/>
              </a:xfrm>
              <a:custGeom>
                <a:rect b="b" l="l" r="r" t="t"/>
                <a:pathLst>
                  <a:path extrusionOk="0" h="24977" w="535446">
                    <a:moveTo>
                      <a:pt x="534317" y="6592"/>
                    </a:moveTo>
                    <a:lnTo>
                      <a:pt x="524274" y="16661"/>
                    </a:lnTo>
                    <a:cubicBezTo>
                      <a:pt x="518952" y="21994"/>
                      <a:pt x="511724" y="24987"/>
                      <a:pt x="504189" y="24978"/>
                    </a:cubicBezTo>
                    <a:lnTo>
                      <a:pt x="31283" y="24978"/>
                    </a:lnTo>
                    <a:cubicBezTo>
                      <a:pt x="23738" y="24978"/>
                      <a:pt x="16503" y="24566"/>
                      <a:pt x="11172" y="19236"/>
                    </a:cubicBezTo>
                    <a:lnTo>
                      <a:pt x="1130" y="9167"/>
                    </a:lnTo>
                    <a:cubicBezTo>
                      <a:pt x="-378" y="7658"/>
                      <a:pt x="-376" y="5212"/>
                      <a:pt x="1133" y="3705"/>
                    </a:cubicBezTo>
                    <a:cubicBezTo>
                      <a:pt x="1856" y="2982"/>
                      <a:pt x="2837" y="2576"/>
                      <a:pt x="3859" y="2575"/>
                    </a:cubicBezTo>
                    <a:cubicBezTo>
                      <a:pt x="4883" y="2579"/>
                      <a:pt x="5863" y="2986"/>
                      <a:pt x="6589" y="3708"/>
                    </a:cubicBezTo>
                    <a:lnTo>
                      <a:pt x="16631" y="13776"/>
                    </a:lnTo>
                    <a:cubicBezTo>
                      <a:pt x="20520" y="17665"/>
                      <a:pt x="25798" y="17253"/>
                      <a:pt x="31283" y="17253"/>
                    </a:cubicBezTo>
                    <a:lnTo>
                      <a:pt x="504163" y="17253"/>
                    </a:lnTo>
                    <a:cubicBezTo>
                      <a:pt x="509659" y="17271"/>
                      <a:pt x="514934" y="15092"/>
                      <a:pt x="518815" y="11201"/>
                    </a:cubicBezTo>
                    <a:lnTo>
                      <a:pt x="528858" y="1133"/>
                    </a:lnTo>
                    <a:cubicBezTo>
                      <a:pt x="529583" y="411"/>
                      <a:pt x="530564" y="4"/>
                      <a:pt x="531587" y="0"/>
                    </a:cubicBezTo>
                    <a:cubicBezTo>
                      <a:pt x="533720" y="2"/>
                      <a:pt x="535448" y="1733"/>
                      <a:pt x="535446" y="3866"/>
                    </a:cubicBezTo>
                    <a:cubicBezTo>
                      <a:pt x="535445" y="4888"/>
                      <a:pt x="535039" y="5869"/>
                      <a:pt x="534317" y="6592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  <p:grpSp>
          <p:nvGrpSpPr>
            <p:cNvPr id="957" name="Google Shape;957;p7"/>
            <p:cNvGrpSpPr/>
            <p:nvPr/>
          </p:nvGrpSpPr>
          <p:grpSpPr>
            <a:xfrm>
              <a:off x="827678" y="1639538"/>
              <a:ext cx="479663" cy="233247"/>
              <a:chOff x="827678" y="1639538"/>
              <a:chExt cx="479663" cy="233247"/>
            </a:xfrm>
          </p:grpSpPr>
          <p:sp>
            <p:nvSpPr>
              <p:cNvPr id="958" name="Google Shape;958;p7"/>
              <p:cNvSpPr/>
              <p:nvPr/>
            </p:nvSpPr>
            <p:spPr>
              <a:xfrm>
                <a:off x="1029829" y="1640672"/>
                <a:ext cx="28711" cy="29097"/>
              </a:xfrm>
              <a:custGeom>
                <a:rect b="b" l="l" r="r" t="t"/>
                <a:pathLst>
                  <a:path extrusionOk="0" h="29097" w="28711">
                    <a:moveTo>
                      <a:pt x="28712" y="14549"/>
                    </a:moveTo>
                    <a:lnTo>
                      <a:pt x="16995" y="16712"/>
                    </a:lnTo>
                    <a:lnTo>
                      <a:pt x="14369" y="29098"/>
                    </a:lnTo>
                    <a:lnTo>
                      <a:pt x="11742" y="16712"/>
                    </a:lnTo>
                    <a:lnTo>
                      <a:pt x="0" y="14549"/>
                    </a:lnTo>
                    <a:lnTo>
                      <a:pt x="11691" y="11691"/>
                    </a:lnTo>
                    <a:lnTo>
                      <a:pt x="14369" y="0"/>
                    </a:lnTo>
                    <a:lnTo>
                      <a:pt x="17047" y="11691"/>
                    </a:lnTo>
                    <a:lnTo>
                      <a:pt x="28712" y="14549"/>
                    </a:lnTo>
                    <a:close/>
                  </a:path>
                </a:pathLst>
              </a:custGeom>
              <a:solidFill>
                <a:srgbClr val="C7F32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959" name="Google Shape;959;p7"/>
              <p:cNvSpPr/>
              <p:nvPr/>
            </p:nvSpPr>
            <p:spPr>
              <a:xfrm>
                <a:off x="879576" y="1678370"/>
                <a:ext cx="16042" cy="16274"/>
              </a:xfrm>
              <a:custGeom>
                <a:rect b="b" l="l" r="r" t="t"/>
                <a:pathLst>
                  <a:path extrusionOk="0" h="16274" w="16042">
                    <a:moveTo>
                      <a:pt x="16042" y="8137"/>
                    </a:moveTo>
                    <a:lnTo>
                      <a:pt x="9502" y="9347"/>
                    </a:lnTo>
                    <a:lnTo>
                      <a:pt x="8034" y="16274"/>
                    </a:lnTo>
                    <a:lnTo>
                      <a:pt x="6566" y="9347"/>
                    </a:lnTo>
                    <a:lnTo>
                      <a:pt x="0" y="8137"/>
                    </a:lnTo>
                    <a:lnTo>
                      <a:pt x="6541" y="6541"/>
                    </a:lnTo>
                    <a:lnTo>
                      <a:pt x="8034" y="0"/>
                    </a:lnTo>
                    <a:lnTo>
                      <a:pt x="9528" y="6541"/>
                    </a:lnTo>
                    <a:lnTo>
                      <a:pt x="16042" y="8137"/>
                    </a:lnTo>
                    <a:close/>
                  </a:path>
                </a:pathLst>
              </a:custGeom>
              <a:solidFill>
                <a:srgbClr val="C7F32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960" name="Google Shape;960;p7"/>
              <p:cNvSpPr/>
              <p:nvPr/>
            </p:nvSpPr>
            <p:spPr>
              <a:xfrm>
                <a:off x="1197027" y="1715502"/>
                <a:ext cx="16042" cy="16248"/>
              </a:xfrm>
              <a:custGeom>
                <a:rect b="b" l="l" r="r" t="t"/>
                <a:pathLst>
                  <a:path extrusionOk="0" h="16248" w="16042">
                    <a:moveTo>
                      <a:pt x="16043" y="8137"/>
                    </a:moveTo>
                    <a:lnTo>
                      <a:pt x="9476" y="9347"/>
                    </a:lnTo>
                    <a:lnTo>
                      <a:pt x="8008" y="16248"/>
                    </a:lnTo>
                    <a:lnTo>
                      <a:pt x="6541" y="9347"/>
                    </a:lnTo>
                    <a:lnTo>
                      <a:pt x="0" y="8111"/>
                    </a:lnTo>
                    <a:lnTo>
                      <a:pt x="6515" y="6515"/>
                    </a:lnTo>
                    <a:lnTo>
                      <a:pt x="8008" y="0"/>
                    </a:lnTo>
                    <a:lnTo>
                      <a:pt x="9502" y="6515"/>
                    </a:lnTo>
                    <a:lnTo>
                      <a:pt x="16043" y="8137"/>
                    </a:lnTo>
                    <a:close/>
                  </a:path>
                </a:pathLst>
              </a:custGeom>
              <a:solidFill>
                <a:srgbClr val="C7F32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961" name="Google Shape;961;p7"/>
              <p:cNvSpPr/>
              <p:nvPr/>
            </p:nvSpPr>
            <p:spPr>
              <a:xfrm>
                <a:off x="1291299" y="1776479"/>
                <a:ext cx="16042" cy="16274"/>
              </a:xfrm>
              <a:custGeom>
                <a:rect b="b" l="l" r="r" t="t"/>
                <a:pathLst>
                  <a:path extrusionOk="0" h="16274" w="16042">
                    <a:moveTo>
                      <a:pt x="16042" y="8137"/>
                    </a:moveTo>
                    <a:lnTo>
                      <a:pt x="9476" y="9347"/>
                    </a:lnTo>
                    <a:lnTo>
                      <a:pt x="8008" y="16274"/>
                    </a:lnTo>
                    <a:lnTo>
                      <a:pt x="6566" y="9347"/>
                    </a:lnTo>
                    <a:lnTo>
                      <a:pt x="0" y="8137"/>
                    </a:lnTo>
                    <a:lnTo>
                      <a:pt x="6515" y="6541"/>
                    </a:lnTo>
                    <a:lnTo>
                      <a:pt x="8008" y="0"/>
                    </a:lnTo>
                    <a:lnTo>
                      <a:pt x="9502" y="6541"/>
                    </a:lnTo>
                    <a:lnTo>
                      <a:pt x="16042" y="8137"/>
                    </a:lnTo>
                    <a:close/>
                  </a:path>
                </a:pathLst>
              </a:custGeom>
              <a:solidFill>
                <a:srgbClr val="C7F32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962" name="Google Shape;962;p7"/>
              <p:cNvSpPr/>
              <p:nvPr/>
            </p:nvSpPr>
            <p:spPr>
              <a:xfrm>
                <a:off x="1217524" y="1833464"/>
                <a:ext cx="16042" cy="16248"/>
              </a:xfrm>
              <a:custGeom>
                <a:rect b="b" l="l" r="r" t="t"/>
                <a:pathLst>
                  <a:path extrusionOk="0" h="16248" w="16042">
                    <a:moveTo>
                      <a:pt x="16043" y="8137"/>
                    </a:moveTo>
                    <a:lnTo>
                      <a:pt x="9476" y="9347"/>
                    </a:lnTo>
                    <a:lnTo>
                      <a:pt x="8034" y="16248"/>
                    </a:lnTo>
                    <a:lnTo>
                      <a:pt x="6566" y="9347"/>
                    </a:lnTo>
                    <a:lnTo>
                      <a:pt x="0" y="8137"/>
                    </a:lnTo>
                    <a:lnTo>
                      <a:pt x="6515" y="6541"/>
                    </a:lnTo>
                    <a:lnTo>
                      <a:pt x="8034" y="0"/>
                    </a:lnTo>
                    <a:lnTo>
                      <a:pt x="9528" y="6541"/>
                    </a:lnTo>
                    <a:lnTo>
                      <a:pt x="16043" y="8137"/>
                    </a:lnTo>
                    <a:close/>
                  </a:path>
                </a:pathLst>
              </a:custGeom>
              <a:solidFill>
                <a:srgbClr val="C7F32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963" name="Google Shape;963;p7"/>
              <p:cNvSpPr/>
              <p:nvPr/>
            </p:nvSpPr>
            <p:spPr>
              <a:xfrm>
                <a:off x="983608" y="1753072"/>
                <a:ext cx="16042" cy="16248"/>
              </a:xfrm>
              <a:custGeom>
                <a:rect b="b" l="l" r="r" t="t"/>
                <a:pathLst>
                  <a:path extrusionOk="0" h="16248" w="16042">
                    <a:moveTo>
                      <a:pt x="16043" y="8111"/>
                    </a:moveTo>
                    <a:lnTo>
                      <a:pt x="9502" y="9347"/>
                    </a:lnTo>
                    <a:lnTo>
                      <a:pt x="8034" y="16248"/>
                    </a:lnTo>
                    <a:lnTo>
                      <a:pt x="6566" y="9347"/>
                    </a:lnTo>
                    <a:lnTo>
                      <a:pt x="0" y="8111"/>
                    </a:lnTo>
                    <a:lnTo>
                      <a:pt x="6541" y="6515"/>
                    </a:lnTo>
                    <a:lnTo>
                      <a:pt x="8034" y="0"/>
                    </a:lnTo>
                    <a:lnTo>
                      <a:pt x="9528" y="6515"/>
                    </a:lnTo>
                    <a:lnTo>
                      <a:pt x="16043" y="8111"/>
                    </a:lnTo>
                    <a:close/>
                  </a:path>
                </a:pathLst>
              </a:custGeom>
              <a:solidFill>
                <a:srgbClr val="C7F32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964" name="Google Shape;964;p7"/>
              <p:cNvSpPr/>
              <p:nvPr/>
            </p:nvSpPr>
            <p:spPr>
              <a:xfrm>
                <a:off x="844890" y="1778796"/>
                <a:ext cx="16042" cy="16248"/>
              </a:xfrm>
              <a:custGeom>
                <a:rect b="b" l="l" r="r" t="t"/>
                <a:pathLst>
                  <a:path extrusionOk="0" h="16248" w="16042">
                    <a:moveTo>
                      <a:pt x="16043" y="8111"/>
                    </a:moveTo>
                    <a:lnTo>
                      <a:pt x="9476" y="9322"/>
                    </a:lnTo>
                    <a:lnTo>
                      <a:pt x="8008" y="16248"/>
                    </a:lnTo>
                    <a:lnTo>
                      <a:pt x="6541" y="9322"/>
                    </a:lnTo>
                    <a:lnTo>
                      <a:pt x="0" y="8111"/>
                    </a:lnTo>
                    <a:lnTo>
                      <a:pt x="6515" y="6515"/>
                    </a:lnTo>
                    <a:lnTo>
                      <a:pt x="8008" y="0"/>
                    </a:lnTo>
                    <a:lnTo>
                      <a:pt x="9502" y="6515"/>
                    </a:lnTo>
                    <a:lnTo>
                      <a:pt x="16043" y="8111"/>
                    </a:lnTo>
                    <a:close/>
                  </a:path>
                </a:pathLst>
              </a:custGeom>
              <a:solidFill>
                <a:srgbClr val="C7F32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965" name="Google Shape;965;p7"/>
              <p:cNvSpPr/>
              <p:nvPr/>
            </p:nvSpPr>
            <p:spPr>
              <a:xfrm>
                <a:off x="1197155" y="1826100"/>
                <a:ext cx="3811" cy="3811"/>
              </a:xfrm>
              <a:custGeom>
                <a:rect b="b" l="l" r="r" t="t"/>
                <a:pathLst>
                  <a:path extrusionOk="0" h="3811" w="3811">
                    <a:moveTo>
                      <a:pt x="1906" y="0"/>
                    </a:moveTo>
                    <a:cubicBezTo>
                      <a:pt x="853" y="0"/>
                      <a:pt x="0" y="853"/>
                      <a:pt x="0" y="1906"/>
                    </a:cubicBezTo>
                    <a:cubicBezTo>
                      <a:pt x="0" y="2958"/>
                      <a:pt x="853" y="3811"/>
                      <a:pt x="1906" y="3811"/>
                    </a:cubicBezTo>
                    <a:cubicBezTo>
                      <a:pt x="2958" y="3811"/>
                      <a:pt x="3811" y="2958"/>
                      <a:pt x="3811" y="1906"/>
                    </a:cubicBezTo>
                    <a:cubicBezTo>
                      <a:pt x="3811" y="853"/>
                      <a:pt x="2958" y="0"/>
                      <a:pt x="1906" y="0"/>
                    </a:cubicBezTo>
                    <a:close/>
                  </a:path>
                </a:pathLst>
              </a:custGeom>
              <a:solidFill>
                <a:srgbClr val="C7F32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966" name="Google Shape;966;p7"/>
              <p:cNvSpPr/>
              <p:nvPr/>
            </p:nvSpPr>
            <p:spPr>
              <a:xfrm>
                <a:off x="1011830" y="1719081"/>
                <a:ext cx="3811" cy="3811"/>
              </a:xfrm>
              <a:custGeom>
                <a:rect b="b" l="l" r="r" t="t"/>
                <a:pathLst>
                  <a:path extrusionOk="0" h="3811" w="3811">
                    <a:moveTo>
                      <a:pt x="1906" y="0"/>
                    </a:moveTo>
                    <a:cubicBezTo>
                      <a:pt x="853" y="0"/>
                      <a:pt x="0" y="853"/>
                      <a:pt x="0" y="1906"/>
                    </a:cubicBezTo>
                    <a:cubicBezTo>
                      <a:pt x="0" y="2958"/>
                      <a:pt x="853" y="3811"/>
                      <a:pt x="1906" y="3811"/>
                    </a:cubicBezTo>
                    <a:cubicBezTo>
                      <a:pt x="2958" y="3811"/>
                      <a:pt x="3811" y="2958"/>
                      <a:pt x="3811" y="1906"/>
                    </a:cubicBezTo>
                    <a:cubicBezTo>
                      <a:pt x="3811" y="853"/>
                      <a:pt x="2958" y="0"/>
                      <a:pt x="1906" y="0"/>
                    </a:cubicBezTo>
                    <a:close/>
                  </a:path>
                </a:pathLst>
              </a:custGeom>
              <a:solidFill>
                <a:srgbClr val="C7F32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967" name="Google Shape;967;p7"/>
              <p:cNvSpPr/>
              <p:nvPr/>
            </p:nvSpPr>
            <p:spPr>
              <a:xfrm>
                <a:off x="827678" y="1800169"/>
                <a:ext cx="3369" cy="3785"/>
              </a:xfrm>
              <a:custGeom>
                <a:rect b="b" l="l" r="r" t="t"/>
                <a:pathLst>
                  <a:path extrusionOk="0" h="3785" w="3369">
                    <a:moveTo>
                      <a:pt x="1685" y="0"/>
                    </a:moveTo>
                    <a:cubicBezTo>
                      <a:pt x="639" y="122"/>
                      <a:pt x="-109" y="1069"/>
                      <a:pt x="13" y="2114"/>
                    </a:cubicBezTo>
                    <a:cubicBezTo>
                      <a:pt x="116" y="2991"/>
                      <a:pt x="807" y="3683"/>
                      <a:pt x="1685" y="3785"/>
                    </a:cubicBezTo>
                    <a:cubicBezTo>
                      <a:pt x="2730" y="3663"/>
                      <a:pt x="3478" y="2717"/>
                      <a:pt x="3356" y="1672"/>
                    </a:cubicBezTo>
                    <a:cubicBezTo>
                      <a:pt x="3254" y="794"/>
                      <a:pt x="2562" y="102"/>
                      <a:pt x="1685" y="0"/>
                    </a:cubicBezTo>
                    <a:close/>
                  </a:path>
                </a:pathLst>
              </a:custGeom>
              <a:solidFill>
                <a:srgbClr val="C7F32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968" name="Google Shape;968;p7"/>
              <p:cNvSpPr/>
              <p:nvPr/>
            </p:nvSpPr>
            <p:spPr>
              <a:xfrm>
                <a:off x="980275" y="1726369"/>
                <a:ext cx="1824" cy="2575"/>
              </a:xfrm>
              <a:custGeom>
                <a:rect b="b" l="l" r="r" t="t"/>
                <a:pathLst>
                  <a:path extrusionOk="0" h="2575" w="1824">
                    <a:moveTo>
                      <a:pt x="912" y="0"/>
                    </a:moveTo>
                    <a:cubicBezTo>
                      <a:pt x="201" y="250"/>
                      <a:pt x="-172" y="1029"/>
                      <a:pt x="78" y="1740"/>
                    </a:cubicBezTo>
                    <a:cubicBezTo>
                      <a:pt x="215" y="2131"/>
                      <a:pt x="522" y="2438"/>
                      <a:pt x="912" y="2575"/>
                    </a:cubicBezTo>
                    <a:cubicBezTo>
                      <a:pt x="1624" y="2325"/>
                      <a:pt x="1997" y="1546"/>
                      <a:pt x="1747" y="835"/>
                    </a:cubicBezTo>
                    <a:cubicBezTo>
                      <a:pt x="1610" y="444"/>
                      <a:pt x="1303" y="137"/>
                      <a:pt x="912" y="0"/>
                    </a:cubicBezTo>
                    <a:close/>
                  </a:path>
                </a:pathLst>
              </a:custGeom>
              <a:solidFill>
                <a:srgbClr val="C7F32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969" name="Google Shape;969;p7"/>
              <p:cNvSpPr/>
              <p:nvPr/>
            </p:nvSpPr>
            <p:spPr>
              <a:xfrm>
                <a:off x="1290472" y="1865498"/>
                <a:ext cx="6700" cy="7287"/>
              </a:xfrm>
              <a:custGeom>
                <a:rect b="b" l="l" r="r" t="t"/>
                <a:pathLst>
                  <a:path extrusionOk="0" h="7287" w="6700">
                    <a:moveTo>
                      <a:pt x="3350" y="0"/>
                    </a:moveTo>
                    <a:cubicBezTo>
                      <a:pt x="1338" y="169"/>
                      <a:pt x="-156" y="1938"/>
                      <a:pt x="13" y="3950"/>
                    </a:cubicBezTo>
                    <a:cubicBezTo>
                      <a:pt x="163" y="5728"/>
                      <a:pt x="1573" y="7138"/>
                      <a:pt x="3350" y="7287"/>
                    </a:cubicBezTo>
                    <a:cubicBezTo>
                      <a:pt x="5363" y="7118"/>
                      <a:pt x="6857" y="5349"/>
                      <a:pt x="6687" y="3337"/>
                    </a:cubicBezTo>
                    <a:cubicBezTo>
                      <a:pt x="6538" y="1560"/>
                      <a:pt x="5127" y="150"/>
                      <a:pt x="3350" y="0"/>
                    </a:cubicBezTo>
                    <a:close/>
                  </a:path>
                </a:pathLst>
              </a:custGeom>
              <a:solidFill>
                <a:srgbClr val="C7F32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970" name="Google Shape;970;p7"/>
              <p:cNvSpPr/>
              <p:nvPr/>
            </p:nvSpPr>
            <p:spPr>
              <a:xfrm>
                <a:off x="1090855" y="1639538"/>
                <a:ext cx="6700" cy="7287"/>
              </a:xfrm>
              <a:custGeom>
                <a:rect b="b" l="l" r="r" t="t"/>
                <a:pathLst>
                  <a:path extrusionOk="0" h="7287" w="6700">
                    <a:moveTo>
                      <a:pt x="3350" y="0"/>
                    </a:moveTo>
                    <a:cubicBezTo>
                      <a:pt x="1338" y="169"/>
                      <a:pt x="-156" y="1938"/>
                      <a:pt x="13" y="3950"/>
                    </a:cubicBezTo>
                    <a:cubicBezTo>
                      <a:pt x="163" y="5728"/>
                      <a:pt x="1573" y="7138"/>
                      <a:pt x="3350" y="7287"/>
                    </a:cubicBezTo>
                    <a:cubicBezTo>
                      <a:pt x="5363" y="7118"/>
                      <a:pt x="6857" y="5349"/>
                      <a:pt x="6687" y="3337"/>
                    </a:cubicBezTo>
                    <a:cubicBezTo>
                      <a:pt x="6538" y="1560"/>
                      <a:pt x="5127" y="150"/>
                      <a:pt x="3350" y="0"/>
                    </a:cubicBezTo>
                    <a:close/>
                  </a:path>
                </a:pathLst>
              </a:custGeom>
              <a:solidFill>
                <a:srgbClr val="C7F32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</p:grpSp>
      <p:grpSp>
        <p:nvGrpSpPr>
          <p:cNvPr id="971" name="Google Shape;971;p7"/>
          <p:cNvGrpSpPr/>
          <p:nvPr/>
        </p:nvGrpSpPr>
        <p:grpSpPr>
          <a:xfrm>
            <a:off x="314274" y="4659268"/>
            <a:ext cx="1666103" cy="1462620"/>
            <a:chOff x="788404" y="4797638"/>
            <a:chExt cx="1185644" cy="1040840"/>
          </a:xfrm>
        </p:grpSpPr>
        <p:grpSp>
          <p:nvGrpSpPr>
            <p:cNvPr id="972" name="Google Shape;972;p7"/>
            <p:cNvGrpSpPr/>
            <p:nvPr/>
          </p:nvGrpSpPr>
          <p:grpSpPr>
            <a:xfrm>
              <a:off x="819286" y="4797638"/>
              <a:ext cx="728444" cy="1039388"/>
              <a:chOff x="819286" y="4797638"/>
              <a:chExt cx="728444" cy="1039388"/>
            </a:xfrm>
          </p:grpSpPr>
          <p:sp>
            <p:nvSpPr>
              <p:cNvPr id="973" name="Google Shape;973;p7"/>
              <p:cNvSpPr/>
              <p:nvPr/>
            </p:nvSpPr>
            <p:spPr>
              <a:xfrm>
                <a:off x="1205228" y="5199814"/>
                <a:ext cx="295952" cy="499905"/>
              </a:xfrm>
              <a:custGeom>
                <a:rect b="b" l="l" r="r" t="t"/>
                <a:pathLst>
                  <a:path extrusionOk="0" h="499905" w="295952">
                    <a:moveTo>
                      <a:pt x="100186" y="57639"/>
                    </a:moveTo>
                    <a:cubicBezTo>
                      <a:pt x="213613" y="206216"/>
                      <a:pt x="301644" y="322674"/>
                      <a:pt x="295665" y="373157"/>
                    </a:cubicBezTo>
                    <a:cubicBezTo>
                      <a:pt x="282227" y="486049"/>
                      <a:pt x="225716" y="502140"/>
                      <a:pt x="215587" y="499679"/>
                    </a:cubicBezTo>
                    <a:cubicBezTo>
                      <a:pt x="146538" y="482831"/>
                      <a:pt x="46810" y="223002"/>
                      <a:pt x="9253" y="90989"/>
                    </a:cubicBezTo>
                    <a:cubicBezTo>
                      <a:pt x="-24270" y="-26920"/>
                      <a:pt x="39583" y="-21619"/>
                      <a:pt x="100186" y="57639"/>
                    </a:cubicBezTo>
                    <a:close/>
                  </a:path>
                </a:pathLst>
              </a:custGeom>
              <a:solidFill>
                <a:srgbClr val="B7A1C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974" name="Google Shape;974;p7"/>
              <p:cNvSpPr/>
              <p:nvPr/>
            </p:nvSpPr>
            <p:spPr>
              <a:xfrm>
                <a:off x="1205222" y="5199776"/>
                <a:ext cx="286296" cy="434657"/>
              </a:xfrm>
              <a:custGeom>
                <a:rect b="b" l="l" r="r" t="t"/>
                <a:pathLst>
                  <a:path extrusionOk="0" h="434657" w="286296">
                    <a:moveTo>
                      <a:pt x="286296" y="329842"/>
                    </a:moveTo>
                    <a:cubicBezTo>
                      <a:pt x="274983" y="337300"/>
                      <a:pt x="264299" y="345832"/>
                      <a:pt x="254369" y="355336"/>
                    </a:cubicBezTo>
                    <a:cubicBezTo>
                      <a:pt x="239857" y="369093"/>
                      <a:pt x="226709" y="384048"/>
                      <a:pt x="211587" y="396890"/>
                    </a:cubicBezTo>
                    <a:cubicBezTo>
                      <a:pt x="197739" y="408765"/>
                      <a:pt x="182742" y="418964"/>
                      <a:pt x="166861" y="427306"/>
                    </a:cubicBezTo>
                    <a:cubicBezTo>
                      <a:pt x="161753" y="429956"/>
                      <a:pt x="156586" y="432449"/>
                      <a:pt x="151333" y="434657"/>
                    </a:cubicBezTo>
                    <a:cubicBezTo>
                      <a:pt x="148102" y="429546"/>
                      <a:pt x="144880" y="424224"/>
                      <a:pt x="141668" y="418692"/>
                    </a:cubicBezTo>
                    <a:cubicBezTo>
                      <a:pt x="158354" y="411799"/>
                      <a:pt x="174218" y="402752"/>
                      <a:pt x="188919" y="391747"/>
                    </a:cubicBezTo>
                    <a:cubicBezTo>
                      <a:pt x="204128" y="380451"/>
                      <a:pt x="217770" y="366947"/>
                      <a:pt x="232079" y="354390"/>
                    </a:cubicBezTo>
                    <a:cubicBezTo>
                      <a:pt x="245676" y="342379"/>
                      <a:pt x="260248" y="331734"/>
                      <a:pt x="275615" y="322585"/>
                    </a:cubicBezTo>
                    <a:cubicBezTo>
                      <a:pt x="277550" y="321386"/>
                      <a:pt x="279582" y="320219"/>
                      <a:pt x="281710" y="319083"/>
                    </a:cubicBezTo>
                    <a:cubicBezTo>
                      <a:pt x="283394" y="322775"/>
                      <a:pt x="284961" y="326372"/>
                      <a:pt x="286296" y="329842"/>
                    </a:cubicBezTo>
                    <a:close/>
                    <a:moveTo>
                      <a:pt x="240118" y="248281"/>
                    </a:moveTo>
                    <a:cubicBezTo>
                      <a:pt x="229912" y="252333"/>
                      <a:pt x="219469" y="255643"/>
                      <a:pt x="208859" y="258188"/>
                    </a:cubicBezTo>
                    <a:cubicBezTo>
                      <a:pt x="160447" y="268758"/>
                      <a:pt x="119261" y="235818"/>
                      <a:pt x="77843" y="212564"/>
                    </a:cubicBezTo>
                    <a:cubicBezTo>
                      <a:pt x="89949" y="197405"/>
                      <a:pt x="103383" y="183562"/>
                      <a:pt x="117955" y="171231"/>
                    </a:cubicBezTo>
                    <a:cubicBezTo>
                      <a:pt x="128298" y="162585"/>
                      <a:pt x="139660" y="155486"/>
                      <a:pt x="151739" y="150123"/>
                    </a:cubicBezTo>
                    <a:cubicBezTo>
                      <a:pt x="156486" y="148094"/>
                      <a:pt x="161331" y="146345"/>
                      <a:pt x="166251" y="144886"/>
                    </a:cubicBezTo>
                    <a:lnTo>
                      <a:pt x="155483" y="130498"/>
                    </a:lnTo>
                    <a:cubicBezTo>
                      <a:pt x="143668" y="134328"/>
                      <a:pt x="132353" y="139789"/>
                      <a:pt x="121815" y="146747"/>
                    </a:cubicBezTo>
                    <a:cubicBezTo>
                      <a:pt x="99350" y="161703"/>
                      <a:pt x="80891" y="182716"/>
                      <a:pt x="63360" y="203793"/>
                    </a:cubicBezTo>
                    <a:lnTo>
                      <a:pt x="62693" y="204582"/>
                    </a:lnTo>
                    <a:lnTo>
                      <a:pt x="59645" y="203130"/>
                    </a:lnTo>
                    <a:cubicBezTo>
                      <a:pt x="54305" y="200669"/>
                      <a:pt x="48896" y="198429"/>
                      <a:pt x="43420" y="196410"/>
                    </a:cubicBezTo>
                    <a:cubicBezTo>
                      <a:pt x="48122" y="209630"/>
                      <a:pt x="53086" y="223103"/>
                      <a:pt x="58252" y="236670"/>
                    </a:cubicBezTo>
                    <a:cubicBezTo>
                      <a:pt x="59848" y="234682"/>
                      <a:pt x="61445" y="232663"/>
                      <a:pt x="63070" y="230675"/>
                    </a:cubicBezTo>
                    <a:lnTo>
                      <a:pt x="65972" y="227047"/>
                    </a:lnTo>
                    <a:cubicBezTo>
                      <a:pt x="80717" y="234966"/>
                      <a:pt x="94997" y="244053"/>
                      <a:pt x="109509" y="252288"/>
                    </a:cubicBezTo>
                    <a:cubicBezTo>
                      <a:pt x="133512" y="266045"/>
                      <a:pt x="159924" y="278981"/>
                      <a:pt x="187642" y="278318"/>
                    </a:cubicBezTo>
                    <a:cubicBezTo>
                      <a:pt x="203258" y="277940"/>
                      <a:pt x="217944" y="272229"/>
                      <a:pt x="232079" y="265477"/>
                    </a:cubicBezTo>
                    <a:lnTo>
                      <a:pt x="246765" y="258409"/>
                    </a:lnTo>
                    <a:cubicBezTo>
                      <a:pt x="244646" y="255159"/>
                      <a:pt x="242411" y="251720"/>
                      <a:pt x="240118" y="248281"/>
                    </a:cubicBezTo>
                    <a:close/>
                    <a:moveTo>
                      <a:pt x="87363" y="42059"/>
                    </a:moveTo>
                    <a:cubicBezTo>
                      <a:pt x="80079" y="46494"/>
                      <a:pt x="72569" y="50476"/>
                      <a:pt x="64869" y="53985"/>
                    </a:cubicBezTo>
                    <a:cubicBezTo>
                      <a:pt x="44872" y="63230"/>
                      <a:pt x="22581" y="62441"/>
                      <a:pt x="1712" y="57140"/>
                    </a:cubicBezTo>
                    <a:cubicBezTo>
                      <a:pt x="688" y="50602"/>
                      <a:pt x="115" y="43989"/>
                      <a:pt x="0" y="37357"/>
                    </a:cubicBezTo>
                    <a:cubicBezTo>
                      <a:pt x="5097" y="38818"/>
                      <a:pt x="10261" y="39987"/>
                      <a:pt x="15470" y="40860"/>
                    </a:cubicBezTo>
                    <a:cubicBezTo>
                      <a:pt x="26054" y="42507"/>
                      <a:pt x="36795" y="42581"/>
                      <a:pt x="47397" y="41080"/>
                    </a:cubicBezTo>
                    <a:cubicBezTo>
                      <a:pt x="56610" y="40180"/>
                      <a:pt x="65681" y="38006"/>
                      <a:pt x="74389" y="34612"/>
                    </a:cubicBezTo>
                    <a:cubicBezTo>
                      <a:pt x="62025" y="30006"/>
                      <a:pt x="49574" y="25746"/>
                      <a:pt x="36890" y="22370"/>
                    </a:cubicBezTo>
                    <a:cubicBezTo>
                      <a:pt x="25686" y="19322"/>
                      <a:pt x="14270" y="17286"/>
                      <a:pt x="2757" y="16281"/>
                    </a:cubicBezTo>
                    <a:cubicBezTo>
                      <a:pt x="5306" y="6884"/>
                      <a:pt x="13109" y="321"/>
                      <a:pt x="22117" y="0"/>
                    </a:cubicBezTo>
                    <a:cubicBezTo>
                      <a:pt x="28386" y="1104"/>
                      <a:pt x="34597" y="2524"/>
                      <a:pt x="40779" y="4165"/>
                    </a:cubicBezTo>
                    <a:cubicBezTo>
                      <a:pt x="54711" y="10444"/>
                      <a:pt x="70906" y="23348"/>
                      <a:pt x="87363" y="42027"/>
                    </a:cubicBezTo>
                    <a:close/>
                  </a:path>
                </a:pathLst>
              </a:custGeom>
              <a:solidFill>
                <a:srgbClr val="000000">
                  <a:alpha val="9411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975" name="Google Shape;975;p7"/>
              <p:cNvSpPr/>
              <p:nvPr/>
            </p:nvSpPr>
            <p:spPr>
              <a:xfrm>
                <a:off x="1205208" y="5211545"/>
                <a:ext cx="209018" cy="485518"/>
              </a:xfrm>
              <a:custGeom>
                <a:rect b="b" l="l" r="r" t="t"/>
                <a:pathLst>
                  <a:path extrusionOk="0" h="485518" w="209018">
                    <a:moveTo>
                      <a:pt x="209019" y="485519"/>
                    </a:moveTo>
                    <a:cubicBezTo>
                      <a:pt x="140376" y="454787"/>
                      <a:pt x="45670" y="206980"/>
                      <a:pt x="9273" y="79132"/>
                    </a:cubicBezTo>
                    <a:cubicBezTo>
                      <a:pt x="-2046" y="39345"/>
                      <a:pt x="-2336" y="13630"/>
                      <a:pt x="4803" y="0"/>
                    </a:cubicBezTo>
                    <a:close/>
                  </a:path>
                </a:pathLst>
              </a:custGeom>
              <a:solidFill>
                <a:srgbClr val="000000">
                  <a:alpha val="9411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976" name="Google Shape;976;p7"/>
              <p:cNvSpPr/>
              <p:nvPr/>
            </p:nvSpPr>
            <p:spPr>
              <a:xfrm>
                <a:off x="819286" y="5152724"/>
                <a:ext cx="524907" cy="684302"/>
              </a:xfrm>
              <a:custGeom>
                <a:rect b="b" l="l" r="r" t="t"/>
                <a:pathLst>
                  <a:path extrusionOk="0" h="684302" w="524907">
                    <a:moveTo>
                      <a:pt x="524209" y="684303"/>
                    </a:moveTo>
                    <a:lnTo>
                      <a:pt x="0" y="683419"/>
                    </a:lnTo>
                    <a:cubicBezTo>
                      <a:pt x="1306" y="671682"/>
                      <a:pt x="110670" y="143064"/>
                      <a:pt x="237477" y="21305"/>
                    </a:cubicBezTo>
                    <a:cubicBezTo>
                      <a:pt x="281014" y="-20532"/>
                      <a:pt x="364343" y="10546"/>
                      <a:pt x="374791" y="19822"/>
                    </a:cubicBezTo>
                    <a:cubicBezTo>
                      <a:pt x="476202" y="109745"/>
                      <a:pt x="531871" y="677425"/>
                      <a:pt x="524209" y="684303"/>
                    </a:cubicBezTo>
                    <a:close/>
                  </a:path>
                </a:pathLst>
              </a:custGeom>
              <a:solidFill>
                <a:srgbClr val="B7A1C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977" name="Google Shape;977;p7"/>
              <p:cNvSpPr/>
              <p:nvPr/>
            </p:nvSpPr>
            <p:spPr>
              <a:xfrm>
                <a:off x="819286" y="5152724"/>
                <a:ext cx="524920" cy="684302"/>
              </a:xfrm>
              <a:custGeom>
                <a:rect b="b" l="l" r="r" t="t"/>
                <a:pathLst>
                  <a:path extrusionOk="0" h="684302" w="524920">
                    <a:moveTo>
                      <a:pt x="524209" y="684303"/>
                    </a:moveTo>
                    <a:lnTo>
                      <a:pt x="0" y="683419"/>
                    </a:lnTo>
                    <a:cubicBezTo>
                      <a:pt x="174" y="681842"/>
                      <a:pt x="2264" y="671083"/>
                      <a:pt x="6095" y="653351"/>
                    </a:cubicBezTo>
                    <a:cubicBezTo>
                      <a:pt x="6298" y="652246"/>
                      <a:pt x="6560" y="651142"/>
                      <a:pt x="6792" y="650006"/>
                    </a:cubicBezTo>
                    <a:cubicBezTo>
                      <a:pt x="10391" y="633378"/>
                      <a:pt x="15325" y="611292"/>
                      <a:pt x="21449" y="585262"/>
                    </a:cubicBezTo>
                    <a:cubicBezTo>
                      <a:pt x="23016" y="578573"/>
                      <a:pt x="24671" y="571600"/>
                      <a:pt x="26412" y="564406"/>
                    </a:cubicBezTo>
                    <a:cubicBezTo>
                      <a:pt x="41157" y="503322"/>
                      <a:pt x="61445" y="425420"/>
                      <a:pt x="85651" y="347014"/>
                    </a:cubicBezTo>
                    <a:cubicBezTo>
                      <a:pt x="87421" y="341209"/>
                      <a:pt x="89250" y="335403"/>
                      <a:pt x="91078" y="329566"/>
                    </a:cubicBezTo>
                    <a:cubicBezTo>
                      <a:pt x="92297" y="325717"/>
                      <a:pt x="93545" y="321899"/>
                      <a:pt x="94764" y="318050"/>
                    </a:cubicBezTo>
                    <a:lnTo>
                      <a:pt x="98973" y="305082"/>
                    </a:lnTo>
                    <a:cubicBezTo>
                      <a:pt x="115642" y="253162"/>
                      <a:pt x="134855" y="202249"/>
                      <a:pt x="156528" y="152561"/>
                    </a:cubicBezTo>
                    <a:cubicBezTo>
                      <a:pt x="159082" y="146881"/>
                      <a:pt x="161646" y="141297"/>
                      <a:pt x="164220" y="135807"/>
                    </a:cubicBezTo>
                    <a:cubicBezTo>
                      <a:pt x="180067" y="102015"/>
                      <a:pt x="196582" y="72388"/>
                      <a:pt x="213561" y="49229"/>
                    </a:cubicBezTo>
                    <a:cubicBezTo>
                      <a:pt x="218544" y="42351"/>
                      <a:pt x="223873" y="35778"/>
                      <a:pt x="229524" y="29540"/>
                    </a:cubicBezTo>
                    <a:cubicBezTo>
                      <a:pt x="232166" y="26606"/>
                      <a:pt x="234836" y="23861"/>
                      <a:pt x="237506" y="21305"/>
                    </a:cubicBezTo>
                    <a:cubicBezTo>
                      <a:pt x="281043" y="-20532"/>
                      <a:pt x="364372" y="10546"/>
                      <a:pt x="374820" y="19822"/>
                    </a:cubicBezTo>
                    <a:cubicBezTo>
                      <a:pt x="382774" y="27222"/>
                      <a:pt x="389705" y="35830"/>
                      <a:pt x="395399" y="45379"/>
                    </a:cubicBezTo>
                    <a:cubicBezTo>
                      <a:pt x="399539" y="52014"/>
                      <a:pt x="403357" y="58881"/>
                      <a:pt x="406834" y="65951"/>
                    </a:cubicBezTo>
                    <a:cubicBezTo>
                      <a:pt x="410433" y="73208"/>
                      <a:pt x="413974" y="81022"/>
                      <a:pt x="417457" y="89394"/>
                    </a:cubicBezTo>
                    <a:cubicBezTo>
                      <a:pt x="419895" y="95305"/>
                      <a:pt x="422304" y="101457"/>
                      <a:pt x="424684" y="107852"/>
                    </a:cubicBezTo>
                    <a:cubicBezTo>
                      <a:pt x="438326" y="144546"/>
                      <a:pt x="450806" y="188845"/>
                      <a:pt x="461690" y="236425"/>
                    </a:cubicBezTo>
                    <a:cubicBezTo>
                      <a:pt x="463258" y="243114"/>
                      <a:pt x="464767" y="249898"/>
                      <a:pt x="466276" y="256745"/>
                    </a:cubicBezTo>
                    <a:cubicBezTo>
                      <a:pt x="466624" y="258385"/>
                      <a:pt x="467002" y="260058"/>
                      <a:pt x="467350" y="261698"/>
                    </a:cubicBezTo>
                    <a:cubicBezTo>
                      <a:pt x="469091" y="269712"/>
                      <a:pt x="470794" y="277779"/>
                      <a:pt x="472458" y="285899"/>
                    </a:cubicBezTo>
                    <a:cubicBezTo>
                      <a:pt x="485316" y="348560"/>
                      <a:pt x="495939" y="414093"/>
                      <a:pt x="504153" y="473505"/>
                    </a:cubicBezTo>
                    <a:cubicBezTo>
                      <a:pt x="505043" y="479816"/>
                      <a:pt x="505894" y="486010"/>
                      <a:pt x="506707" y="492089"/>
                    </a:cubicBezTo>
                    <a:cubicBezTo>
                      <a:pt x="510074" y="517331"/>
                      <a:pt x="512976" y="541152"/>
                      <a:pt x="515414" y="562923"/>
                    </a:cubicBezTo>
                    <a:cubicBezTo>
                      <a:pt x="515850" y="566930"/>
                      <a:pt x="516314" y="570874"/>
                      <a:pt x="516720" y="574755"/>
                    </a:cubicBezTo>
                    <a:cubicBezTo>
                      <a:pt x="523686" y="638868"/>
                      <a:pt x="526327" y="682441"/>
                      <a:pt x="524209" y="684303"/>
                    </a:cubicBezTo>
                    <a:close/>
                  </a:path>
                </a:pathLst>
              </a:custGeom>
              <a:solidFill>
                <a:srgbClr val="B7A1C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978" name="Google Shape;978;p7"/>
              <p:cNvSpPr/>
              <p:nvPr/>
            </p:nvSpPr>
            <p:spPr>
              <a:xfrm>
                <a:off x="825410" y="5182245"/>
                <a:ext cx="510596" cy="627711"/>
              </a:xfrm>
              <a:custGeom>
                <a:rect b="b" l="l" r="r" t="t"/>
                <a:pathLst>
                  <a:path extrusionOk="0" h="627711" w="510596">
                    <a:moveTo>
                      <a:pt x="510596" y="545140"/>
                    </a:moveTo>
                    <a:cubicBezTo>
                      <a:pt x="501105" y="549337"/>
                      <a:pt x="491876" y="554196"/>
                      <a:pt x="482675" y="559118"/>
                    </a:cubicBezTo>
                    <a:cubicBezTo>
                      <a:pt x="466189" y="567984"/>
                      <a:pt x="449442" y="577607"/>
                      <a:pt x="431505" y="582561"/>
                    </a:cubicBezTo>
                    <a:cubicBezTo>
                      <a:pt x="414815" y="587329"/>
                      <a:pt x="397282" y="587383"/>
                      <a:pt x="380567" y="582718"/>
                    </a:cubicBezTo>
                    <a:cubicBezTo>
                      <a:pt x="350034" y="573979"/>
                      <a:pt x="325421" y="551167"/>
                      <a:pt x="301302" y="529932"/>
                    </a:cubicBezTo>
                    <a:cubicBezTo>
                      <a:pt x="286730" y="516441"/>
                      <a:pt x="270937" y="504591"/>
                      <a:pt x="254166" y="494563"/>
                    </a:cubicBezTo>
                    <a:lnTo>
                      <a:pt x="252483" y="495793"/>
                    </a:lnTo>
                    <a:cubicBezTo>
                      <a:pt x="229263" y="513084"/>
                      <a:pt x="207930" y="532961"/>
                      <a:pt x="186278" y="552366"/>
                    </a:cubicBezTo>
                    <a:cubicBezTo>
                      <a:pt x="164626" y="571770"/>
                      <a:pt x="141900" y="591206"/>
                      <a:pt x="116620" y="604931"/>
                    </a:cubicBezTo>
                    <a:cubicBezTo>
                      <a:pt x="89627" y="619571"/>
                      <a:pt x="60632" y="628563"/>
                      <a:pt x="30243" y="627648"/>
                    </a:cubicBezTo>
                    <a:cubicBezTo>
                      <a:pt x="20075" y="627323"/>
                      <a:pt x="9954" y="626014"/>
                      <a:pt x="0" y="623736"/>
                    </a:cubicBezTo>
                    <a:cubicBezTo>
                      <a:pt x="203" y="622631"/>
                      <a:pt x="464" y="621527"/>
                      <a:pt x="697" y="620391"/>
                    </a:cubicBezTo>
                    <a:cubicBezTo>
                      <a:pt x="20371" y="624162"/>
                      <a:pt x="40528" y="623808"/>
                      <a:pt x="60080" y="619350"/>
                    </a:cubicBezTo>
                    <a:cubicBezTo>
                      <a:pt x="88524" y="612693"/>
                      <a:pt x="113282" y="596790"/>
                      <a:pt x="136414" y="578175"/>
                    </a:cubicBezTo>
                    <a:cubicBezTo>
                      <a:pt x="171244" y="549778"/>
                      <a:pt x="201371" y="514409"/>
                      <a:pt x="236345" y="486201"/>
                    </a:cubicBezTo>
                    <a:cubicBezTo>
                      <a:pt x="229985" y="483702"/>
                      <a:pt x="223454" y="481750"/>
                      <a:pt x="216812" y="480364"/>
                    </a:cubicBezTo>
                    <a:cubicBezTo>
                      <a:pt x="181983" y="473265"/>
                      <a:pt x="145122" y="480648"/>
                      <a:pt x="113630" y="497907"/>
                    </a:cubicBezTo>
                    <a:cubicBezTo>
                      <a:pt x="83010" y="514693"/>
                      <a:pt x="55582" y="537725"/>
                      <a:pt x="23858" y="552239"/>
                    </a:cubicBezTo>
                    <a:cubicBezTo>
                      <a:pt x="20956" y="553501"/>
                      <a:pt x="18227" y="554700"/>
                      <a:pt x="15325" y="555773"/>
                    </a:cubicBezTo>
                    <a:cubicBezTo>
                      <a:pt x="16892" y="549084"/>
                      <a:pt x="18547" y="542111"/>
                      <a:pt x="20288" y="534917"/>
                    </a:cubicBezTo>
                    <a:cubicBezTo>
                      <a:pt x="30736" y="529350"/>
                      <a:pt x="40917" y="523211"/>
                      <a:pt x="50793" y="516523"/>
                    </a:cubicBezTo>
                    <a:cubicBezTo>
                      <a:pt x="80223" y="497213"/>
                      <a:pt x="108667" y="475695"/>
                      <a:pt x="142306" y="466040"/>
                    </a:cubicBezTo>
                    <a:cubicBezTo>
                      <a:pt x="177774" y="455691"/>
                      <a:pt x="215941" y="456574"/>
                      <a:pt x="250161" y="471593"/>
                    </a:cubicBezTo>
                    <a:cubicBezTo>
                      <a:pt x="251351" y="472129"/>
                      <a:pt x="252512" y="472666"/>
                      <a:pt x="253644" y="473234"/>
                    </a:cubicBezTo>
                    <a:cubicBezTo>
                      <a:pt x="258375" y="470078"/>
                      <a:pt x="263193" y="466923"/>
                      <a:pt x="268156" y="463768"/>
                    </a:cubicBezTo>
                    <a:cubicBezTo>
                      <a:pt x="295875" y="447258"/>
                      <a:pt x="327114" y="438997"/>
                      <a:pt x="358712" y="439820"/>
                    </a:cubicBezTo>
                    <a:cubicBezTo>
                      <a:pt x="396850" y="440672"/>
                      <a:pt x="434581" y="450895"/>
                      <a:pt x="472836" y="448024"/>
                    </a:cubicBezTo>
                    <a:cubicBezTo>
                      <a:pt x="481309" y="447384"/>
                      <a:pt x="489722" y="446023"/>
                      <a:pt x="498000" y="443954"/>
                    </a:cubicBezTo>
                    <a:cubicBezTo>
                      <a:pt x="498890" y="450264"/>
                      <a:pt x="499741" y="456459"/>
                      <a:pt x="500554" y="462538"/>
                    </a:cubicBezTo>
                    <a:lnTo>
                      <a:pt x="497071" y="463326"/>
                    </a:lnTo>
                    <a:cubicBezTo>
                      <a:pt x="478432" y="467056"/>
                      <a:pt x="459424" y="468117"/>
                      <a:pt x="440531" y="466482"/>
                    </a:cubicBezTo>
                    <a:cubicBezTo>
                      <a:pt x="402800" y="463737"/>
                      <a:pt x="364314" y="453861"/>
                      <a:pt x="326495" y="460708"/>
                    </a:cubicBezTo>
                    <a:cubicBezTo>
                      <a:pt x="307051" y="464549"/>
                      <a:pt x="288383" y="472090"/>
                      <a:pt x="271349" y="482983"/>
                    </a:cubicBezTo>
                    <a:cubicBezTo>
                      <a:pt x="291666" y="496109"/>
                      <a:pt x="309603" y="513462"/>
                      <a:pt x="328033" y="529333"/>
                    </a:cubicBezTo>
                    <a:cubicBezTo>
                      <a:pt x="350817" y="548895"/>
                      <a:pt x="376591" y="567952"/>
                      <a:pt x="406805" y="567510"/>
                    </a:cubicBezTo>
                    <a:cubicBezTo>
                      <a:pt x="442853" y="567006"/>
                      <a:pt x="474751" y="545424"/>
                      <a:pt x="508187" y="533687"/>
                    </a:cubicBezTo>
                    <a:lnTo>
                      <a:pt x="509319" y="533308"/>
                    </a:lnTo>
                    <a:cubicBezTo>
                      <a:pt x="509725" y="537315"/>
                      <a:pt x="510190" y="541259"/>
                      <a:pt x="510596" y="545140"/>
                    </a:cubicBezTo>
                    <a:close/>
                    <a:moveTo>
                      <a:pt x="461255" y="232083"/>
                    </a:moveTo>
                    <a:lnTo>
                      <a:pt x="457714" y="230064"/>
                    </a:lnTo>
                    <a:lnTo>
                      <a:pt x="460181" y="227130"/>
                    </a:lnTo>
                    <a:cubicBezTo>
                      <a:pt x="458672" y="220283"/>
                      <a:pt x="457279" y="213499"/>
                      <a:pt x="455595" y="206810"/>
                    </a:cubicBezTo>
                    <a:cubicBezTo>
                      <a:pt x="451416" y="211606"/>
                      <a:pt x="447294" y="216465"/>
                      <a:pt x="443260" y="221324"/>
                    </a:cubicBezTo>
                    <a:lnTo>
                      <a:pt x="442592" y="222113"/>
                    </a:lnTo>
                    <a:lnTo>
                      <a:pt x="439545" y="220662"/>
                    </a:lnTo>
                    <a:cubicBezTo>
                      <a:pt x="410965" y="207339"/>
                      <a:pt x="380076" y="200881"/>
                      <a:pt x="348989" y="201731"/>
                    </a:cubicBezTo>
                    <a:cubicBezTo>
                      <a:pt x="318803" y="202614"/>
                      <a:pt x="289866" y="211196"/>
                      <a:pt x="261916" y="223533"/>
                    </a:cubicBezTo>
                    <a:cubicBezTo>
                      <a:pt x="234517" y="235617"/>
                      <a:pt x="208046" y="250068"/>
                      <a:pt x="180183" y="260890"/>
                    </a:cubicBezTo>
                    <a:cubicBezTo>
                      <a:pt x="155532" y="270743"/>
                      <a:pt x="129475" y="275795"/>
                      <a:pt x="103211" y="275814"/>
                    </a:cubicBezTo>
                    <a:cubicBezTo>
                      <a:pt x="99728" y="275814"/>
                      <a:pt x="96274" y="275656"/>
                      <a:pt x="92791" y="275436"/>
                    </a:cubicBezTo>
                    <a:lnTo>
                      <a:pt x="88524" y="288435"/>
                    </a:lnTo>
                    <a:cubicBezTo>
                      <a:pt x="111009" y="292173"/>
                      <a:pt x="133921" y="291639"/>
                      <a:pt x="156238" y="286857"/>
                    </a:cubicBezTo>
                    <a:cubicBezTo>
                      <a:pt x="185495" y="280389"/>
                      <a:pt x="212690" y="266980"/>
                      <a:pt x="239857" y="254012"/>
                    </a:cubicBezTo>
                    <a:cubicBezTo>
                      <a:pt x="267024" y="241044"/>
                      <a:pt x="294597" y="228139"/>
                      <a:pt x="324028" y="223060"/>
                    </a:cubicBezTo>
                    <a:cubicBezTo>
                      <a:pt x="354134" y="217926"/>
                      <a:pt x="384924" y="220409"/>
                      <a:pt x="414003" y="230317"/>
                    </a:cubicBezTo>
                    <a:cubicBezTo>
                      <a:pt x="419576" y="232178"/>
                      <a:pt x="425003" y="234450"/>
                      <a:pt x="430373" y="236879"/>
                    </a:cubicBezTo>
                    <a:cubicBezTo>
                      <a:pt x="417225" y="253516"/>
                      <a:pt x="403110" y="269219"/>
                      <a:pt x="388113" y="283891"/>
                    </a:cubicBezTo>
                    <a:cubicBezTo>
                      <a:pt x="367047" y="304274"/>
                      <a:pt x="341304" y="318086"/>
                      <a:pt x="313608" y="323868"/>
                    </a:cubicBezTo>
                    <a:cubicBezTo>
                      <a:pt x="245372" y="337845"/>
                      <a:pt x="177542" y="308944"/>
                      <a:pt x="110263" y="301497"/>
                    </a:cubicBezTo>
                    <a:cubicBezTo>
                      <a:pt x="101904" y="300582"/>
                      <a:pt x="93429" y="300046"/>
                      <a:pt x="84954" y="299951"/>
                    </a:cubicBezTo>
                    <a:cubicBezTo>
                      <a:pt x="83126" y="305788"/>
                      <a:pt x="81297" y="311594"/>
                      <a:pt x="79527" y="317399"/>
                    </a:cubicBezTo>
                    <a:cubicBezTo>
                      <a:pt x="84606" y="317399"/>
                      <a:pt x="89685" y="317841"/>
                      <a:pt x="94794" y="318314"/>
                    </a:cubicBezTo>
                    <a:cubicBezTo>
                      <a:pt x="163726" y="324877"/>
                      <a:pt x="231701" y="352864"/>
                      <a:pt x="301534" y="344534"/>
                    </a:cubicBezTo>
                    <a:cubicBezTo>
                      <a:pt x="332055" y="341381"/>
                      <a:pt x="361227" y="329324"/>
                      <a:pt x="385966" y="309638"/>
                    </a:cubicBezTo>
                    <a:cubicBezTo>
                      <a:pt x="407473" y="292126"/>
                      <a:pt x="425294" y="270103"/>
                      <a:pt x="442911" y="248206"/>
                    </a:cubicBezTo>
                    <a:lnTo>
                      <a:pt x="445814" y="244578"/>
                    </a:lnTo>
                    <a:cubicBezTo>
                      <a:pt x="452722" y="248269"/>
                      <a:pt x="459513" y="252245"/>
                      <a:pt x="466131" y="256284"/>
                    </a:cubicBezTo>
                    <a:cubicBezTo>
                      <a:pt x="464602" y="248185"/>
                      <a:pt x="462958" y="240119"/>
                      <a:pt x="461197" y="232083"/>
                    </a:cubicBezTo>
                    <a:close/>
                    <a:moveTo>
                      <a:pt x="418589" y="78237"/>
                    </a:moveTo>
                    <a:cubicBezTo>
                      <a:pt x="404912" y="79143"/>
                      <a:pt x="391191" y="77641"/>
                      <a:pt x="377955" y="73788"/>
                    </a:cubicBezTo>
                    <a:cubicBezTo>
                      <a:pt x="355722" y="67667"/>
                      <a:pt x="334883" y="57034"/>
                      <a:pt x="314101" y="46654"/>
                    </a:cubicBezTo>
                    <a:cubicBezTo>
                      <a:pt x="304988" y="50661"/>
                      <a:pt x="296077" y="55236"/>
                      <a:pt x="287399" y="60063"/>
                    </a:cubicBezTo>
                    <a:cubicBezTo>
                      <a:pt x="266269" y="71832"/>
                      <a:pt x="246010" y="85305"/>
                      <a:pt x="224881" y="97136"/>
                    </a:cubicBezTo>
                    <a:cubicBezTo>
                      <a:pt x="203915" y="109353"/>
                      <a:pt x="181244" y="117742"/>
                      <a:pt x="157776" y="121968"/>
                    </a:cubicBezTo>
                    <a:cubicBezTo>
                      <a:pt x="155396" y="122346"/>
                      <a:pt x="153016" y="122693"/>
                      <a:pt x="150636" y="122946"/>
                    </a:cubicBezTo>
                    <a:cubicBezTo>
                      <a:pt x="153190" y="117267"/>
                      <a:pt x="155754" y="111682"/>
                      <a:pt x="158328" y="106192"/>
                    </a:cubicBezTo>
                    <a:cubicBezTo>
                      <a:pt x="164374" y="104650"/>
                      <a:pt x="170342" y="102765"/>
                      <a:pt x="176207" y="100544"/>
                    </a:cubicBezTo>
                    <a:cubicBezTo>
                      <a:pt x="217654" y="84768"/>
                      <a:pt x="253266" y="56592"/>
                      <a:pt x="292711" y="36368"/>
                    </a:cubicBezTo>
                    <a:cubicBezTo>
                      <a:pt x="278183" y="29386"/>
                      <a:pt x="263015" y="24098"/>
                      <a:pt x="247462" y="20592"/>
                    </a:cubicBezTo>
                    <a:cubicBezTo>
                      <a:pt x="234288" y="17875"/>
                      <a:pt x="220789" y="17576"/>
                      <a:pt x="207524" y="19708"/>
                    </a:cubicBezTo>
                    <a:cubicBezTo>
                      <a:pt x="212507" y="12830"/>
                      <a:pt x="217836" y="6258"/>
                      <a:pt x="223487" y="20"/>
                    </a:cubicBezTo>
                    <a:cubicBezTo>
                      <a:pt x="237699" y="-228"/>
                      <a:pt x="251865" y="1835"/>
                      <a:pt x="265515" y="6141"/>
                    </a:cubicBezTo>
                    <a:cubicBezTo>
                      <a:pt x="282227" y="11632"/>
                      <a:pt x="298544" y="18455"/>
                      <a:pt x="314334" y="26555"/>
                    </a:cubicBezTo>
                    <a:cubicBezTo>
                      <a:pt x="331398" y="19510"/>
                      <a:pt x="349410" y="15556"/>
                      <a:pt x="367651" y="14849"/>
                    </a:cubicBezTo>
                    <a:cubicBezTo>
                      <a:pt x="374900" y="14695"/>
                      <a:pt x="382151" y="15033"/>
                      <a:pt x="389362" y="15859"/>
                    </a:cubicBezTo>
                    <a:cubicBezTo>
                      <a:pt x="393502" y="22494"/>
                      <a:pt x="397320" y="29360"/>
                      <a:pt x="400797" y="36431"/>
                    </a:cubicBezTo>
                    <a:cubicBezTo>
                      <a:pt x="384351" y="33140"/>
                      <a:pt x="367524" y="32745"/>
                      <a:pt x="350962" y="35263"/>
                    </a:cubicBezTo>
                    <a:cubicBezTo>
                      <a:pt x="346580" y="35989"/>
                      <a:pt x="342255" y="36999"/>
                      <a:pt x="337988" y="38166"/>
                    </a:cubicBezTo>
                    <a:cubicBezTo>
                      <a:pt x="356622" y="47158"/>
                      <a:pt x="375198" y="55267"/>
                      <a:pt x="395399" y="58580"/>
                    </a:cubicBezTo>
                    <a:cubicBezTo>
                      <a:pt x="400702" y="59442"/>
                      <a:pt x="406057" y="59874"/>
                      <a:pt x="411420" y="59874"/>
                    </a:cubicBezTo>
                    <a:cubicBezTo>
                      <a:pt x="413781" y="65721"/>
                      <a:pt x="416151" y="71842"/>
                      <a:pt x="418531" y="78237"/>
                    </a:cubicBezTo>
                    <a:close/>
                  </a:path>
                </a:pathLst>
              </a:custGeom>
              <a:solidFill>
                <a:srgbClr val="000000">
                  <a:alpha val="9411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979" name="Google Shape;979;p7"/>
              <p:cNvSpPr/>
              <p:nvPr/>
            </p:nvSpPr>
            <p:spPr>
              <a:xfrm>
                <a:off x="948311" y="5109400"/>
                <a:ext cx="335560" cy="211692"/>
              </a:xfrm>
              <a:custGeom>
                <a:rect b="b" l="l" r="r" t="t"/>
                <a:pathLst>
                  <a:path extrusionOk="0" h="211692" w="335560">
                    <a:moveTo>
                      <a:pt x="228351" y="211693"/>
                    </a:moveTo>
                    <a:cubicBezTo>
                      <a:pt x="228351" y="211693"/>
                      <a:pt x="133964" y="124326"/>
                      <a:pt x="76931" y="130762"/>
                    </a:cubicBezTo>
                    <a:lnTo>
                      <a:pt x="31305" y="181245"/>
                    </a:lnTo>
                    <a:cubicBezTo>
                      <a:pt x="31305" y="181245"/>
                      <a:pt x="15719" y="188124"/>
                      <a:pt x="10088" y="177491"/>
                    </a:cubicBezTo>
                    <a:cubicBezTo>
                      <a:pt x="-3844" y="151240"/>
                      <a:pt x="-10432" y="85675"/>
                      <a:pt x="38880" y="39136"/>
                    </a:cubicBezTo>
                    <a:cubicBezTo>
                      <a:pt x="84042" y="-3490"/>
                      <a:pt x="162204" y="-6425"/>
                      <a:pt x="228438" y="7363"/>
                    </a:cubicBezTo>
                    <a:cubicBezTo>
                      <a:pt x="292059" y="20584"/>
                      <a:pt x="349092" y="61601"/>
                      <a:pt x="332722" y="107351"/>
                    </a:cubicBezTo>
                    <a:cubicBezTo>
                      <a:pt x="316353" y="153101"/>
                      <a:pt x="228351" y="211693"/>
                      <a:pt x="228351" y="211693"/>
                    </a:cubicBezTo>
                    <a:close/>
                  </a:path>
                </a:pathLst>
              </a:custGeom>
              <a:solidFill>
                <a:srgbClr val="B7A1C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980" name="Google Shape;980;p7"/>
              <p:cNvSpPr/>
              <p:nvPr/>
            </p:nvSpPr>
            <p:spPr>
              <a:xfrm>
                <a:off x="1019372" y="5128347"/>
                <a:ext cx="236001" cy="171416"/>
              </a:xfrm>
              <a:custGeom>
                <a:rect b="b" l="l" r="r" t="t"/>
                <a:pathLst>
                  <a:path extrusionOk="0" h="171416" w="236001">
                    <a:moveTo>
                      <a:pt x="162225" y="171416"/>
                    </a:moveTo>
                    <a:cubicBezTo>
                      <a:pt x="162225" y="171416"/>
                      <a:pt x="230374" y="110458"/>
                      <a:pt x="235685" y="76761"/>
                    </a:cubicBezTo>
                    <a:cubicBezTo>
                      <a:pt x="240997" y="43064"/>
                      <a:pt x="178275" y="16403"/>
                      <a:pt x="138367" y="6969"/>
                    </a:cubicBezTo>
                    <a:cubicBezTo>
                      <a:pt x="76458" y="-7577"/>
                      <a:pt x="35359" y="-257"/>
                      <a:pt x="3577" y="37511"/>
                    </a:cubicBezTo>
                    <a:cubicBezTo>
                      <a:pt x="-28204" y="75278"/>
                      <a:pt x="162225" y="171416"/>
                      <a:pt x="162225" y="171416"/>
                    </a:cubicBezTo>
                    <a:close/>
                  </a:path>
                </a:pathLst>
              </a:custGeom>
              <a:solidFill>
                <a:srgbClr val="000000">
                  <a:alpha val="9411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981" name="Google Shape;981;p7"/>
              <p:cNvSpPr/>
              <p:nvPr/>
            </p:nvSpPr>
            <p:spPr>
              <a:xfrm>
                <a:off x="1089304" y="5059499"/>
                <a:ext cx="154520" cy="236208"/>
              </a:xfrm>
              <a:custGeom>
                <a:rect b="b" l="l" r="r" t="t"/>
                <a:pathLst>
                  <a:path extrusionOk="0" h="236208" w="154520">
                    <a:moveTo>
                      <a:pt x="85472" y="236194"/>
                    </a:moveTo>
                    <a:cubicBezTo>
                      <a:pt x="54387" y="237267"/>
                      <a:pt x="12708" y="176751"/>
                      <a:pt x="53" y="132389"/>
                    </a:cubicBezTo>
                    <a:cubicBezTo>
                      <a:pt x="-788" y="129234"/>
                      <a:pt x="8470" y="101342"/>
                      <a:pt x="18223" y="66730"/>
                    </a:cubicBezTo>
                    <a:cubicBezTo>
                      <a:pt x="24027" y="45716"/>
                      <a:pt x="30152" y="22147"/>
                      <a:pt x="34244" y="219"/>
                    </a:cubicBezTo>
                    <a:cubicBezTo>
                      <a:pt x="35057" y="-4262"/>
                      <a:pt x="154521" y="61618"/>
                      <a:pt x="154521" y="61618"/>
                    </a:cubicBezTo>
                    <a:cubicBezTo>
                      <a:pt x="154521" y="61618"/>
                      <a:pt x="133478" y="104813"/>
                      <a:pt x="126541" y="143117"/>
                    </a:cubicBezTo>
                    <a:cubicBezTo>
                      <a:pt x="126007" y="146143"/>
                      <a:pt x="125735" y="149217"/>
                      <a:pt x="125729" y="152298"/>
                    </a:cubicBezTo>
                    <a:cubicBezTo>
                      <a:pt x="125753" y="152803"/>
                      <a:pt x="125753" y="153308"/>
                      <a:pt x="125729" y="153813"/>
                    </a:cubicBezTo>
                    <a:cubicBezTo>
                      <a:pt x="125003" y="171482"/>
                      <a:pt x="115512" y="235122"/>
                      <a:pt x="85472" y="236194"/>
                    </a:cubicBezTo>
                    <a:close/>
                  </a:path>
                </a:pathLst>
              </a:custGeom>
              <a:solidFill>
                <a:srgbClr val="F7A9A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982" name="Google Shape;982;p7"/>
              <p:cNvSpPr/>
              <p:nvPr/>
            </p:nvSpPr>
            <p:spPr>
              <a:xfrm>
                <a:off x="1131091" y="5062021"/>
                <a:ext cx="112617" cy="151322"/>
              </a:xfrm>
              <a:custGeom>
                <a:rect b="b" l="l" r="r" t="t"/>
                <a:pathLst>
                  <a:path extrusionOk="0" h="151322" w="112617">
                    <a:moveTo>
                      <a:pt x="119" y="0"/>
                    </a:moveTo>
                    <a:cubicBezTo>
                      <a:pt x="-926" y="38367"/>
                      <a:pt x="3515" y="132517"/>
                      <a:pt x="70735" y="149208"/>
                    </a:cubicBezTo>
                    <a:cubicBezTo>
                      <a:pt x="75036" y="150312"/>
                      <a:pt x="79415" y="151019"/>
                      <a:pt x="83825" y="151322"/>
                    </a:cubicBezTo>
                    <a:cubicBezTo>
                      <a:pt x="83876" y="150809"/>
                      <a:pt x="83876" y="150290"/>
                      <a:pt x="83825" y="149776"/>
                    </a:cubicBezTo>
                    <a:cubicBezTo>
                      <a:pt x="83851" y="146697"/>
                      <a:pt x="84113" y="143626"/>
                      <a:pt x="84609" y="140595"/>
                    </a:cubicBezTo>
                    <a:cubicBezTo>
                      <a:pt x="91546" y="102259"/>
                      <a:pt x="112617" y="59033"/>
                      <a:pt x="112617" y="59033"/>
                    </a:cubicBezTo>
                    <a:cubicBezTo>
                      <a:pt x="112617" y="59033"/>
                      <a:pt x="26647" y="11516"/>
                      <a:pt x="119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983" name="Google Shape;983;p7"/>
              <p:cNvSpPr/>
              <p:nvPr/>
            </p:nvSpPr>
            <p:spPr>
              <a:xfrm>
                <a:off x="1121380" y="4835947"/>
                <a:ext cx="221738" cy="341730"/>
              </a:xfrm>
              <a:custGeom>
                <a:rect b="b" l="l" r="r" t="t"/>
                <a:pathLst>
                  <a:path extrusionOk="0" h="341730" w="221738">
                    <a:moveTo>
                      <a:pt x="33107" y="46449"/>
                    </a:moveTo>
                    <a:cubicBezTo>
                      <a:pt x="5679" y="89107"/>
                      <a:pt x="-12113" y="233961"/>
                      <a:pt x="9888" y="275389"/>
                    </a:cubicBezTo>
                    <a:cubicBezTo>
                      <a:pt x="41583" y="335337"/>
                      <a:pt x="113853" y="365564"/>
                      <a:pt x="165894" y="319056"/>
                    </a:cubicBezTo>
                    <a:cubicBezTo>
                      <a:pt x="216338" y="274000"/>
                      <a:pt x="236481" y="84753"/>
                      <a:pt x="210156" y="44871"/>
                    </a:cubicBezTo>
                    <a:cubicBezTo>
                      <a:pt x="171263" y="-13910"/>
                      <a:pt x="73596" y="-16528"/>
                      <a:pt x="33107" y="46449"/>
                    </a:cubicBezTo>
                    <a:close/>
                  </a:path>
                </a:pathLst>
              </a:custGeom>
              <a:solidFill>
                <a:srgbClr val="F7A9A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984" name="Google Shape;984;p7"/>
              <p:cNvSpPr/>
              <p:nvPr/>
            </p:nvSpPr>
            <p:spPr>
              <a:xfrm>
                <a:off x="1240454" y="5009387"/>
                <a:ext cx="12406" cy="24775"/>
              </a:xfrm>
              <a:custGeom>
                <a:rect b="b" l="l" r="r" t="t"/>
                <a:pathLst>
                  <a:path extrusionOk="0" h="24775" w="12406">
                    <a:moveTo>
                      <a:pt x="12281" y="100"/>
                    </a:moveTo>
                    <a:cubicBezTo>
                      <a:pt x="12281" y="-278"/>
                      <a:pt x="11526" y="510"/>
                      <a:pt x="11497" y="889"/>
                    </a:cubicBezTo>
                    <a:cubicBezTo>
                      <a:pt x="10888" y="10733"/>
                      <a:pt x="8595" y="21871"/>
                      <a:pt x="207" y="24237"/>
                    </a:cubicBezTo>
                    <a:cubicBezTo>
                      <a:pt x="-54" y="24237"/>
                      <a:pt x="-83" y="24805"/>
                      <a:pt x="207" y="24774"/>
                    </a:cubicBezTo>
                    <a:cubicBezTo>
                      <a:pt x="10307" y="24206"/>
                      <a:pt x="13065" y="9566"/>
                      <a:pt x="12281" y="10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985" name="Google Shape;985;p7"/>
              <p:cNvSpPr/>
              <p:nvPr/>
            </p:nvSpPr>
            <p:spPr>
              <a:xfrm>
                <a:off x="1232361" y="4998081"/>
                <a:ext cx="20512" cy="31588"/>
              </a:xfrm>
              <a:custGeom>
                <a:rect b="b" l="l" r="r" t="t"/>
                <a:pathLst>
                  <a:path extrusionOk="0" h="31588" w="20512">
                    <a:moveTo>
                      <a:pt x="13263" y="173"/>
                    </a:moveTo>
                    <a:cubicBezTo>
                      <a:pt x="-1249" y="-2603"/>
                      <a:pt x="-5167" y="28885"/>
                      <a:pt x="8155" y="31441"/>
                    </a:cubicBezTo>
                    <a:cubicBezTo>
                      <a:pt x="21477" y="33997"/>
                      <a:pt x="25308" y="2508"/>
                      <a:pt x="13263" y="173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986" name="Google Shape;986;p7"/>
              <p:cNvSpPr/>
              <p:nvPr/>
            </p:nvSpPr>
            <p:spPr>
              <a:xfrm>
                <a:off x="1301034" y="5017203"/>
                <a:ext cx="8310" cy="27160"/>
              </a:xfrm>
              <a:custGeom>
                <a:rect b="b" l="l" r="r" t="t"/>
                <a:pathLst>
                  <a:path extrusionOk="0" h="27160" w="8310">
                    <a:moveTo>
                      <a:pt x="1827" y="77"/>
                    </a:moveTo>
                    <a:cubicBezTo>
                      <a:pt x="1827" y="-270"/>
                      <a:pt x="2465" y="645"/>
                      <a:pt x="2407" y="1055"/>
                    </a:cubicBezTo>
                    <a:cubicBezTo>
                      <a:pt x="869" y="10773"/>
                      <a:pt x="607" y="22163"/>
                      <a:pt x="8212" y="26612"/>
                    </a:cubicBezTo>
                    <a:cubicBezTo>
                      <a:pt x="8444" y="26770"/>
                      <a:pt x="8212" y="27243"/>
                      <a:pt x="8067" y="27148"/>
                    </a:cubicBezTo>
                    <a:cubicBezTo>
                      <a:pt x="-1511" y="24151"/>
                      <a:pt x="-1076" y="9006"/>
                      <a:pt x="1827" y="77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987" name="Google Shape;987;p7"/>
              <p:cNvSpPr/>
              <p:nvPr/>
            </p:nvSpPr>
            <p:spPr>
              <a:xfrm>
                <a:off x="1301546" y="5008304"/>
                <a:ext cx="20298" cy="31744"/>
              </a:xfrm>
              <a:custGeom>
                <a:rect b="b" l="l" r="r" t="t"/>
                <a:pathLst>
                  <a:path extrusionOk="0" h="31744" w="20298">
                    <a:moveTo>
                      <a:pt x="10660" y="16"/>
                    </a:moveTo>
                    <a:cubicBezTo>
                      <a:pt x="25172" y="1025"/>
                      <a:pt x="22270" y="32640"/>
                      <a:pt x="8803" y="31725"/>
                    </a:cubicBezTo>
                    <a:cubicBezTo>
                      <a:pt x="-4665" y="30810"/>
                      <a:pt x="-1588" y="-805"/>
                      <a:pt x="10660" y="16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988" name="Google Shape;988;p7"/>
              <p:cNvSpPr/>
              <p:nvPr/>
            </p:nvSpPr>
            <p:spPr>
              <a:xfrm>
                <a:off x="1228686" y="4954063"/>
                <a:ext cx="32424" cy="18152"/>
              </a:xfrm>
              <a:custGeom>
                <a:rect b="b" l="l" r="r" t="t"/>
                <a:pathLst>
                  <a:path extrusionOk="0" h="18152" w="32424">
                    <a:moveTo>
                      <a:pt x="6170" y="18098"/>
                    </a:moveTo>
                    <a:cubicBezTo>
                      <a:pt x="10178" y="18230"/>
                      <a:pt x="14189" y="18124"/>
                      <a:pt x="18187" y="17783"/>
                    </a:cubicBezTo>
                    <a:cubicBezTo>
                      <a:pt x="22772" y="17783"/>
                      <a:pt x="26458" y="18003"/>
                      <a:pt x="30377" y="14943"/>
                    </a:cubicBezTo>
                    <a:cubicBezTo>
                      <a:pt x="32463" y="12911"/>
                      <a:pt x="33024" y="9604"/>
                      <a:pt x="31741" y="6897"/>
                    </a:cubicBezTo>
                    <a:cubicBezTo>
                      <a:pt x="28838" y="1407"/>
                      <a:pt x="23034" y="82"/>
                      <a:pt x="17548" y="19"/>
                    </a:cubicBezTo>
                    <a:cubicBezTo>
                      <a:pt x="11955" y="-221"/>
                      <a:pt x="6480" y="1816"/>
                      <a:pt x="2194" y="5730"/>
                    </a:cubicBezTo>
                    <a:cubicBezTo>
                      <a:pt x="-2363" y="9674"/>
                      <a:pt x="772" y="17562"/>
                      <a:pt x="6170" y="18098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989" name="Google Shape;989;p7"/>
              <p:cNvSpPr/>
              <p:nvPr/>
            </p:nvSpPr>
            <p:spPr>
              <a:xfrm>
                <a:off x="1306265" y="4964218"/>
                <a:ext cx="30810" cy="23470"/>
              </a:xfrm>
              <a:custGeom>
                <a:rect b="b" l="l" r="r" t="t"/>
                <a:pathLst>
                  <a:path extrusionOk="0" h="23470" w="30810">
                    <a:moveTo>
                      <a:pt x="22166" y="23183"/>
                    </a:moveTo>
                    <a:cubicBezTo>
                      <a:pt x="18393" y="21731"/>
                      <a:pt x="14692" y="20067"/>
                      <a:pt x="11078" y="18198"/>
                    </a:cubicBezTo>
                    <a:cubicBezTo>
                      <a:pt x="6841" y="16242"/>
                      <a:pt x="3300" y="15043"/>
                      <a:pt x="658" y="10752"/>
                    </a:cubicBezTo>
                    <a:cubicBezTo>
                      <a:pt x="-600" y="8029"/>
                      <a:pt x="-16" y="4728"/>
                      <a:pt x="2081" y="2706"/>
                    </a:cubicBezTo>
                    <a:cubicBezTo>
                      <a:pt x="6667" y="-1269"/>
                      <a:pt x="12384" y="-260"/>
                      <a:pt x="17580" y="1886"/>
                    </a:cubicBezTo>
                    <a:cubicBezTo>
                      <a:pt x="22872" y="3851"/>
                      <a:pt x="27301" y="7890"/>
                      <a:pt x="30002" y="13213"/>
                    </a:cubicBezTo>
                    <a:cubicBezTo>
                      <a:pt x="32934" y="18671"/>
                      <a:pt x="27332" y="24887"/>
                      <a:pt x="22166" y="23183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990" name="Google Shape;990;p7"/>
              <p:cNvSpPr/>
              <p:nvPr/>
            </p:nvSpPr>
            <p:spPr>
              <a:xfrm>
                <a:off x="1225272" y="5097492"/>
                <a:ext cx="18048" cy="10834"/>
              </a:xfrm>
              <a:custGeom>
                <a:rect b="b" l="l" r="r" t="t"/>
                <a:pathLst>
                  <a:path extrusionOk="0" h="10834" w="18048">
                    <a:moveTo>
                      <a:pt x="819" y="340"/>
                    </a:moveTo>
                    <a:cubicBezTo>
                      <a:pt x="2677" y="2958"/>
                      <a:pt x="4418" y="6429"/>
                      <a:pt x="7640" y="7218"/>
                    </a:cubicBezTo>
                    <a:cubicBezTo>
                      <a:pt x="10985" y="7649"/>
                      <a:pt x="14376" y="7316"/>
                      <a:pt x="17595" y="6240"/>
                    </a:cubicBezTo>
                    <a:cubicBezTo>
                      <a:pt x="17731" y="6144"/>
                      <a:pt x="17913" y="6186"/>
                      <a:pt x="18001" y="6334"/>
                    </a:cubicBezTo>
                    <a:cubicBezTo>
                      <a:pt x="18090" y="6483"/>
                      <a:pt x="18051" y="6680"/>
                      <a:pt x="17914" y="6776"/>
                    </a:cubicBezTo>
                    <a:cubicBezTo>
                      <a:pt x="14800" y="10290"/>
                      <a:pt x="10162" y="11660"/>
                      <a:pt x="5840" y="10341"/>
                    </a:cubicBezTo>
                    <a:cubicBezTo>
                      <a:pt x="2288" y="8677"/>
                      <a:pt x="0" y="4860"/>
                      <a:pt x="35" y="655"/>
                    </a:cubicBezTo>
                    <a:cubicBezTo>
                      <a:pt x="-168" y="-102"/>
                      <a:pt x="558" y="-197"/>
                      <a:pt x="819" y="34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991" name="Google Shape;991;p7"/>
              <p:cNvSpPr/>
              <p:nvPr/>
            </p:nvSpPr>
            <p:spPr>
              <a:xfrm>
                <a:off x="1239144" y="4970142"/>
                <a:ext cx="55506" cy="119923"/>
              </a:xfrm>
              <a:custGeom>
                <a:rect b="b" l="l" r="r" t="t"/>
                <a:pathLst>
                  <a:path extrusionOk="0" h="119923" w="55506">
                    <a:moveTo>
                      <a:pt x="124" y="99767"/>
                    </a:moveTo>
                    <a:cubicBezTo>
                      <a:pt x="3726" y="108269"/>
                      <a:pt x="10427" y="114753"/>
                      <a:pt x="18612" y="117657"/>
                    </a:cubicBezTo>
                    <a:cubicBezTo>
                      <a:pt x="22133" y="118963"/>
                      <a:pt x="25809" y="119707"/>
                      <a:pt x="29526" y="119865"/>
                    </a:cubicBezTo>
                    <a:cubicBezTo>
                      <a:pt x="30240" y="119944"/>
                      <a:pt x="30959" y="119944"/>
                      <a:pt x="31673" y="119865"/>
                    </a:cubicBezTo>
                    <a:cubicBezTo>
                      <a:pt x="32341" y="119865"/>
                      <a:pt x="32921" y="119865"/>
                      <a:pt x="33676" y="119865"/>
                    </a:cubicBezTo>
                    <a:cubicBezTo>
                      <a:pt x="34692" y="119826"/>
                      <a:pt x="35548" y="119027"/>
                      <a:pt x="35737" y="117941"/>
                    </a:cubicBezTo>
                    <a:lnTo>
                      <a:pt x="35737" y="117941"/>
                    </a:lnTo>
                    <a:cubicBezTo>
                      <a:pt x="35766" y="117605"/>
                      <a:pt x="35766" y="117267"/>
                      <a:pt x="35737" y="116931"/>
                    </a:cubicBezTo>
                    <a:lnTo>
                      <a:pt x="35737" y="116931"/>
                    </a:lnTo>
                    <a:lnTo>
                      <a:pt x="35737" y="116079"/>
                    </a:lnTo>
                    <a:cubicBezTo>
                      <a:pt x="36869" y="108601"/>
                      <a:pt x="37681" y="97148"/>
                      <a:pt x="37681" y="97148"/>
                    </a:cubicBezTo>
                    <a:cubicBezTo>
                      <a:pt x="40032" y="98883"/>
                      <a:pt x="52194" y="107150"/>
                      <a:pt x="52397" y="103174"/>
                    </a:cubicBezTo>
                    <a:cubicBezTo>
                      <a:pt x="54777" y="70455"/>
                      <a:pt x="57447" y="34044"/>
                      <a:pt x="53471" y="915"/>
                    </a:cubicBezTo>
                    <a:cubicBezTo>
                      <a:pt x="53471" y="410"/>
                      <a:pt x="53094" y="0"/>
                      <a:pt x="52629" y="0"/>
                    </a:cubicBezTo>
                    <a:cubicBezTo>
                      <a:pt x="52164" y="0"/>
                      <a:pt x="51787" y="410"/>
                      <a:pt x="51787" y="915"/>
                    </a:cubicBezTo>
                    <a:cubicBezTo>
                      <a:pt x="48333" y="32277"/>
                      <a:pt x="49988" y="64019"/>
                      <a:pt x="46998" y="95570"/>
                    </a:cubicBezTo>
                    <a:cubicBezTo>
                      <a:pt x="43109" y="93235"/>
                      <a:pt x="36811" y="89102"/>
                      <a:pt x="33183" y="88629"/>
                    </a:cubicBezTo>
                    <a:cubicBezTo>
                      <a:pt x="32167" y="88787"/>
                      <a:pt x="32022" y="110904"/>
                      <a:pt x="31238" y="114217"/>
                    </a:cubicBezTo>
                    <a:cubicBezTo>
                      <a:pt x="31260" y="114332"/>
                      <a:pt x="31260" y="114450"/>
                      <a:pt x="31238" y="114564"/>
                    </a:cubicBezTo>
                    <a:cubicBezTo>
                      <a:pt x="19425" y="114564"/>
                      <a:pt x="11182" y="109264"/>
                      <a:pt x="995" y="99104"/>
                    </a:cubicBezTo>
                    <a:cubicBezTo>
                      <a:pt x="501" y="98378"/>
                      <a:pt x="-311" y="98915"/>
                      <a:pt x="124" y="99767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992" name="Google Shape;992;p7"/>
              <p:cNvSpPr/>
              <p:nvPr/>
            </p:nvSpPr>
            <p:spPr>
              <a:xfrm>
                <a:off x="1233481" y="5069593"/>
                <a:ext cx="31647" cy="26470"/>
              </a:xfrm>
              <a:custGeom>
                <a:rect b="b" l="l" r="r" t="t"/>
                <a:pathLst>
                  <a:path extrusionOk="0" h="26470" w="31647">
                    <a:moveTo>
                      <a:pt x="31647" y="15997"/>
                    </a:moveTo>
                    <a:cubicBezTo>
                      <a:pt x="27166" y="20776"/>
                      <a:pt x="21628" y="24220"/>
                      <a:pt x="15568" y="25999"/>
                    </a:cubicBezTo>
                    <a:cubicBezTo>
                      <a:pt x="12216" y="26858"/>
                      <a:pt x="8699" y="26538"/>
                      <a:pt x="5525" y="25084"/>
                    </a:cubicBezTo>
                    <a:cubicBezTo>
                      <a:pt x="-1382" y="21928"/>
                      <a:pt x="-628" y="14766"/>
                      <a:pt x="1462" y="8866"/>
                    </a:cubicBezTo>
                    <a:cubicBezTo>
                      <a:pt x="2607" y="5733"/>
                      <a:pt x="4088" y="2757"/>
                      <a:pt x="5874" y="0"/>
                    </a:cubicBezTo>
                    <a:cubicBezTo>
                      <a:pt x="12671" y="8191"/>
                      <a:pt x="21704" y="13797"/>
                      <a:pt x="31647" y="15997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993" name="Google Shape;993;p7"/>
              <p:cNvSpPr/>
              <p:nvPr/>
            </p:nvSpPr>
            <p:spPr>
              <a:xfrm>
                <a:off x="1233481" y="5078459"/>
                <a:ext cx="15553" cy="17599"/>
              </a:xfrm>
              <a:custGeom>
                <a:rect b="b" l="l" r="r" t="t"/>
                <a:pathLst>
                  <a:path extrusionOk="0" h="17599" w="15553">
                    <a:moveTo>
                      <a:pt x="15539" y="17133"/>
                    </a:moveTo>
                    <a:cubicBezTo>
                      <a:pt x="12196" y="17985"/>
                      <a:pt x="8690" y="17665"/>
                      <a:pt x="5525" y="16218"/>
                    </a:cubicBezTo>
                    <a:cubicBezTo>
                      <a:pt x="-1382" y="13062"/>
                      <a:pt x="-628" y="5900"/>
                      <a:pt x="1462" y="0"/>
                    </a:cubicBezTo>
                    <a:cubicBezTo>
                      <a:pt x="9066" y="2114"/>
                      <a:pt x="15916" y="8929"/>
                      <a:pt x="15539" y="17133"/>
                    </a:cubicBezTo>
                    <a:close/>
                  </a:path>
                </a:pathLst>
              </a:custGeom>
              <a:solidFill>
                <a:srgbClr val="FF98B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994" name="Google Shape;994;p7"/>
              <p:cNvSpPr/>
              <p:nvPr/>
            </p:nvSpPr>
            <p:spPr>
              <a:xfrm>
                <a:off x="1106836" y="4797689"/>
                <a:ext cx="274239" cy="213479"/>
              </a:xfrm>
              <a:custGeom>
                <a:rect b="b" l="l" r="r" t="t"/>
                <a:pathLst>
                  <a:path extrusionOk="0" h="213479" w="274239">
                    <a:moveTo>
                      <a:pt x="234975" y="138535"/>
                    </a:moveTo>
                    <a:cubicBezTo>
                      <a:pt x="182383" y="166774"/>
                      <a:pt x="123957" y="102597"/>
                      <a:pt x="123957" y="102597"/>
                    </a:cubicBezTo>
                    <a:cubicBezTo>
                      <a:pt x="103176" y="140901"/>
                      <a:pt x="66402" y="130205"/>
                      <a:pt x="66402" y="130205"/>
                    </a:cubicBezTo>
                    <a:cubicBezTo>
                      <a:pt x="66402" y="130205"/>
                      <a:pt x="45388" y="216878"/>
                      <a:pt x="24055" y="213376"/>
                    </a:cubicBezTo>
                    <a:cubicBezTo>
                      <a:pt x="-8510" y="208107"/>
                      <a:pt x="-2734" y="86348"/>
                      <a:pt x="10646" y="64325"/>
                    </a:cubicBezTo>
                    <a:cubicBezTo>
                      <a:pt x="24026" y="42302"/>
                      <a:pt x="52441" y="40567"/>
                      <a:pt x="52441" y="40567"/>
                    </a:cubicBezTo>
                    <a:cubicBezTo>
                      <a:pt x="52441" y="40567"/>
                      <a:pt x="56882" y="22551"/>
                      <a:pt x="79202" y="9015"/>
                    </a:cubicBezTo>
                    <a:cubicBezTo>
                      <a:pt x="103872" y="-6035"/>
                      <a:pt x="177362" y="30849"/>
                      <a:pt x="177362" y="30849"/>
                    </a:cubicBezTo>
                    <a:cubicBezTo>
                      <a:pt x="183214" y="20369"/>
                      <a:pt x="191247" y="11529"/>
                      <a:pt x="200814" y="5039"/>
                    </a:cubicBezTo>
                    <a:cubicBezTo>
                      <a:pt x="210234" y="-1588"/>
                      <a:pt x="222812" y="1341"/>
                      <a:pt x="228909" y="11581"/>
                    </a:cubicBezTo>
                    <a:cubicBezTo>
                      <a:pt x="229080" y="11868"/>
                      <a:pt x="229244" y="12159"/>
                      <a:pt x="229403" y="12454"/>
                    </a:cubicBezTo>
                    <a:cubicBezTo>
                      <a:pt x="224474" y="18329"/>
                      <a:pt x="220832" y="25340"/>
                      <a:pt x="218751" y="32963"/>
                    </a:cubicBezTo>
                    <a:cubicBezTo>
                      <a:pt x="211495" y="58204"/>
                      <a:pt x="230883" y="61170"/>
                      <a:pt x="233814" y="37727"/>
                    </a:cubicBezTo>
                    <a:cubicBezTo>
                      <a:pt x="235185" y="29010"/>
                      <a:pt x="233618" y="20049"/>
                      <a:pt x="229403" y="12486"/>
                    </a:cubicBezTo>
                    <a:cubicBezTo>
                      <a:pt x="241012" y="-1334"/>
                      <a:pt x="257266" y="-3858"/>
                      <a:pt x="265683" y="5797"/>
                    </a:cubicBezTo>
                    <a:cubicBezTo>
                      <a:pt x="280921" y="23245"/>
                      <a:pt x="278715" y="115060"/>
                      <a:pt x="234975" y="138535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995" name="Google Shape;995;p7"/>
              <p:cNvSpPr/>
              <p:nvPr/>
            </p:nvSpPr>
            <p:spPr>
              <a:xfrm>
                <a:off x="1125936" y="4898096"/>
                <a:ext cx="47678" cy="112677"/>
              </a:xfrm>
              <a:custGeom>
                <a:rect b="b" l="l" r="r" t="t"/>
                <a:pathLst>
                  <a:path extrusionOk="0" h="112677" w="47678">
                    <a:moveTo>
                      <a:pt x="46315" y="1212"/>
                    </a:moveTo>
                    <a:cubicBezTo>
                      <a:pt x="46338" y="568"/>
                      <a:pt x="45876" y="26"/>
                      <a:pt x="45283" y="1"/>
                    </a:cubicBezTo>
                    <a:cubicBezTo>
                      <a:pt x="44690" y="-24"/>
                      <a:pt x="44191" y="478"/>
                      <a:pt x="44169" y="1122"/>
                    </a:cubicBezTo>
                    <a:cubicBezTo>
                      <a:pt x="44165" y="1227"/>
                      <a:pt x="44174" y="1331"/>
                      <a:pt x="44196" y="1433"/>
                    </a:cubicBezTo>
                    <a:cubicBezTo>
                      <a:pt x="44747" y="19544"/>
                      <a:pt x="45357" y="37844"/>
                      <a:pt x="41932" y="55797"/>
                    </a:cubicBezTo>
                    <a:cubicBezTo>
                      <a:pt x="38507" y="73750"/>
                      <a:pt x="23995" y="116818"/>
                      <a:pt x="1298" y="107921"/>
                    </a:cubicBezTo>
                    <a:cubicBezTo>
                      <a:pt x="827" y="107699"/>
                      <a:pt x="280" y="107934"/>
                      <a:pt x="77" y="108446"/>
                    </a:cubicBezTo>
                    <a:cubicBezTo>
                      <a:pt x="-119" y="108938"/>
                      <a:pt x="73" y="109511"/>
                      <a:pt x="514" y="109751"/>
                    </a:cubicBezTo>
                    <a:cubicBezTo>
                      <a:pt x="15027" y="120226"/>
                      <a:pt x="28494" y="100285"/>
                      <a:pt x="35547" y="86087"/>
                    </a:cubicBezTo>
                    <a:cubicBezTo>
                      <a:pt x="48288" y="60341"/>
                      <a:pt x="49217" y="29546"/>
                      <a:pt x="46315" y="1212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996" name="Google Shape;996;p7"/>
              <p:cNvSpPr/>
              <p:nvPr/>
            </p:nvSpPr>
            <p:spPr>
              <a:xfrm>
                <a:off x="1239657" y="4801958"/>
                <a:ext cx="147927" cy="145055"/>
              </a:xfrm>
              <a:custGeom>
                <a:rect b="b" l="l" r="r" t="t"/>
                <a:pathLst>
                  <a:path extrusionOk="0" h="145055" w="147927">
                    <a:moveTo>
                      <a:pt x="131759" y="76"/>
                    </a:moveTo>
                    <a:cubicBezTo>
                      <a:pt x="131711" y="-2"/>
                      <a:pt x="131613" y="-24"/>
                      <a:pt x="131541" y="29"/>
                    </a:cubicBezTo>
                    <a:cubicBezTo>
                      <a:pt x="131469" y="81"/>
                      <a:pt x="131450" y="187"/>
                      <a:pt x="131498" y="265"/>
                    </a:cubicBezTo>
                    <a:cubicBezTo>
                      <a:pt x="151815" y="38443"/>
                      <a:pt x="151379" y="88200"/>
                      <a:pt x="123574" y="122371"/>
                    </a:cubicBezTo>
                    <a:cubicBezTo>
                      <a:pt x="88600" y="165376"/>
                      <a:pt x="34557" y="125747"/>
                      <a:pt x="2572" y="100284"/>
                    </a:cubicBezTo>
                    <a:cubicBezTo>
                      <a:pt x="1004" y="99022"/>
                      <a:pt x="-998" y="101452"/>
                      <a:pt x="569" y="102777"/>
                    </a:cubicBezTo>
                    <a:cubicBezTo>
                      <a:pt x="31509" y="128870"/>
                      <a:pt x="86684" y="167237"/>
                      <a:pt x="122471" y="128776"/>
                    </a:cubicBezTo>
                    <a:cubicBezTo>
                      <a:pt x="154195" y="94321"/>
                      <a:pt x="155066" y="39453"/>
                      <a:pt x="131759" y="76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997" name="Google Shape;997;p7"/>
              <p:cNvSpPr/>
              <p:nvPr/>
            </p:nvSpPr>
            <p:spPr>
              <a:xfrm>
                <a:off x="1097605" y="4839024"/>
                <a:ext cx="69211" cy="155769"/>
              </a:xfrm>
              <a:custGeom>
                <a:rect b="b" l="l" r="r" t="t"/>
                <a:pathLst>
                  <a:path extrusionOk="0" h="155769" w="69211">
                    <a:moveTo>
                      <a:pt x="68551" y="84"/>
                    </a:moveTo>
                    <a:cubicBezTo>
                      <a:pt x="36073" y="-1178"/>
                      <a:pt x="11025" y="11695"/>
                      <a:pt x="3014" y="48042"/>
                    </a:cubicBezTo>
                    <a:cubicBezTo>
                      <a:pt x="-4997" y="84390"/>
                      <a:pt x="3391" y="125155"/>
                      <a:pt x="23070" y="155318"/>
                    </a:cubicBezTo>
                    <a:cubicBezTo>
                      <a:pt x="23546" y="155884"/>
                      <a:pt x="24354" y="155923"/>
                      <a:pt x="24874" y="155405"/>
                    </a:cubicBezTo>
                    <a:cubicBezTo>
                      <a:pt x="25291" y="154990"/>
                      <a:pt x="25408" y="154325"/>
                      <a:pt x="25159" y="153772"/>
                    </a:cubicBezTo>
                    <a:cubicBezTo>
                      <a:pt x="11866" y="128689"/>
                      <a:pt x="2985" y="101964"/>
                      <a:pt x="3682" y="72621"/>
                    </a:cubicBezTo>
                    <a:cubicBezTo>
                      <a:pt x="4204" y="50914"/>
                      <a:pt x="9690" y="27439"/>
                      <a:pt x="25653" y="12957"/>
                    </a:cubicBezTo>
                    <a:cubicBezTo>
                      <a:pt x="37263" y="2513"/>
                      <a:pt x="54532" y="2292"/>
                      <a:pt x="68667" y="1504"/>
                    </a:cubicBezTo>
                    <a:cubicBezTo>
                      <a:pt x="69480" y="1504"/>
                      <a:pt x="69335" y="241"/>
                      <a:pt x="68551" y="84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998" name="Google Shape;998;p7"/>
              <p:cNvSpPr/>
              <p:nvPr/>
            </p:nvSpPr>
            <p:spPr>
              <a:xfrm>
                <a:off x="1159661" y="4797638"/>
                <a:ext cx="133423" cy="41655"/>
              </a:xfrm>
              <a:custGeom>
                <a:rect b="b" l="l" r="r" t="t"/>
                <a:pathLst>
                  <a:path extrusionOk="0" h="41655" w="133423">
                    <a:moveTo>
                      <a:pt x="133099" y="39766"/>
                    </a:moveTo>
                    <a:cubicBezTo>
                      <a:pt x="96702" y="6984"/>
                      <a:pt x="20978" y="-30500"/>
                      <a:pt x="22" y="40176"/>
                    </a:cubicBezTo>
                    <a:cubicBezTo>
                      <a:pt x="-152" y="40776"/>
                      <a:pt x="748" y="41091"/>
                      <a:pt x="951" y="40523"/>
                    </a:cubicBezTo>
                    <a:cubicBezTo>
                      <a:pt x="25738" y="-29711"/>
                      <a:pt x="93829" y="14146"/>
                      <a:pt x="132054" y="41501"/>
                    </a:cubicBezTo>
                    <a:cubicBezTo>
                      <a:pt x="132983" y="42164"/>
                      <a:pt x="133941" y="40523"/>
                      <a:pt x="133099" y="39766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999" name="Google Shape;999;p7"/>
              <p:cNvSpPr/>
              <p:nvPr/>
            </p:nvSpPr>
            <p:spPr>
              <a:xfrm>
                <a:off x="1104014" y="4957953"/>
                <a:ext cx="52709" cy="99086"/>
              </a:xfrm>
              <a:custGeom>
                <a:rect b="b" l="l" r="r" t="t"/>
                <a:pathLst>
                  <a:path extrusionOk="0" h="99086" w="52709">
                    <a:moveTo>
                      <a:pt x="52709" y="49231"/>
                    </a:moveTo>
                    <a:cubicBezTo>
                      <a:pt x="52709" y="49231"/>
                      <a:pt x="36455" y="-4659"/>
                      <a:pt x="14803" y="326"/>
                    </a:cubicBezTo>
                    <a:cubicBezTo>
                      <a:pt x="-6849" y="5311"/>
                      <a:pt x="-3279" y="76776"/>
                      <a:pt x="15993" y="92867"/>
                    </a:cubicBezTo>
                    <a:cubicBezTo>
                      <a:pt x="25658" y="102030"/>
                      <a:pt x="40325" y="100941"/>
                      <a:pt x="48754" y="90435"/>
                    </a:cubicBezTo>
                    <a:cubicBezTo>
                      <a:pt x="48945" y="90198"/>
                      <a:pt x="49131" y="89957"/>
                      <a:pt x="49313" y="89712"/>
                    </a:cubicBezTo>
                    <a:close/>
                  </a:path>
                </a:pathLst>
              </a:custGeom>
              <a:solidFill>
                <a:srgbClr val="F7A9A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000" name="Google Shape;1000;p7"/>
              <p:cNvSpPr/>
              <p:nvPr/>
            </p:nvSpPr>
            <p:spPr>
              <a:xfrm>
                <a:off x="1119923" y="4978743"/>
                <a:ext cx="23541" cy="66594"/>
              </a:xfrm>
              <a:custGeom>
                <a:rect b="b" l="l" r="r" t="t"/>
                <a:pathLst>
                  <a:path extrusionOk="0" h="66594" w="23541">
                    <a:moveTo>
                      <a:pt x="403" y="12"/>
                    </a:moveTo>
                    <a:cubicBezTo>
                      <a:pt x="233" y="-38"/>
                      <a:pt x="57" y="71"/>
                      <a:pt x="11" y="256"/>
                    </a:cubicBezTo>
                    <a:cubicBezTo>
                      <a:pt x="-21" y="386"/>
                      <a:pt x="18" y="525"/>
                      <a:pt x="113" y="612"/>
                    </a:cubicBezTo>
                    <a:cubicBezTo>
                      <a:pt x="13522" y="12380"/>
                      <a:pt x="17295" y="30428"/>
                      <a:pt x="18485" y="48255"/>
                    </a:cubicBezTo>
                    <a:cubicBezTo>
                      <a:pt x="15583" y="40619"/>
                      <a:pt x="10387" y="35224"/>
                      <a:pt x="1070" y="38600"/>
                    </a:cubicBezTo>
                    <a:cubicBezTo>
                      <a:pt x="606" y="38789"/>
                      <a:pt x="780" y="39578"/>
                      <a:pt x="1245" y="39641"/>
                    </a:cubicBezTo>
                    <a:cubicBezTo>
                      <a:pt x="7283" y="39538"/>
                      <a:pt x="12725" y="43584"/>
                      <a:pt x="14828" y="49738"/>
                    </a:cubicBezTo>
                    <a:cubicBezTo>
                      <a:pt x="16504" y="54772"/>
                      <a:pt x="17682" y="59987"/>
                      <a:pt x="18340" y="65293"/>
                    </a:cubicBezTo>
                    <a:cubicBezTo>
                      <a:pt x="18630" y="67028"/>
                      <a:pt x="21242" y="67028"/>
                      <a:pt x="21242" y="65293"/>
                    </a:cubicBezTo>
                    <a:cubicBezTo>
                      <a:pt x="21228" y="65146"/>
                      <a:pt x="21228" y="64998"/>
                      <a:pt x="21242" y="64851"/>
                    </a:cubicBezTo>
                    <a:cubicBezTo>
                      <a:pt x="27628" y="43680"/>
                      <a:pt x="20720" y="9036"/>
                      <a:pt x="403" y="12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001" name="Google Shape;1001;p7"/>
              <p:cNvSpPr/>
              <p:nvPr/>
            </p:nvSpPr>
            <p:spPr>
              <a:xfrm>
                <a:off x="1013255" y="5168413"/>
                <a:ext cx="168341" cy="152647"/>
              </a:xfrm>
              <a:custGeom>
                <a:rect b="b" l="l" r="r" t="t"/>
                <a:pathLst>
                  <a:path extrusionOk="0" h="152647" w="168341">
                    <a:moveTo>
                      <a:pt x="168341" y="131350"/>
                    </a:moveTo>
                    <a:cubicBezTo>
                      <a:pt x="168341" y="131350"/>
                      <a:pt x="89250" y="6279"/>
                      <a:pt x="0" y="0"/>
                    </a:cubicBezTo>
                    <a:lnTo>
                      <a:pt x="12016" y="71717"/>
                    </a:lnTo>
                    <a:cubicBezTo>
                      <a:pt x="12016" y="71717"/>
                      <a:pt x="64782" y="67899"/>
                      <a:pt x="163436" y="152648"/>
                    </a:cubicBezTo>
                    <a:close/>
                  </a:path>
                </a:pathLst>
              </a:custGeom>
              <a:solidFill>
                <a:srgbClr val="B7A1C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002" name="Google Shape;1002;p7"/>
              <p:cNvSpPr/>
              <p:nvPr/>
            </p:nvSpPr>
            <p:spPr>
              <a:xfrm>
                <a:off x="1001472" y="5239609"/>
                <a:ext cx="261422" cy="86531"/>
              </a:xfrm>
              <a:custGeom>
                <a:rect b="b" l="l" r="r" t="t"/>
                <a:pathLst>
                  <a:path extrusionOk="0" h="86531" w="261422">
                    <a:moveTo>
                      <a:pt x="0" y="3645"/>
                    </a:moveTo>
                    <a:cubicBezTo>
                      <a:pt x="16050" y="237"/>
                      <a:pt x="32391" y="2951"/>
                      <a:pt x="47919" y="7021"/>
                    </a:cubicBezTo>
                    <a:cubicBezTo>
                      <a:pt x="63496" y="11436"/>
                      <a:pt x="78552" y="17788"/>
                      <a:pt x="92791" y="25952"/>
                    </a:cubicBezTo>
                    <a:cubicBezTo>
                      <a:pt x="107145" y="33865"/>
                      <a:pt x="121000" y="42803"/>
                      <a:pt x="134267" y="52708"/>
                    </a:cubicBezTo>
                    <a:lnTo>
                      <a:pt x="153829" y="68200"/>
                    </a:lnTo>
                    <a:lnTo>
                      <a:pt x="172753" y="84670"/>
                    </a:lnTo>
                    <a:lnTo>
                      <a:pt x="174872" y="86531"/>
                    </a:lnTo>
                    <a:lnTo>
                      <a:pt x="177019" y="85112"/>
                    </a:lnTo>
                    <a:cubicBezTo>
                      <a:pt x="192974" y="74700"/>
                      <a:pt x="208248" y="63103"/>
                      <a:pt x="222733" y="50405"/>
                    </a:cubicBezTo>
                    <a:cubicBezTo>
                      <a:pt x="230056" y="44148"/>
                      <a:pt x="237016" y="37404"/>
                      <a:pt x="243572" y="30212"/>
                    </a:cubicBezTo>
                    <a:cubicBezTo>
                      <a:pt x="250212" y="23141"/>
                      <a:pt x="256191" y="15373"/>
                      <a:pt x="261422" y="7021"/>
                    </a:cubicBezTo>
                    <a:cubicBezTo>
                      <a:pt x="249232" y="22197"/>
                      <a:pt x="234575" y="34408"/>
                      <a:pt x="219743" y="46145"/>
                    </a:cubicBezTo>
                    <a:cubicBezTo>
                      <a:pt x="212313" y="51982"/>
                      <a:pt x="204622" y="57441"/>
                      <a:pt x="196843" y="62741"/>
                    </a:cubicBezTo>
                    <a:cubicBezTo>
                      <a:pt x="189065" y="68042"/>
                      <a:pt x="181257" y="73374"/>
                      <a:pt x="173333" y="78202"/>
                    </a:cubicBezTo>
                    <a:lnTo>
                      <a:pt x="177600" y="78643"/>
                    </a:lnTo>
                    <a:lnTo>
                      <a:pt x="158618" y="61574"/>
                    </a:lnTo>
                    <a:cubicBezTo>
                      <a:pt x="152088" y="56179"/>
                      <a:pt x="145412" y="50941"/>
                      <a:pt x="138736" y="45798"/>
                    </a:cubicBezTo>
                    <a:cubicBezTo>
                      <a:pt x="132061" y="40655"/>
                      <a:pt x="124950" y="36049"/>
                      <a:pt x="117839" y="31537"/>
                    </a:cubicBezTo>
                    <a:cubicBezTo>
                      <a:pt x="110728" y="27025"/>
                      <a:pt x="103327" y="22765"/>
                      <a:pt x="95838" y="19232"/>
                    </a:cubicBezTo>
                    <a:cubicBezTo>
                      <a:pt x="80906" y="11499"/>
                      <a:pt x="65124" y="5880"/>
                      <a:pt x="48877" y="2509"/>
                    </a:cubicBezTo>
                    <a:cubicBezTo>
                      <a:pt x="44843" y="1594"/>
                      <a:pt x="40721" y="1152"/>
                      <a:pt x="36629" y="553"/>
                    </a:cubicBezTo>
                    <a:cubicBezTo>
                      <a:pt x="32536" y="-47"/>
                      <a:pt x="28386" y="-47"/>
                      <a:pt x="24264" y="48"/>
                    </a:cubicBezTo>
                    <a:cubicBezTo>
                      <a:pt x="16047" y="-265"/>
                      <a:pt x="7841" y="952"/>
                      <a:pt x="0" y="3645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003" name="Google Shape;1003;p7"/>
              <p:cNvSpPr/>
              <p:nvPr/>
            </p:nvSpPr>
            <p:spPr>
              <a:xfrm>
                <a:off x="979616" y="5240162"/>
                <a:ext cx="45626" cy="50514"/>
              </a:xfrm>
              <a:custGeom>
                <a:rect b="b" l="l" r="r" t="t"/>
                <a:pathLst>
                  <a:path extrusionOk="0" h="50514" w="45626">
                    <a:moveTo>
                      <a:pt x="0" y="50514"/>
                    </a:moveTo>
                    <a:cubicBezTo>
                      <a:pt x="8556" y="43191"/>
                      <a:pt x="16653" y="35253"/>
                      <a:pt x="24235" y="26756"/>
                    </a:cubicBezTo>
                    <a:cubicBezTo>
                      <a:pt x="31914" y="18373"/>
                      <a:pt x="39060" y="9434"/>
                      <a:pt x="45626" y="0"/>
                    </a:cubicBezTo>
                    <a:cubicBezTo>
                      <a:pt x="37057" y="7296"/>
                      <a:pt x="28960" y="15223"/>
                      <a:pt x="21391" y="23727"/>
                    </a:cubicBezTo>
                    <a:cubicBezTo>
                      <a:pt x="13712" y="32121"/>
                      <a:pt x="6566" y="41070"/>
                      <a:pt x="0" y="50514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004" name="Google Shape;1004;p7"/>
              <p:cNvSpPr/>
              <p:nvPr/>
            </p:nvSpPr>
            <p:spPr>
              <a:xfrm>
                <a:off x="1132035" y="5271619"/>
                <a:ext cx="34341" cy="187150"/>
              </a:xfrm>
              <a:custGeom>
                <a:rect b="b" l="l" r="r" t="t"/>
                <a:pathLst>
                  <a:path extrusionOk="0" h="187150" w="34341">
                    <a:moveTo>
                      <a:pt x="10350" y="63"/>
                    </a:moveTo>
                    <a:cubicBezTo>
                      <a:pt x="4518" y="30080"/>
                      <a:pt x="1081" y="60588"/>
                      <a:pt x="75" y="91248"/>
                    </a:cubicBezTo>
                    <a:cubicBezTo>
                      <a:pt x="-766" y="112577"/>
                      <a:pt x="5271" y="189342"/>
                      <a:pt x="27155" y="187102"/>
                    </a:cubicBezTo>
                    <a:cubicBezTo>
                      <a:pt x="49039" y="184862"/>
                      <a:pt x="14471" y="134600"/>
                      <a:pt x="9044" y="94056"/>
                    </a:cubicBezTo>
                    <a:cubicBezTo>
                      <a:pt x="3529" y="53039"/>
                      <a:pt x="14123" y="24169"/>
                      <a:pt x="15952" y="0"/>
                    </a:cubicBezTo>
                    <a:close/>
                  </a:path>
                </a:pathLst>
              </a:custGeom>
              <a:solidFill>
                <a:srgbClr val="B7A1C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005" name="Google Shape;1005;p7"/>
              <p:cNvSpPr/>
              <p:nvPr/>
            </p:nvSpPr>
            <p:spPr>
              <a:xfrm>
                <a:off x="1132035" y="5271619"/>
                <a:ext cx="34341" cy="187150"/>
              </a:xfrm>
              <a:custGeom>
                <a:rect b="b" l="l" r="r" t="t"/>
                <a:pathLst>
                  <a:path extrusionOk="0" h="187150" w="34341">
                    <a:moveTo>
                      <a:pt x="10350" y="63"/>
                    </a:moveTo>
                    <a:cubicBezTo>
                      <a:pt x="4518" y="30080"/>
                      <a:pt x="1081" y="60588"/>
                      <a:pt x="75" y="91248"/>
                    </a:cubicBezTo>
                    <a:cubicBezTo>
                      <a:pt x="-766" y="112577"/>
                      <a:pt x="5271" y="189342"/>
                      <a:pt x="27155" y="187102"/>
                    </a:cubicBezTo>
                    <a:cubicBezTo>
                      <a:pt x="49039" y="184862"/>
                      <a:pt x="14471" y="134600"/>
                      <a:pt x="9044" y="94056"/>
                    </a:cubicBezTo>
                    <a:cubicBezTo>
                      <a:pt x="3529" y="53039"/>
                      <a:pt x="14123" y="24169"/>
                      <a:pt x="1595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006" name="Google Shape;1006;p7"/>
              <p:cNvSpPr/>
              <p:nvPr/>
            </p:nvSpPr>
            <p:spPr>
              <a:xfrm>
                <a:off x="1210910" y="5268622"/>
                <a:ext cx="26628" cy="170224"/>
              </a:xfrm>
              <a:custGeom>
                <a:rect b="b" l="l" r="r" t="t"/>
                <a:pathLst>
                  <a:path extrusionOk="0" h="170224" w="26628">
                    <a:moveTo>
                      <a:pt x="11379" y="0"/>
                    </a:moveTo>
                    <a:cubicBezTo>
                      <a:pt x="18367" y="26704"/>
                      <a:pt x="23222" y="54013"/>
                      <a:pt x="25891" y="81624"/>
                    </a:cubicBezTo>
                    <a:cubicBezTo>
                      <a:pt x="27923" y="100871"/>
                      <a:pt x="26965" y="170758"/>
                      <a:pt x="7054" y="170222"/>
                    </a:cubicBezTo>
                    <a:cubicBezTo>
                      <a:pt x="-12856" y="169685"/>
                      <a:pt x="15442" y="121821"/>
                      <a:pt x="17968" y="84780"/>
                    </a:cubicBezTo>
                    <a:cubicBezTo>
                      <a:pt x="20551" y="47170"/>
                      <a:pt x="9260" y="21928"/>
                      <a:pt x="6358" y="189"/>
                    </a:cubicBezTo>
                    <a:close/>
                  </a:path>
                </a:pathLst>
              </a:custGeom>
              <a:solidFill>
                <a:srgbClr val="B7A1C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007" name="Google Shape;1007;p7"/>
              <p:cNvSpPr/>
              <p:nvPr/>
            </p:nvSpPr>
            <p:spPr>
              <a:xfrm>
                <a:off x="1210910" y="5268622"/>
                <a:ext cx="26628" cy="170224"/>
              </a:xfrm>
              <a:custGeom>
                <a:rect b="b" l="l" r="r" t="t"/>
                <a:pathLst>
                  <a:path extrusionOk="0" h="170224" w="26628">
                    <a:moveTo>
                      <a:pt x="11379" y="0"/>
                    </a:moveTo>
                    <a:cubicBezTo>
                      <a:pt x="18367" y="26704"/>
                      <a:pt x="23222" y="54013"/>
                      <a:pt x="25891" y="81624"/>
                    </a:cubicBezTo>
                    <a:cubicBezTo>
                      <a:pt x="27923" y="100871"/>
                      <a:pt x="26965" y="170758"/>
                      <a:pt x="7054" y="170222"/>
                    </a:cubicBezTo>
                    <a:cubicBezTo>
                      <a:pt x="-12856" y="169685"/>
                      <a:pt x="15442" y="121821"/>
                      <a:pt x="17968" y="84780"/>
                    </a:cubicBezTo>
                    <a:cubicBezTo>
                      <a:pt x="20551" y="47170"/>
                      <a:pt x="9260" y="21928"/>
                      <a:pt x="6358" y="18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008" name="Google Shape;1008;p7"/>
              <p:cNvSpPr/>
              <p:nvPr/>
            </p:nvSpPr>
            <p:spPr>
              <a:xfrm>
                <a:off x="1263739" y="5228218"/>
                <a:ext cx="274030" cy="452425"/>
              </a:xfrm>
              <a:custGeom>
                <a:rect b="b" l="l" r="r" t="t"/>
                <a:pathLst>
                  <a:path extrusionOk="0" h="452425" w="274030">
                    <a:moveTo>
                      <a:pt x="155973" y="447768"/>
                    </a:moveTo>
                    <a:cubicBezTo>
                      <a:pt x="116035" y="408455"/>
                      <a:pt x="58132" y="285119"/>
                      <a:pt x="402" y="98900"/>
                    </a:cubicBezTo>
                    <a:cubicBezTo>
                      <a:pt x="-9030" y="68453"/>
                      <a:pt x="150342" y="-24909"/>
                      <a:pt x="163548" y="6296"/>
                    </a:cubicBezTo>
                    <a:cubicBezTo>
                      <a:pt x="180179" y="45609"/>
                      <a:pt x="268036" y="272751"/>
                      <a:pt x="270735" y="284740"/>
                    </a:cubicBezTo>
                    <a:cubicBezTo>
                      <a:pt x="294535" y="386085"/>
                      <a:pt x="182501" y="473893"/>
                      <a:pt x="155973" y="447768"/>
                    </a:cubicBezTo>
                    <a:close/>
                  </a:path>
                </a:pathLst>
              </a:custGeom>
              <a:solidFill>
                <a:srgbClr val="F7A9A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009" name="Google Shape;1009;p7"/>
              <p:cNvSpPr/>
              <p:nvPr/>
            </p:nvSpPr>
            <p:spPr>
              <a:xfrm>
                <a:off x="1247379" y="4930015"/>
                <a:ext cx="217474" cy="395021"/>
              </a:xfrm>
              <a:custGeom>
                <a:rect b="b" l="l" r="r" t="t"/>
                <a:pathLst>
                  <a:path extrusionOk="0" h="395021" w="217474">
                    <a:moveTo>
                      <a:pt x="1234" y="295034"/>
                    </a:moveTo>
                    <a:cubicBezTo>
                      <a:pt x="-5296" y="333053"/>
                      <a:pt x="16211" y="395021"/>
                      <a:pt x="16211" y="395021"/>
                    </a:cubicBezTo>
                    <a:lnTo>
                      <a:pt x="187193" y="324156"/>
                    </a:lnTo>
                    <a:cubicBezTo>
                      <a:pt x="187193" y="324156"/>
                      <a:pt x="173059" y="263545"/>
                      <a:pt x="179734" y="231110"/>
                    </a:cubicBezTo>
                    <a:cubicBezTo>
                      <a:pt x="181679" y="221644"/>
                      <a:pt x="189951" y="171950"/>
                      <a:pt x="200835" y="124244"/>
                    </a:cubicBezTo>
                    <a:cubicBezTo>
                      <a:pt x="213170" y="70069"/>
                      <a:pt x="219730" y="11572"/>
                      <a:pt x="216769" y="5672"/>
                    </a:cubicBezTo>
                    <a:cubicBezTo>
                      <a:pt x="210964" y="-5687"/>
                      <a:pt x="191518" y="-1585"/>
                      <a:pt x="175293" y="32712"/>
                    </a:cubicBezTo>
                    <a:cubicBezTo>
                      <a:pt x="159069" y="67009"/>
                      <a:pt x="138084" y="139988"/>
                      <a:pt x="135762" y="143900"/>
                    </a:cubicBezTo>
                    <a:cubicBezTo>
                      <a:pt x="134876" y="145135"/>
                      <a:pt x="133906" y="146295"/>
                      <a:pt x="132860" y="147371"/>
                    </a:cubicBezTo>
                    <a:lnTo>
                      <a:pt x="132860" y="147371"/>
                    </a:lnTo>
                    <a:cubicBezTo>
                      <a:pt x="131147" y="148349"/>
                      <a:pt x="80819" y="145383"/>
                      <a:pt x="66481" y="164630"/>
                    </a:cubicBezTo>
                    <a:cubicBezTo>
                      <a:pt x="52143" y="183877"/>
                      <a:pt x="335" y="288061"/>
                      <a:pt x="1234" y="295034"/>
                    </a:cubicBezTo>
                    <a:close/>
                  </a:path>
                </a:pathLst>
              </a:custGeom>
              <a:solidFill>
                <a:srgbClr val="F7A9A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010" name="Google Shape;1010;p7"/>
              <p:cNvSpPr/>
              <p:nvPr/>
            </p:nvSpPr>
            <p:spPr>
              <a:xfrm>
                <a:off x="1309817" y="4904402"/>
                <a:ext cx="145532" cy="244291"/>
              </a:xfrm>
              <a:custGeom>
                <a:rect b="b" l="l" r="r" t="t"/>
                <a:pathLst>
                  <a:path extrusionOk="0" h="244291" w="145532">
                    <a:moveTo>
                      <a:pt x="67258" y="244291"/>
                    </a:moveTo>
                    <a:cubicBezTo>
                      <a:pt x="67258" y="244291"/>
                      <a:pt x="122405" y="171722"/>
                      <a:pt x="123711" y="152318"/>
                    </a:cubicBezTo>
                    <a:cubicBezTo>
                      <a:pt x="125017" y="132913"/>
                      <a:pt x="150239" y="17213"/>
                      <a:pt x="144753" y="5728"/>
                    </a:cubicBezTo>
                    <a:cubicBezTo>
                      <a:pt x="139268" y="-5757"/>
                      <a:pt x="119502" y="-1529"/>
                      <a:pt x="103278" y="32768"/>
                    </a:cubicBezTo>
                    <a:cubicBezTo>
                      <a:pt x="87053" y="67065"/>
                      <a:pt x="66068" y="140044"/>
                      <a:pt x="63746" y="143988"/>
                    </a:cubicBezTo>
                    <a:cubicBezTo>
                      <a:pt x="61425" y="147932"/>
                      <a:pt x="4043" y="202422"/>
                      <a:pt x="154" y="209206"/>
                    </a:cubicBezTo>
                    <a:cubicBezTo>
                      <a:pt x="-3735" y="215989"/>
                      <a:pt x="67258" y="244291"/>
                      <a:pt x="67258" y="244291"/>
                    </a:cubicBezTo>
                    <a:close/>
                  </a:path>
                </a:pathLst>
              </a:custGeom>
              <a:solidFill>
                <a:srgbClr val="F7A9A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011" name="Google Shape;1011;p7"/>
              <p:cNvSpPr/>
              <p:nvPr/>
            </p:nvSpPr>
            <p:spPr>
              <a:xfrm>
                <a:off x="1413385" y="4902578"/>
                <a:ext cx="43127" cy="210082"/>
              </a:xfrm>
              <a:custGeom>
                <a:rect b="b" l="l" r="r" t="t"/>
                <a:pathLst>
                  <a:path extrusionOk="0" h="210082" w="43127">
                    <a:moveTo>
                      <a:pt x="0" y="210083"/>
                    </a:moveTo>
                    <a:cubicBezTo>
                      <a:pt x="4267" y="200870"/>
                      <a:pt x="8185" y="191499"/>
                      <a:pt x="12132" y="182128"/>
                    </a:cubicBezTo>
                    <a:cubicBezTo>
                      <a:pt x="14067" y="177416"/>
                      <a:pt x="15925" y="172673"/>
                      <a:pt x="17705" y="167898"/>
                    </a:cubicBezTo>
                    <a:cubicBezTo>
                      <a:pt x="18576" y="165500"/>
                      <a:pt x="19475" y="163102"/>
                      <a:pt x="20288" y="160641"/>
                    </a:cubicBezTo>
                    <a:cubicBezTo>
                      <a:pt x="20694" y="159442"/>
                      <a:pt x="21072" y="158149"/>
                      <a:pt x="21449" y="156887"/>
                    </a:cubicBezTo>
                    <a:cubicBezTo>
                      <a:pt x="21781" y="155577"/>
                      <a:pt x="22053" y="154250"/>
                      <a:pt x="22262" y="152911"/>
                    </a:cubicBezTo>
                    <a:cubicBezTo>
                      <a:pt x="25890" y="132813"/>
                      <a:pt x="29460" y="112556"/>
                      <a:pt x="32914" y="92332"/>
                    </a:cubicBezTo>
                    <a:cubicBezTo>
                      <a:pt x="36367" y="72107"/>
                      <a:pt x="39705" y="51945"/>
                      <a:pt x="42579" y="31468"/>
                    </a:cubicBezTo>
                    <a:cubicBezTo>
                      <a:pt x="43235" y="26238"/>
                      <a:pt x="43303" y="20940"/>
                      <a:pt x="42782" y="15692"/>
                    </a:cubicBezTo>
                    <a:cubicBezTo>
                      <a:pt x="42503" y="12982"/>
                      <a:pt x="41878" y="10327"/>
                      <a:pt x="40924" y="7804"/>
                    </a:cubicBezTo>
                    <a:cubicBezTo>
                      <a:pt x="39994" y="5083"/>
                      <a:pt x="38259" y="2774"/>
                      <a:pt x="35990" y="1242"/>
                    </a:cubicBezTo>
                    <a:cubicBezTo>
                      <a:pt x="33611" y="-124"/>
                      <a:pt x="30823" y="-375"/>
                      <a:pt x="28270" y="547"/>
                    </a:cubicBezTo>
                    <a:cubicBezTo>
                      <a:pt x="25917" y="1339"/>
                      <a:pt x="23708" y="2567"/>
                      <a:pt x="21739" y="4176"/>
                    </a:cubicBezTo>
                    <a:cubicBezTo>
                      <a:pt x="17924" y="7313"/>
                      <a:pt x="14525" y="11008"/>
                      <a:pt x="11639" y="15156"/>
                    </a:cubicBezTo>
                    <a:cubicBezTo>
                      <a:pt x="14889" y="11463"/>
                      <a:pt x="18522" y="8191"/>
                      <a:pt x="22465" y="5406"/>
                    </a:cubicBezTo>
                    <a:cubicBezTo>
                      <a:pt x="24395" y="4081"/>
                      <a:pt x="26513" y="3111"/>
                      <a:pt x="28734" y="2535"/>
                    </a:cubicBezTo>
                    <a:cubicBezTo>
                      <a:pt x="30770" y="1970"/>
                      <a:pt x="32931" y="2334"/>
                      <a:pt x="34713" y="3545"/>
                    </a:cubicBezTo>
                    <a:cubicBezTo>
                      <a:pt x="38109" y="6037"/>
                      <a:pt x="39270" y="11275"/>
                      <a:pt x="39618" y="16166"/>
                    </a:cubicBezTo>
                    <a:cubicBezTo>
                      <a:pt x="39893" y="21150"/>
                      <a:pt x="39600" y="26152"/>
                      <a:pt x="38748" y="31058"/>
                    </a:cubicBezTo>
                    <a:cubicBezTo>
                      <a:pt x="35032" y="51093"/>
                      <a:pt x="31404" y="71381"/>
                      <a:pt x="27980" y="91574"/>
                    </a:cubicBezTo>
                    <a:cubicBezTo>
                      <a:pt x="24555" y="111767"/>
                      <a:pt x="21217" y="132024"/>
                      <a:pt x="18489" y="152469"/>
                    </a:cubicBezTo>
                    <a:cubicBezTo>
                      <a:pt x="17694" y="157412"/>
                      <a:pt x="16439" y="162253"/>
                      <a:pt x="14744" y="166920"/>
                    </a:cubicBezTo>
                    <a:cubicBezTo>
                      <a:pt x="13206" y="171747"/>
                      <a:pt x="11523" y="176543"/>
                      <a:pt x="9897" y="18137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012" name="Google Shape;1012;p7"/>
              <p:cNvSpPr/>
              <p:nvPr/>
            </p:nvSpPr>
            <p:spPr>
              <a:xfrm>
                <a:off x="1302412" y="4899922"/>
                <a:ext cx="138582" cy="251548"/>
              </a:xfrm>
              <a:custGeom>
                <a:rect b="b" l="l" r="r" t="t"/>
                <a:pathLst>
                  <a:path extrusionOk="0" h="251548" w="138582">
                    <a:moveTo>
                      <a:pt x="55304" y="251548"/>
                    </a:moveTo>
                    <a:cubicBezTo>
                      <a:pt x="55304" y="251548"/>
                      <a:pt x="115326" y="171817"/>
                      <a:pt x="116777" y="152318"/>
                    </a:cubicBezTo>
                    <a:cubicBezTo>
                      <a:pt x="118229" y="132819"/>
                      <a:pt x="143306" y="17213"/>
                      <a:pt x="137791" y="5728"/>
                    </a:cubicBezTo>
                    <a:cubicBezTo>
                      <a:pt x="132277" y="-5757"/>
                      <a:pt x="112540" y="-1529"/>
                      <a:pt x="96315" y="32768"/>
                    </a:cubicBezTo>
                    <a:cubicBezTo>
                      <a:pt x="80091" y="67065"/>
                      <a:pt x="59106" y="140044"/>
                      <a:pt x="56784" y="143988"/>
                    </a:cubicBezTo>
                    <a:cubicBezTo>
                      <a:pt x="54462" y="147932"/>
                      <a:pt x="4105" y="206808"/>
                      <a:pt x="187" y="213402"/>
                    </a:cubicBezTo>
                    <a:cubicBezTo>
                      <a:pt x="-3732" y="219996"/>
                      <a:pt x="55304" y="251548"/>
                      <a:pt x="55304" y="251548"/>
                    </a:cubicBezTo>
                    <a:close/>
                  </a:path>
                </a:pathLst>
              </a:custGeom>
              <a:solidFill>
                <a:srgbClr val="F7A9A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013" name="Google Shape;1013;p7"/>
              <p:cNvSpPr/>
              <p:nvPr/>
            </p:nvSpPr>
            <p:spPr>
              <a:xfrm>
                <a:off x="1390775" y="4896773"/>
                <a:ext cx="51415" cy="224028"/>
              </a:xfrm>
              <a:custGeom>
                <a:rect b="b" l="l" r="r" t="t"/>
                <a:pathLst>
                  <a:path extrusionOk="0" h="224028" w="51415">
                    <a:moveTo>
                      <a:pt x="6560" y="224029"/>
                    </a:moveTo>
                    <a:cubicBezTo>
                      <a:pt x="11320" y="212512"/>
                      <a:pt x="15673" y="200807"/>
                      <a:pt x="20027" y="189069"/>
                    </a:cubicBezTo>
                    <a:cubicBezTo>
                      <a:pt x="22088" y="183169"/>
                      <a:pt x="24148" y="177237"/>
                      <a:pt x="26064" y="171274"/>
                    </a:cubicBezTo>
                    <a:cubicBezTo>
                      <a:pt x="27022" y="168277"/>
                      <a:pt x="27980" y="165279"/>
                      <a:pt x="28966" y="162219"/>
                    </a:cubicBezTo>
                    <a:cubicBezTo>
                      <a:pt x="29836" y="159118"/>
                      <a:pt x="30506" y="155955"/>
                      <a:pt x="30969" y="152753"/>
                    </a:cubicBezTo>
                    <a:cubicBezTo>
                      <a:pt x="35187" y="127996"/>
                      <a:pt x="39280" y="103164"/>
                      <a:pt x="43246" y="78260"/>
                    </a:cubicBezTo>
                    <a:lnTo>
                      <a:pt x="49051" y="40934"/>
                    </a:lnTo>
                    <a:lnTo>
                      <a:pt x="50386" y="31468"/>
                    </a:lnTo>
                    <a:cubicBezTo>
                      <a:pt x="50898" y="28265"/>
                      <a:pt x="51228" y="25030"/>
                      <a:pt x="51373" y="21782"/>
                    </a:cubicBezTo>
                    <a:cubicBezTo>
                      <a:pt x="51525" y="18426"/>
                      <a:pt x="51272" y="15064"/>
                      <a:pt x="50619" y="11780"/>
                    </a:cubicBezTo>
                    <a:cubicBezTo>
                      <a:pt x="50027" y="8151"/>
                      <a:pt x="48366" y="4829"/>
                      <a:pt x="45888" y="2314"/>
                    </a:cubicBezTo>
                    <a:cubicBezTo>
                      <a:pt x="44480" y="1034"/>
                      <a:pt x="42751" y="243"/>
                      <a:pt x="40924" y="43"/>
                    </a:cubicBezTo>
                    <a:cubicBezTo>
                      <a:pt x="39220" y="-110"/>
                      <a:pt x="37505" y="148"/>
                      <a:pt x="35903" y="800"/>
                    </a:cubicBezTo>
                    <a:cubicBezTo>
                      <a:pt x="33009" y="1991"/>
                      <a:pt x="30328" y="3721"/>
                      <a:pt x="27980" y="5911"/>
                    </a:cubicBezTo>
                    <a:cubicBezTo>
                      <a:pt x="23476" y="10098"/>
                      <a:pt x="19416" y="14817"/>
                      <a:pt x="15876" y="19983"/>
                    </a:cubicBezTo>
                    <a:cubicBezTo>
                      <a:pt x="8838" y="30161"/>
                      <a:pt x="3467" y="41582"/>
                      <a:pt x="0" y="53744"/>
                    </a:cubicBezTo>
                    <a:cubicBezTo>
                      <a:pt x="4309" y="42087"/>
                      <a:pt x="10306" y="31254"/>
                      <a:pt x="17763" y="21656"/>
                    </a:cubicBezTo>
                    <a:cubicBezTo>
                      <a:pt x="21377" y="16863"/>
                      <a:pt x="25443" y="12496"/>
                      <a:pt x="29895" y="8625"/>
                    </a:cubicBezTo>
                    <a:cubicBezTo>
                      <a:pt x="32015" y="6784"/>
                      <a:pt x="34411" y="5354"/>
                      <a:pt x="36977" y="4397"/>
                    </a:cubicBezTo>
                    <a:cubicBezTo>
                      <a:pt x="39141" y="3424"/>
                      <a:pt x="41623" y="3838"/>
                      <a:pt x="43420" y="5470"/>
                    </a:cubicBezTo>
                    <a:cubicBezTo>
                      <a:pt x="45118" y="7450"/>
                      <a:pt x="46213" y="9951"/>
                      <a:pt x="46555" y="12632"/>
                    </a:cubicBezTo>
                    <a:cubicBezTo>
                      <a:pt x="47017" y="15548"/>
                      <a:pt x="47173" y="18512"/>
                      <a:pt x="47019" y="21466"/>
                    </a:cubicBezTo>
                    <a:cubicBezTo>
                      <a:pt x="46671" y="27335"/>
                      <a:pt x="45307" y="33677"/>
                      <a:pt x="44378" y="39861"/>
                    </a:cubicBezTo>
                    <a:lnTo>
                      <a:pt x="38370" y="77124"/>
                    </a:lnTo>
                    <a:cubicBezTo>
                      <a:pt x="34452" y="101987"/>
                      <a:pt x="30505" y="126849"/>
                      <a:pt x="27080" y="151838"/>
                    </a:cubicBezTo>
                    <a:cubicBezTo>
                      <a:pt x="26745" y="154902"/>
                      <a:pt x="26221" y="157938"/>
                      <a:pt x="25513" y="160925"/>
                    </a:cubicBezTo>
                    <a:cubicBezTo>
                      <a:pt x="24787" y="164080"/>
                      <a:pt x="24003" y="166952"/>
                      <a:pt x="23162" y="169949"/>
                    </a:cubicBezTo>
                    <a:cubicBezTo>
                      <a:pt x="21478" y="175944"/>
                      <a:pt x="19650" y="181939"/>
                      <a:pt x="17821" y="187902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014" name="Google Shape;1014;p7"/>
              <p:cNvSpPr/>
              <p:nvPr/>
            </p:nvSpPr>
            <p:spPr>
              <a:xfrm>
                <a:off x="1302445" y="4940375"/>
                <a:ext cx="115230" cy="212609"/>
              </a:xfrm>
              <a:custGeom>
                <a:rect b="b" l="l" r="r" t="t"/>
                <a:pathLst>
                  <a:path extrusionOk="0" h="212609" w="115230">
                    <a:moveTo>
                      <a:pt x="57971" y="212609"/>
                    </a:moveTo>
                    <a:cubicBezTo>
                      <a:pt x="57971" y="212609"/>
                      <a:pt x="95209" y="130133"/>
                      <a:pt x="96544" y="111991"/>
                    </a:cubicBezTo>
                    <a:cubicBezTo>
                      <a:pt x="97879" y="93848"/>
                      <a:pt x="119561" y="16073"/>
                      <a:pt x="114452" y="5345"/>
                    </a:cubicBezTo>
                    <a:cubicBezTo>
                      <a:pt x="109344" y="-5382"/>
                      <a:pt x="90943" y="-1407"/>
                      <a:pt x="75821" y="30587"/>
                    </a:cubicBezTo>
                    <a:cubicBezTo>
                      <a:pt x="60699" y="62580"/>
                      <a:pt x="42878" y="100474"/>
                      <a:pt x="40731" y="104260"/>
                    </a:cubicBezTo>
                    <a:cubicBezTo>
                      <a:pt x="38583" y="108047"/>
                      <a:pt x="3783" y="166922"/>
                      <a:pt x="155" y="173233"/>
                    </a:cubicBezTo>
                    <a:cubicBezTo>
                      <a:pt x="-3473" y="179543"/>
                      <a:pt x="57971" y="212609"/>
                      <a:pt x="57971" y="212609"/>
                    </a:cubicBezTo>
                    <a:close/>
                  </a:path>
                </a:pathLst>
              </a:custGeom>
              <a:solidFill>
                <a:srgbClr val="F7A9A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015" name="Google Shape;1015;p7"/>
              <p:cNvSpPr/>
              <p:nvPr/>
            </p:nvSpPr>
            <p:spPr>
              <a:xfrm>
                <a:off x="1317372" y="4936572"/>
                <a:ext cx="101998" cy="197765"/>
              </a:xfrm>
              <a:custGeom>
                <a:rect b="b" l="l" r="r" t="t"/>
                <a:pathLst>
                  <a:path extrusionOk="0" h="197765" w="101998">
                    <a:moveTo>
                      <a:pt x="59239" y="197765"/>
                    </a:moveTo>
                    <a:cubicBezTo>
                      <a:pt x="65044" y="182747"/>
                      <a:pt x="70471" y="167633"/>
                      <a:pt x="76015" y="152520"/>
                    </a:cubicBezTo>
                    <a:cubicBezTo>
                      <a:pt x="78917" y="144979"/>
                      <a:pt x="81500" y="137407"/>
                      <a:pt x="84171" y="129803"/>
                    </a:cubicBezTo>
                    <a:lnTo>
                      <a:pt x="86144" y="124092"/>
                    </a:lnTo>
                    <a:cubicBezTo>
                      <a:pt x="86832" y="122138"/>
                      <a:pt x="87395" y="120135"/>
                      <a:pt x="87828" y="118097"/>
                    </a:cubicBezTo>
                    <a:cubicBezTo>
                      <a:pt x="88756" y="114122"/>
                      <a:pt x="89540" y="110115"/>
                      <a:pt x="90266" y="106139"/>
                    </a:cubicBezTo>
                    <a:cubicBezTo>
                      <a:pt x="93168" y="90142"/>
                      <a:pt x="95780" y="74114"/>
                      <a:pt x="97841" y="57959"/>
                    </a:cubicBezTo>
                    <a:cubicBezTo>
                      <a:pt x="98886" y="49914"/>
                      <a:pt x="99873" y="41836"/>
                      <a:pt x="100743" y="33728"/>
                    </a:cubicBezTo>
                    <a:cubicBezTo>
                      <a:pt x="101121" y="29657"/>
                      <a:pt x="101498" y="25587"/>
                      <a:pt x="101759" y="21486"/>
                    </a:cubicBezTo>
                    <a:cubicBezTo>
                      <a:pt x="102078" y="17286"/>
                      <a:pt x="102078" y="13065"/>
                      <a:pt x="101759" y="8865"/>
                    </a:cubicBezTo>
                    <a:cubicBezTo>
                      <a:pt x="101525" y="6142"/>
                      <a:pt x="100303" y="3633"/>
                      <a:pt x="98363" y="1892"/>
                    </a:cubicBezTo>
                    <a:cubicBezTo>
                      <a:pt x="96308" y="341"/>
                      <a:pt x="93783" y="-291"/>
                      <a:pt x="91311" y="125"/>
                    </a:cubicBezTo>
                    <a:cubicBezTo>
                      <a:pt x="87241" y="858"/>
                      <a:pt x="83368" y="2549"/>
                      <a:pt x="79962" y="5079"/>
                    </a:cubicBezTo>
                    <a:cubicBezTo>
                      <a:pt x="73311" y="9725"/>
                      <a:pt x="67810" y="16074"/>
                      <a:pt x="63941" y="23568"/>
                    </a:cubicBezTo>
                    <a:cubicBezTo>
                      <a:pt x="56656" y="37892"/>
                      <a:pt x="49806" y="52280"/>
                      <a:pt x="42840" y="66668"/>
                    </a:cubicBezTo>
                    <a:cubicBezTo>
                      <a:pt x="35874" y="81055"/>
                      <a:pt x="28937" y="95664"/>
                      <a:pt x="22523" y="109894"/>
                    </a:cubicBezTo>
                    <a:cubicBezTo>
                      <a:pt x="18866" y="116898"/>
                      <a:pt x="14948" y="123871"/>
                      <a:pt x="11116" y="130813"/>
                    </a:cubicBezTo>
                    <a:cubicBezTo>
                      <a:pt x="7285" y="137754"/>
                      <a:pt x="3541" y="144853"/>
                      <a:pt x="0" y="152015"/>
                    </a:cubicBezTo>
                    <a:cubicBezTo>
                      <a:pt x="9114" y="139079"/>
                      <a:pt x="17734" y="125890"/>
                      <a:pt x="26122" y="112292"/>
                    </a:cubicBezTo>
                    <a:lnTo>
                      <a:pt x="47077" y="69034"/>
                    </a:lnTo>
                    <a:cubicBezTo>
                      <a:pt x="54101" y="54741"/>
                      <a:pt x="61125" y="40322"/>
                      <a:pt x="68410" y="26281"/>
                    </a:cubicBezTo>
                    <a:cubicBezTo>
                      <a:pt x="71888" y="19530"/>
                      <a:pt x="76805" y="13785"/>
                      <a:pt x="82748" y="9527"/>
                    </a:cubicBezTo>
                    <a:cubicBezTo>
                      <a:pt x="85505" y="7405"/>
                      <a:pt x="88655" y="5962"/>
                      <a:pt x="91978" y="5300"/>
                    </a:cubicBezTo>
                    <a:cubicBezTo>
                      <a:pt x="94124" y="4585"/>
                      <a:pt x="96396" y="5897"/>
                      <a:pt x="97054" y="8229"/>
                    </a:cubicBezTo>
                    <a:cubicBezTo>
                      <a:pt x="97175" y="8660"/>
                      <a:pt x="97235" y="9109"/>
                      <a:pt x="97232" y="9559"/>
                    </a:cubicBezTo>
                    <a:cubicBezTo>
                      <a:pt x="97506" y="13434"/>
                      <a:pt x="97506" y="17327"/>
                      <a:pt x="97232" y="21202"/>
                    </a:cubicBezTo>
                    <a:cubicBezTo>
                      <a:pt x="96999" y="25209"/>
                      <a:pt x="96680" y="29247"/>
                      <a:pt x="96303" y="33286"/>
                    </a:cubicBezTo>
                    <a:cubicBezTo>
                      <a:pt x="95548" y="41332"/>
                      <a:pt x="94648" y="49377"/>
                      <a:pt x="93662" y="57392"/>
                    </a:cubicBezTo>
                    <a:cubicBezTo>
                      <a:pt x="91630" y="73451"/>
                      <a:pt x="89656" y="89543"/>
                      <a:pt x="87044" y="105508"/>
                    </a:cubicBezTo>
                    <a:cubicBezTo>
                      <a:pt x="86405" y="109483"/>
                      <a:pt x="85738" y="113459"/>
                      <a:pt x="84925" y="117371"/>
                    </a:cubicBezTo>
                    <a:cubicBezTo>
                      <a:pt x="84048" y="121262"/>
                      <a:pt x="82943" y="125088"/>
                      <a:pt x="81616" y="128825"/>
                    </a:cubicBezTo>
                    <a:lnTo>
                      <a:pt x="74041" y="151794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016" name="Google Shape;1016;p7"/>
              <p:cNvSpPr/>
              <p:nvPr/>
            </p:nvSpPr>
            <p:spPr>
              <a:xfrm>
                <a:off x="1245400" y="5048801"/>
                <a:ext cx="98094" cy="269893"/>
              </a:xfrm>
              <a:custGeom>
                <a:rect b="b" l="l" r="r" t="t"/>
                <a:pathLst>
                  <a:path extrusionOk="0" h="269893" w="98094">
                    <a:moveTo>
                      <a:pt x="98095" y="0"/>
                    </a:moveTo>
                    <a:cubicBezTo>
                      <a:pt x="91303" y="10097"/>
                      <a:pt x="85295" y="20761"/>
                      <a:pt x="79287" y="31552"/>
                    </a:cubicBezTo>
                    <a:cubicBezTo>
                      <a:pt x="73279" y="42342"/>
                      <a:pt x="67300" y="52881"/>
                      <a:pt x="61350" y="63577"/>
                    </a:cubicBezTo>
                    <a:cubicBezTo>
                      <a:pt x="49566" y="85032"/>
                      <a:pt x="37811" y="106519"/>
                      <a:pt x="26724" y="128321"/>
                    </a:cubicBezTo>
                    <a:cubicBezTo>
                      <a:pt x="21151" y="139206"/>
                      <a:pt x="15695" y="150218"/>
                      <a:pt x="10935" y="161419"/>
                    </a:cubicBezTo>
                    <a:cubicBezTo>
                      <a:pt x="9745" y="164195"/>
                      <a:pt x="8613" y="167035"/>
                      <a:pt x="7655" y="169843"/>
                    </a:cubicBezTo>
                    <a:cubicBezTo>
                      <a:pt x="7103" y="171263"/>
                      <a:pt x="6755" y="172651"/>
                      <a:pt x="6349" y="174040"/>
                    </a:cubicBezTo>
                    <a:cubicBezTo>
                      <a:pt x="5991" y="175422"/>
                      <a:pt x="5748" y="176837"/>
                      <a:pt x="5623" y="178268"/>
                    </a:cubicBezTo>
                    <a:cubicBezTo>
                      <a:pt x="5362" y="181423"/>
                      <a:pt x="4956" y="184326"/>
                      <a:pt x="4927" y="187386"/>
                    </a:cubicBezTo>
                    <a:lnTo>
                      <a:pt x="4723" y="191993"/>
                    </a:lnTo>
                    <a:lnTo>
                      <a:pt x="4723" y="196599"/>
                    </a:lnTo>
                    <a:cubicBezTo>
                      <a:pt x="4924" y="208953"/>
                      <a:pt x="6060" y="221269"/>
                      <a:pt x="8119" y="233420"/>
                    </a:cubicBezTo>
                    <a:cubicBezTo>
                      <a:pt x="10141" y="245736"/>
                      <a:pt x="12816" y="257914"/>
                      <a:pt x="16130" y="269894"/>
                    </a:cubicBezTo>
                    <a:cubicBezTo>
                      <a:pt x="11784" y="258251"/>
                      <a:pt x="8214" y="246283"/>
                      <a:pt x="5449" y="234083"/>
                    </a:cubicBezTo>
                    <a:cubicBezTo>
                      <a:pt x="2622" y="221816"/>
                      <a:pt x="863" y="209287"/>
                      <a:pt x="196" y="196662"/>
                    </a:cubicBezTo>
                    <a:cubicBezTo>
                      <a:pt x="-152" y="190289"/>
                      <a:pt x="-36" y="183895"/>
                      <a:pt x="544" y="177542"/>
                    </a:cubicBezTo>
                    <a:cubicBezTo>
                      <a:pt x="660" y="175849"/>
                      <a:pt x="913" y="174170"/>
                      <a:pt x="1299" y="172525"/>
                    </a:cubicBezTo>
                    <a:cubicBezTo>
                      <a:pt x="1705" y="170916"/>
                      <a:pt x="2111" y="169370"/>
                      <a:pt x="2634" y="167792"/>
                    </a:cubicBezTo>
                    <a:cubicBezTo>
                      <a:pt x="3620" y="164637"/>
                      <a:pt x="4723" y="161798"/>
                      <a:pt x="5913" y="158895"/>
                    </a:cubicBezTo>
                    <a:cubicBezTo>
                      <a:pt x="10615" y="147284"/>
                      <a:pt x="16072" y="136209"/>
                      <a:pt x="21616" y="125166"/>
                    </a:cubicBezTo>
                    <a:cubicBezTo>
                      <a:pt x="32896" y="103269"/>
                      <a:pt x="44854" y="81835"/>
                      <a:pt x="57490" y="60863"/>
                    </a:cubicBezTo>
                    <a:cubicBezTo>
                      <a:pt x="63798" y="50346"/>
                      <a:pt x="70260" y="39976"/>
                      <a:pt x="76878" y="29753"/>
                    </a:cubicBezTo>
                    <a:cubicBezTo>
                      <a:pt x="80245" y="24673"/>
                      <a:pt x="83641" y="19594"/>
                      <a:pt x="87124" y="14577"/>
                    </a:cubicBezTo>
                    <a:cubicBezTo>
                      <a:pt x="90520" y="9493"/>
                      <a:pt x="94183" y="4626"/>
                      <a:pt x="98095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017" name="Google Shape;1017;p7"/>
              <p:cNvSpPr/>
              <p:nvPr/>
            </p:nvSpPr>
            <p:spPr>
              <a:xfrm>
                <a:off x="1263910" y="5236849"/>
                <a:ext cx="283820" cy="465437"/>
              </a:xfrm>
              <a:custGeom>
                <a:rect b="b" l="l" r="r" t="t"/>
                <a:pathLst>
                  <a:path extrusionOk="0" h="465437" w="283820">
                    <a:moveTo>
                      <a:pt x="187875" y="0"/>
                    </a:moveTo>
                    <a:lnTo>
                      <a:pt x="0" y="179656"/>
                    </a:lnTo>
                    <a:cubicBezTo>
                      <a:pt x="0" y="179656"/>
                      <a:pt x="98973" y="426170"/>
                      <a:pt x="145731" y="457501"/>
                    </a:cubicBezTo>
                    <a:cubicBezTo>
                      <a:pt x="199920" y="493785"/>
                      <a:pt x="312128" y="401339"/>
                      <a:pt x="277211" y="268190"/>
                    </a:cubicBezTo>
                    <a:close/>
                  </a:path>
                </a:pathLst>
              </a:custGeom>
              <a:solidFill>
                <a:srgbClr val="B7A1C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018" name="Google Shape;1018;p7"/>
              <p:cNvSpPr/>
              <p:nvPr/>
            </p:nvSpPr>
            <p:spPr>
              <a:xfrm>
                <a:off x="1263997" y="5240698"/>
                <a:ext cx="277414" cy="390579"/>
              </a:xfrm>
              <a:custGeom>
                <a:rect b="b" l="l" r="r" t="t"/>
                <a:pathLst>
                  <a:path extrusionOk="0" h="390579" w="277414">
                    <a:moveTo>
                      <a:pt x="277211" y="264562"/>
                    </a:moveTo>
                    <a:cubicBezTo>
                      <a:pt x="247114" y="274830"/>
                      <a:pt x="219316" y="291808"/>
                      <a:pt x="195595" y="314413"/>
                    </a:cubicBezTo>
                    <a:cubicBezTo>
                      <a:pt x="181083" y="328170"/>
                      <a:pt x="167935" y="343126"/>
                      <a:pt x="152813" y="355967"/>
                    </a:cubicBezTo>
                    <a:cubicBezTo>
                      <a:pt x="138965" y="367842"/>
                      <a:pt x="123968" y="378041"/>
                      <a:pt x="108087" y="386383"/>
                    </a:cubicBezTo>
                    <a:cubicBezTo>
                      <a:pt x="105184" y="387835"/>
                      <a:pt x="102456" y="389254"/>
                      <a:pt x="99583" y="390580"/>
                    </a:cubicBezTo>
                    <a:cubicBezTo>
                      <a:pt x="96680" y="385374"/>
                      <a:pt x="93778" y="379947"/>
                      <a:pt x="90875" y="374393"/>
                    </a:cubicBezTo>
                    <a:cubicBezTo>
                      <a:pt x="104692" y="367960"/>
                      <a:pt x="117894" y="360066"/>
                      <a:pt x="130290" y="350824"/>
                    </a:cubicBezTo>
                    <a:cubicBezTo>
                      <a:pt x="145499" y="339529"/>
                      <a:pt x="159140" y="326025"/>
                      <a:pt x="173449" y="313467"/>
                    </a:cubicBezTo>
                    <a:cubicBezTo>
                      <a:pt x="187047" y="301456"/>
                      <a:pt x="201619" y="290811"/>
                      <a:pt x="216986" y="281663"/>
                    </a:cubicBezTo>
                    <a:cubicBezTo>
                      <a:pt x="235297" y="270824"/>
                      <a:pt x="254804" y="262565"/>
                      <a:pt x="275035" y="257084"/>
                    </a:cubicBezTo>
                    <a:lnTo>
                      <a:pt x="277415" y="264215"/>
                    </a:lnTo>
                    <a:close/>
                    <a:moveTo>
                      <a:pt x="250741" y="185272"/>
                    </a:moveTo>
                    <a:cubicBezTo>
                      <a:pt x="247142" y="186177"/>
                      <a:pt x="243543" y="187123"/>
                      <a:pt x="239944" y="188112"/>
                    </a:cubicBezTo>
                    <a:cubicBezTo>
                      <a:pt x="224474" y="192213"/>
                      <a:pt x="209265" y="197325"/>
                      <a:pt x="194086" y="202562"/>
                    </a:cubicBezTo>
                    <a:cubicBezTo>
                      <a:pt x="179574" y="207611"/>
                      <a:pt x="165061" y="213826"/>
                      <a:pt x="149969" y="217108"/>
                    </a:cubicBezTo>
                    <a:cubicBezTo>
                      <a:pt x="101556" y="227678"/>
                      <a:pt x="60371" y="194738"/>
                      <a:pt x="18953" y="171484"/>
                    </a:cubicBezTo>
                    <a:cubicBezTo>
                      <a:pt x="31102" y="156373"/>
                      <a:pt x="44575" y="142583"/>
                      <a:pt x="59181" y="130309"/>
                    </a:cubicBezTo>
                    <a:cubicBezTo>
                      <a:pt x="69523" y="121662"/>
                      <a:pt x="80886" y="114563"/>
                      <a:pt x="92965" y="109201"/>
                    </a:cubicBezTo>
                    <a:cubicBezTo>
                      <a:pt x="108585" y="102916"/>
                      <a:pt x="124904" y="98916"/>
                      <a:pt x="141494" y="97306"/>
                    </a:cubicBezTo>
                    <a:cubicBezTo>
                      <a:pt x="167296" y="94151"/>
                      <a:pt x="193360" y="94151"/>
                      <a:pt x="218902" y="89260"/>
                    </a:cubicBezTo>
                    <a:lnTo>
                      <a:pt x="214780" y="76923"/>
                    </a:lnTo>
                    <a:cubicBezTo>
                      <a:pt x="194811" y="78816"/>
                      <a:pt x="174610" y="78532"/>
                      <a:pt x="154613" y="79668"/>
                    </a:cubicBezTo>
                    <a:cubicBezTo>
                      <a:pt x="130958" y="80993"/>
                      <a:pt x="107564" y="84527"/>
                      <a:pt x="85767" y="93709"/>
                    </a:cubicBezTo>
                    <a:lnTo>
                      <a:pt x="0" y="175743"/>
                    </a:lnTo>
                    <a:cubicBezTo>
                      <a:pt x="0" y="175743"/>
                      <a:pt x="1916" y="180476"/>
                      <a:pt x="5311" y="188743"/>
                    </a:cubicBezTo>
                    <a:cubicBezTo>
                      <a:pt x="5979" y="187891"/>
                      <a:pt x="6647" y="187039"/>
                      <a:pt x="7343" y="186219"/>
                    </a:cubicBezTo>
                    <a:cubicBezTo>
                      <a:pt x="22088" y="194138"/>
                      <a:pt x="36367" y="203225"/>
                      <a:pt x="50880" y="211460"/>
                    </a:cubicBezTo>
                    <a:cubicBezTo>
                      <a:pt x="74883" y="225217"/>
                      <a:pt x="101295" y="238153"/>
                      <a:pt x="129013" y="237490"/>
                    </a:cubicBezTo>
                    <a:cubicBezTo>
                      <a:pt x="144628" y="237112"/>
                      <a:pt x="159315" y="231401"/>
                      <a:pt x="173449" y="224649"/>
                    </a:cubicBezTo>
                    <a:cubicBezTo>
                      <a:pt x="187584" y="217897"/>
                      <a:pt x="202474" y="210482"/>
                      <a:pt x="217276" y="204392"/>
                    </a:cubicBezTo>
                    <a:cubicBezTo>
                      <a:pt x="229060" y="199597"/>
                      <a:pt x="240921" y="195169"/>
                      <a:pt x="252860" y="191109"/>
                    </a:cubicBezTo>
                    <a:close/>
                    <a:moveTo>
                      <a:pt x="194463" y="16154"/>
                    </a:moveTo>
                    <a:cubicBezTo>
                      <a:pt x="192054" y="17038"/>
                      <a:pt x="189645" y="17890"/>
                      <a:pt x="187207" y="18679"/>
                    </a:cubicBezTo>
                    <a:cubicBezTo>
                      <a:pt x="177432" y="21844"/>
                      <a:pt x="167418" y="24061"/>
                      <a:pt x="157283" y="25305"/>
                    </a:cubicBezTo>
                    <a:lnTo>
                      <a:pt x="181692" y="1988"/>
                    </a:lnTo>
                    <a:cubicBezTo>
                      <a:pt x="184159" y="1357"/>
                      <a:pt x="186627" y="694"/>
                      <a:pt x="189065" y="0"/>
                    </a:cubicBezTo>
                    <a:close/>
                  </a:path>
                </a:pathLst>
              </a:custGeom>
              <a:solidFill>
                <a:srgbClr val="000000">
                  <a:alpha val="9411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019" name="Google Shape;1019;p7"/>
              <p:cNvSpPr/>
              <p:nvPr/>
            </p:nvSpPr>
            <p:spPr>
              <a:xfrm>
                <a:off x="1303777" y="5307301"/>
                <a:ext cx="154901" cy="148049"/>
              </a:xfrm>
              <a:custGeom>
                <a:rect b="b" l="l" r="r" t="t"/>
                <a:pathLst>
                  <a:path extrusionOk="0" h="148049" w="154901">
                    <a:moveTo>
                      <a:pt x="154654" y="1486"/>
                    </a:moveTo>
                    <a:cubicBezTo>
                      <a:pt x="85460" y="78662"/>
                      <a:pt x="14843" y="134603"/>
                      <a:pt x="1086" y="147887"/>
                    </a:cubicBezTo>
                    <a:cubicBezTo>
                      <a:pt x="418" y="148486"/>
                      <a:pt x="-423" y="147287"/>
                      <a:pt x="244" y="146688"/>
                    </a:cubicBezTo>
                    <a:cubicBezTo>
                      <a:pt x="14379" y="134445"/>
                      <a:pt x="88972" y="57301"/>
                      <a:pt x="153754" y="193"/>
                    </a:cubicBezTo>
                    <a:cubicBezTo>
                      <a:pt x="154509" y="-470"/>
                      <a:pt x="155321" y="729"/>
                      <a:pt x="154654" y="1486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020" name="Google Shape;1020;p7"/>
              <p:cNvSpPr/>
              <p:nvPr/>
            </p:nvSpPr>
            <p:spPr>
              <a:xfrm>
                <a:off x="1262077" y="5394629"/>
                <a:ext cx="108849" cy="248979"/>
              </a:xfrm>
              <a:custGeom>
                <a:rect b="b" l="l" r="r" t="t"/>
                <a:pathLst>
                  <a:path extrusionOk="0" h="248979" w="108849">
                    <a:moveTo>
                      <a:pt x="108817" y="248607"/>
                    </a:moveTo>
                    <a:cubicBezTo>
                      <a:pt x="94305" y="219327"/>
                      <a:pt x="79618" y="190141"/>
                      <a:pt x="65280" y="160704"/>
                    </a:cubicBezTo>
                    <a:cubicBezTo>
                      <a:pt x="50942" y="131266"/>
                      <a:pt x="37620" y="101449"/>
                      <a:pt x="24646" y="71381"/>
                    </a:cubicBezTo>
                    <a:cubicBezTo>
                      <a:pt x="17448" y="54784"/>
                      <a:pt x="11759" y="38819"/>
                      <a:pt x="4968" y="22034"/>
                    </a:cubicBezTo>
                    <a:cubicBezTo>
                      <a:pt x="11817" y="15408"/>
                      <a:pt x="16751" y="9760"/>
                      <a:pt x="23979" y="2219"/>
                    </a:cubicBezTo>
                    <a:cubicBezTo>
                      <a:pt x="24936" y="1209"/>
                      <a:pt x="23572" y="-652"/>
                      <a:pt x="22498" y="231"/>
                    </a:cubicBezTo>
                    <a:cubicBezTo>
                      <a:pt x="13791" y="7394"/>
                      <a:pt x="-286" y="20519"/>
                      <a:pt x="4" y="21308"/>
                    </a:cubicBezTo>
                    <a:cubicBezTo>
                      <a:pt x="11614" y="52102"/>
                      <a:pt x="24191" y="82455"/>
                      <a:pt x="37736" y="112366"/>
                    </a:cubicBezTo>
                    <a:cubicBezTo>
                      <a:pt x="51281" y="142277"/>
                      <a:pt x="65716" y="171831"/>
                      <a:pt x="81040" y="201027"/>
                    </a:cubicBezTo>
                    <a:cubicBezTo>
                      <a:pt x="89651" y="217308"/>
                      <a:pt x="98784" y="233252"/>
                      <a:pt x="108439" y="248859"/>
                    </a:cubicBezTo>
                    <a:cubicBezTo>
                      <a:pt x="108584" y="249049"/>
                      <a:pt x="108962" y="249049"/>
                      <a:pt x="108817" y="248607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021" name="Google Shape;1021;p7"/>
              <p:cNvSpPr/>
              <p:nvPr/>
            </p:nvSpPr>
            <p:spPr>
              <a:xfrm>
                <a:off x="853738" y="5197017"/>
                <a:ext cx="310148" cy="499213"/>
              </a:xfrm>
              <a:custGeom>
                <a:rect b="b" l="l" r="r" t="t"/>
                <a:pathLst>
                  <a:path extrusionOk="0" h="499213" w="310148">
                    <a:moveTo>
                      <a:pt x="64144" y="498658"/>
                    </a:moveTo>
                    <a:cubicBezTo>
                      <a:pt x="115894" y="482314"/>
                      <a:pt x="238290" y="313954"/>
                      <a:pt x="309544" y="121299"/>
                    </a:cubicBezTo>
                    <a:cubicBezTo>
                      <a:pt x="320574" y="91514"/>
                      <a:pt x="177135" y="-24218"/>
                      <a:pt x="160040" y="4557"/>
                    </a:cubicBezTo>
                    <a:cubicBezTo>
                      <a:pt x="138562" y="41063"/>
                      <a:pt x="16660" y="243467"/>
                      <a:pt x="12306" y="254952"/>
                    </a:cubicBezTo>
                    <a:cubicBezTo>
                      <a:pt x="-24293" y="351627"/>
                      <a:pt x="29053" y="509764"/>
                      <a:pt x="64144" y="498658"/>
                    </a:cubicBezTo>
                    <a:close/>
                  </a:path>
                </a:pathLst>
              </a:custGeom>
              <a:solidFill>
                <a:srgbClr val="F7A9A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022" name="Google Shape;1022;p7"/>
              <p:cNvSpPr/>
              <p:nvPr/>
            </p:nvSpPr>
            <p:spPr>
              <a:xfrm>
                <a:off x="1004287" y="4896001"/>
                <a:ext cx="187972" cy="420895"/>
              </a:xfrm>
              <a:custGeom>
                <a:rect b="b" l="l" r="r" t="t"/>
                <a:pathLst>
                  <a:path extrusionOk="0" h="420895" w="187972">
                    <a:moveTo>
                      <a:pt x="187904" y="324252"/>
                    </a:moveTo>
                    <a:cubicBezTo>
                      <a:pt x="189355" y="362903"/>
                      <a:pt x="159895" y="420895"/>
                      <a:pt x="159895" y="420895"/>
                    </a:cubicBezTo>
                    <a:lnTo>
                      <a:pt x="0" y="324189"/>
                    </a:lnTo>
                    <a:cubicBezTo>
                      <a:pt x="0" y="324189"/>
                      <a:pt x="21942" y="266386"/>
                      <a:pt x="19620" y="233257"/>
                    </a:cubicBezTo>
                    <a:cubicBezTo>
                      <a:pt x="18924" y="223633"/>
                      <a:pt x="17269" y="173119"/>
                      <a:pt x="12800" y="124214"/>
                    </a:cubicBezTo>
                    <a:cubicBezTo>
                      <a:pt x="7691" y="68683"/>
                      <a:pt x="8881" y="9775"/>
                      <a:pt x="12597" y="4317"/>
                    </a:cubicBezTo>
                    <a:cubicBezTo>
                      <a:pt x="19737" y="-6032"/>
                      <a:pt x="38544" y="1162"/>
                      <a:pt x="50067" y="37541"/>
                    </a:cubicBezTo>
                    <a:cubicBezTo>
                      <a:pt x="61590" y="73920"/>
                      <a:pt x="72822" y="149392"/>
                      <a:pt x="74593" y="153715"/>
                    </a:cubicBezTo>
                    <a:cubicBezTo>
                      <a:pt x="75335" y="155081"/>
                      <a:pt x="76180" y="156379"/>
                      <a:pt x="77118" y="157595"/>
                    </a:cubicBezTo>
                    <a:lnTo>
                      <a:pt x="77118" y="157595"/>
                    </a:lnTo>
                    <a:cubicBezTo>
                      <a:pt x="78685" y="158826"/>
                      <a:pt x="128868" y="163717"/>
                      <a:pt x="140536" y="184982"/>
                    </a:cubicBezTo>
                    <a:cubicBezTo>
                      <a:pt x="152204" y="206248"/>
                      <a:pt x="189790" y="317531"/>
                      <a:pt x="187904" y="324252"/>
                    </a:cubicBezTo>
                    <a:close/>
                  </a:path>
                </a:pathLst>
              </a:custGeom>
              <a:solidFill>
                <a:srgbClr val="F7A9A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023" name="Google Shape;1023;p7"/>
              <p:cNvSpPr/>
              <p:nvPr/>
            </p:nvSpPr>
            <p:spPr>
              <a:xfrm>
                <a:off x="1027209" y="4872251"/>
                <a:ext cx="119002" cy="252494"/>
              </a:xfrm>
              <a:custGeom>
                <a:rect b="b" l="l" r="r" t="t"/>
                <a:pathLst>
                  <a:path extrusionOk="0" h="252494" w="119002">
                    <a:moveTo>
                      <a:pt x="47868" y="252495"/>
                    </a:moveTo>
                    <a:cubicBezTo>
                      <a:pt x="47868" y="252495"/>
                      <a:pt x="2822" y="172195"/>
                      <a:pt x="4070" y="152665"/>
                    </a:cubicBezTo>
                    <a:cubicBezTo>
                      <a:pt x="5318" y="133134"/>
                      <a:pt x="-4434" y="14847"/>
                      <a:pt x="2532" y="4371"/>
                    </a:cubicBezTo>
                    <a:cubicBezTo>
                      <a:pt x="9498" y="-6104"/>
                      <a:pt x="28451" y="1216"/>
                      <a:pt x="40031" y="37595"/>
                    </a:cubicBezTo>
                    <a:cubicBezTo>
                      <a:pt x="51612" y="73975"/>
                      <a:pt x="62757" y="149447"/>
                      <a:pt x="64528" y="153801"/>
                    </a:cubicBezTo>
                    <a:cubicBezTo>
                      <a:pt x="66298" y="158155"/>
                      <a:pt x="116017" y="220880"/>
                      <a:pt x="118919" y="228168"/>
                    </a:cubicBezTo>
                    <a:cubicBezTo>
                      <a:pt x="121822" y="235457"/>
                      <a:pt x="47868" y="252495"/>
                      <a:pt x="47868" y="252495"/>
                    </a:cubicBezTo>
                    <a:close/>
                  </a:path>
                </a:pathLst>
              </a:custGeom>
              <a:solidFill>
                <a:srgbClr val="F7A9A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024" name="Google Shape;1024;p7"/>
              <p:cNvSpPr/>
              <p:nvPr/>
            </p:nvSpPr>
            <p:spPr>
              <a:xfrm>
                <a:off x="1025184" y="4870401"/>
                <a:ext cx="32855" cy="213011"/>
              </a:xfrm>
              <a:custGeom>
                <a:rect b="b" l="l" r="r" t="t"/>
                <a:pathLst>
                  <a:path extrusionOk="0" h="213011" w="32855">
                    <a:moveTo>
                      <a:pt x="18692" y="213012"/>
                    </a:moveTo>
                    <a:cubicBezTo>
                      <a:pt x="15789" y="203262"/>
                      <a:pt x="12887" y="193387"/>
                      <a:pt x="10333" y="183479"/>
                    </a:cubicBezTo>
                    <a:cubicBezTo>
                      <a:pt x="9056" y="178526"/>
                      <a:pt x="7866" y="173540"/>
                      <a:pt x="6705" y="168524"/>
                    </a:cubicBezTo>
                    <a:cubicBezTo>
                      <a:pt x="6153" y="166000"/>
                      <a:pt x="5602" y="163507"/>
                      <a:pt x="5108" y="160951"/>
                    </a:cubicBezTo>
                    <a:cubicBezTo>
                      <a:pt x="4847" y="159689"/>
                      <a:pt x="4673" y="158333"/>
                      <a:pt x="4441" y="157039"/>
                    </a:cubicBezTo>
                    <a:cubicBezTo>
                      <a:pt x="4280" y="155688"/>
                      <a:pt x="4183" y="154330"/>
                      <a:pt x="4150" y="152969"/>
                    </a:cubicBezTo>
                    <a:cubicBezTo>
                      <a:pt x="3222" y="132523"/>
                      <a:pt x="2351" y="111951"/>
                      <a:pt x="1567" y="91380"/>
                    </a:cubicBezTo>
                    <a:cubicBezTo>
                      <a:pt x="784" y="70808"/>
                      <a:pt x="174" y="50362"/>
                      <a:pt x="0" y="29633"/>
                    </a:cubicBezTo>
                    <a:cubicBezTo>
                      <a:pt x="33" y="24310"/>
                      <a:pt x="667" y="19012"/>
                      <a:pt x="1887" y="13857"/>
                    </a:cubicBezTo>
                    <a:cubicBezTo>
                      <a:pt x="2528" y="11219"/>
                      <a:pt x="3505" y="8692"/>
                      <a:pt x="4789" y="6348"/>
                    </a:cubicBezTo>
                    <a:cubicBezTo>
                      <a:pt x="6090" y="3799"/>
                      <a:pt x="8132" y="1791"/>
                      <a:pt x="10594" y="637"/>
                    </a:cubicBezTo>
                    <a:cubicBezTo>
                      <a:pt x="13119" y="-354"/>
                      <a:pt x="15907" y="-183"/>
                      <a:pt x="18314" y="1110"/>
                    </a:cubicBezTo>
                    <a:cubicBezTo>
                      <a:pt x="20541" y="2265"/>
                      <a:pt x="22564" y="3835"/>
                      <a:pt x="24293" y="5748"/>
                    </a:cubicBezTo>
                    <a:cubicBezTo>
                      <a:pt x="27661" y="9431"/>
                      <a:pt x="30542" y="13604"/>
                      <a:pt x="32856" y="18148"/>
                    </a:cubicBezTo>
                    <a:cubicBezTo>
                      <a:pt x="30116" y="13996"/>
                      <a:pt x="26951" y="10196"/>
                      <a:pt x="23423" y="6821"/>
                    </a:cubicBezTo>
                    <a:cubicBezTo>
                      <a:pt x="21689" y="5226"/>
                      <a:pt x="19728" y="3947"/>
                      <a:pt x="17618" y="3035"/>
                    </a:cubicBezTo>
                    <a:cubicBezTo>
                      <a:pt x="15681" y="2131"/>
                      <a:pt x="13488" y="2131"/>
                      <a:pt x="11552" y="3035"/>
                    </a:cubicBezTo>
                    <a:cubicBezTo>
                      <a:pt x="7866" y="4959"/>
                      <a:pt x="6008" y="9976"/>
                      <a:pt x="5050" y="14646"/>
                    </a:cubicBezTo>
                    <a:cubicBezTo>
                      <a:pt x="4129" y="19532"/>
                      <a:pt x="3759" y="24523"/>
                      <a:pt x="3947" y="29507"/>
                    </a:cubicBezTo>
                    <a:cubicBezTo>
                      <a:pt x="4992" y="49921"/>
                      <a:pt x="5921" y="70524"/>
                      <a:pt x="6647" y="91096"/>
                    </a:cubicBezTo>
                    <a:cubicBezTo>
                      <a:pt x="7372" y="111667"/>
                      <a:pt x="8040" y="132113"/>
                      <a:pt x="8040" y="152842"/>
                    </a:cubicBezTo>
                    <a:cubicBezTo>
                      <a:pt x="8197" y="157848"/>
                      <a:pt x="8799" y="162825"/>
                      <a:pt x="9839" y="167703"/>
                    </a:cubicBezTo>
                    <a:cubicBezTo>
                      <a:pt x="10739" y="172720"/>
                      <a:pt x="11784" y="177737"/>
                      <a:pt x="12742" y="182754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025" name="Google Shape;1025;p7"/>
              <p:cNvSpPr/>
              <p:nvPr/>
            </p:nvSpPr>
            <p:spPr>
              <a:xfrm>
                <a:off x="1042006" y="4870151"/>
                <a:ext cx="111509" cy="260400"/>
              </a:xfrm>
              <a:custGeom>
                <a:rect b="b" l="l" r="r" t="t"/>
                <a:pathLst>
                  <a:path extrusionOk="0" h="260400" w="111509">
                    <a:moveTo>
                      <a:pt x="51879" y="260401"/>
                    </a:moveTo>
                    <a:cubicBezTo>
                      <a:pt x="51879" y="260401"/>
                      <a:pt x="2944" y="172056"/>
                      <a:pt x="4076" y="152651"/>
                    </a:cubicBezTo>
                    <a:cubicBezTo>
                      <a:pt x="5208" y="133247"/>
                      <a:pt x="-4399" y="14801"/>
                      <a:pt x="2538" y="4358"/>
                    </a:cubicBezTo>
                    <a:cubicBezTo>
                      <a:pt x="9475" y="-6086"/>
                      <a:pt x="28485" y="1203"/>
                      <a:pt x="40037" y="37582"/>
                    </a:cubicBezTo>
                    <a:cubicBezTo>
                      <a:pt x="51589" y="73961"/>
                      <a:pt x="62763" y="149401"/>
                      <a:pt x="64534" y="153756"/>
                    </a:cubicBezTo>
                    <a:cubicBezTo>
                      <a:pt x="66304" y="158110"/>
                      <a:pt x="108448" y="224148"/>
                      <a:pt x="111408" y="231436"/>
                    </a:cubicBezTo>
                    <a:cubicBezTo>
                      <a:pt x="114368" y="238724"/>
                      <a:pt x="51879" y="260401"/>
                      <a:pt x="51879" y="260401"/>
                    </a:cubicBezTo>
                    <a:close/>
                  </a:path>
                </a:pathLst>
              </a:custGeom>
              <a:solidFill>
                <a:srgbClr val="F7A9A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026" name="Google Shape;1026;p7"/>
              <p:cNvSpPr/>
              <p:nvPr/>
            </p:nvSpPr>
            <p:spPr>
              <a:xfrm>
                <a:off x="1040883" y="4867021"/>
                <a:ext cx="46877" cy="226961"/>
              </a:xfrm>
              <a:custGeom>
                <a:rect b="b" l="l" r="r" t="t"/>
                <a:pathLst>
                  <a:path extrusionOk="0" h="226961" w="46877">
                    <a:moveTo>
                      <a:pt x="17795" y="226961"/>
                    </a:moveTo>
                    <a:cubicBezTo>
                      <a:pt x="14602" y="214814"/>
                      <a:pt x="11845" y="202540"/>
                      <a:pt x="9088" y="190266"/>
                    </a:cubicBezTo>
                    <a:cubicBezTo>
                      <a:pt x="7811" y="184103"/>
                      <a:pt x="6601" y="177919"/>
                      <a:pt x="5460" y="171714"/>
                    </a:cubicBezTo>
                    <a:cubicBezTo>
                      <a:pt x="4879" y="168559"/>
                      <a:pt x="4357" y="165404"/>
                      <a:pt x="3921" y="162249"/>
                    </a:cubicBezTo>
                    <a:cubicBezTo>
                      <a:pt x="3472" y="159052"/>
                      <a:pt x="3220" y="155827"/>
                      <a:pt x="3167" y="152594"/>
                    </a:cubicBezTo>
                    <a:cubicBezTo>
                      <a:pt x="2257" y="127352"/>
                      <a:pt x="1474" y="102111"/>
                      <a:pt x="816" y="76869"/>
                    </a:cubicBezTo>
                    <a:lnTo>
                      <a:pt x="32" y="39007"/>
                    </a:lnTo>
                    <a:lnTo>
                      <a:pt x="32" y="29542"/>
                    </a:lnTo>
                    <a:cubicBezTo>
                      <a:pt x="-57" y="26289"/>
                      <a:pt x="40" y="23032"/>
                      <a:pt x="322" y="19792"/>
                    </a:cubicBezTo>
                    <a:cubicBezTo>
                      <a:pt x="635" y="16449"/>
                      <a:pt x="1337" y="13162"/>
                      <a:pt x="2412" y="10011"/>
                    </a:cubicBezTo>
                    <a:cubicBezTo>
                      <a:pt x="3466" y="6574"/>
                      <a:pt x="5499" y="3590"/>
                      <a:pt x="8217" y="1492"/>
                    </a:cubicBezTo>
                    <a:cubicBezTo>
                      <a:pt x="9772" y="440"/>
                      <a:pt x="11583" y="-77"/>
                      <a:pt x="13412" y="9"/>
                    </a:cubicBezTo>
                    <a:cubicBezTo>
                      <a:pt x="15118" y="133"/>
                      <a:pt x="16780" y="649"/>
                      <a:pt x="18289" y="1524"/>
                    </a:cubicBezTo>
                    <a:cubicBezTo>
                      <a:pt x="21005" y="3160"/>
                      <a:pt x="23440" y="5295"/>
                      <a:pt x="25487" y="7834"/>
                    </a:cubicBezTo>
                    <a:cubicBezTo>
                      <a:pt x="29382" y="12668"/>
                      <a:pt x="32770" y="17960"/>
                      <a:pt x="35587" y="23610"/>
                    </a:cubicBezTo>
                    <a:cubicBezTo>
                      <a:pt x="41237" y="34765"/>
                      <a:pt x="45057" y="46905"/>
                      <a:pt x="46877" y="59484"/>
                    </a:cubicBezTo>
                    <a:cubicBezTo>
                      <a:pt x="44151" y="47213"/>
                      <a:pt x="39634" y="35495"/>
                      <a:pt x="33497" y="24777"/>
                    </a:cubicBezTo>
                    <a:cubicBezTo>
                      <a:pt x="30569" y="19470"/>
                      <a:pt x="27124" y="14519"/>
                      <a:pt x="23223" y="10011"/>
                    </a:cubicBezTo>
                    <a:cubicBezTo>
                      <a:pt x="21371" y="7855"/>
                      <a:pt x="19191" y="6062"/>
                      <a:pt x="16779" y="4711"/>
                    </a:cubicBezTo>
                    <a:cubicBezTo>
                      <a:pt x="14767" y="3409"/>
                      <a:pt x="12261" y="3409"/>
                      <a:pt x="10249" y="4711"/>
                    </a:cubicBezTo>
                    <a:cubicBezTo>
                      <a:pt x="8311" y="6405"/>
                      <a:pt x="6903" y="8708"/>
                      <a:pt x="6214" y="11305"/>
                    </a:cubicBezTo>
                    <a:cubicBezTo>
                      <a:pt x="5359" y="14117"/>
                      <a:pt x="4814" y="17030"/>
                      <a:pt x="4589" y="19982"/>
                    </a:cubicBezTo>
                    <a:cubicBezTo>
                      <a:pt x="4154" y="25882"/>
                      <a:pt x="4589" y="32350"/>
                      <a:pt x="4763" y="38597"/>
                    </a:cubicBezTo>
                    <a:lnTo>
                      <a:pt x="5808" y="76459"/>
                    </a:lnTo>
                    <a:cubicBezTo>
                      <a:pt x="6418" y="101701"/>
                      <a:pt x="7056" y="126942"/>
                      <a:pt x="7172" y="152184"/>
                    </a:cubicBezTo>
                    <a:cubicBezTo>
                      <a:pt x="7097" y="155260"/>
                      <a:pt x="7214" y="158338"/>
                      <a:pt x="7521" y="161397"/>
                    </a:cubicBezTo>
                    <a:cubicBezTo>
                      <a:pt x="7840" y="164552"/>
                      <a:pt x="8246" y="167707"/>
                      <a:pt x="8681" y="170862"/>
                    </a:cubicBezTo>
                    <a:cubicBezTo>
                      <a:pt x="9552" y="177173"/>
                      <a:pt x="10568" y="183262"/>
                      <a:pt x="11584" y="189446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027" name="Google Shape;1027;p7"/>
              <p:cNvSpPr/>
              <p:nvPr/>
            </p:nvSpPr>
            <p:spPr>
              <a:xfrm>
                <a:off x="1060324" y="4913540"/>
                <a:ext cx="93059" cy="218020"/>
              </a:xfrm>
              <a:custGeom>
                <a:rect b="b" l="l" r="r" t="t"/>
                <a:pathLst>
                  <a:path extrusionOk="0" h="218020" w="93059">
                    <a:moveTo>
                      <a:pt x="30659" y="218021"/>
                    </a:moveTo>
                    <a:cubicBezTo>
                      <a:pt x="30659" y="218021"/>
                      <a:pt x="4537" y="130591"/>
                      <a:pt x="5698" y="112449"/>
                    </a:cubicBezTo>
                    <a:cubicBezTo>
                      <a:pt x="6859" y="94306"/>
                      <a:pt x="-4461" y="13944"/>
                      <a:pt x="2012" y="4131"/>
                    </a:cubicBezTo>
                    <a:cubicBezTo>
                      <a:pt x="8484" y="-5681"/>
                      <a:pt x="26160" y="976"/>
                      <a:pt x="36841" y="35052"/>
                    </a:cubicBezTo>
                    <a:cubicBezTo>
                      <a:pt x="47522" y="69128"/>
                      <a:pt x="60234" y="109356"/>
                      <a:pt x="61889" y="113427"/>
                    </a:cubicBezTo>
                    <a:cubicBezTo>
                      <a:pt x="63543" y="117497"/>
                      <a:pt x="90217" y="181200"/>
                      <a:pt x="92974" y="187984"/>
                    </a:cubicBezTo>
                    <a:cubicBezTo>
                      <a:pt x="95731" y="194767"/>
                      <a:pt x="30659" y="218021"/>
                      <a:pt x="30659" y="218021"/>
                    </a:cubicBezTo>
                    <a:close/>
                  </a:path>
                </a:pathLst>
              </a:custGeom>
              <a:solidFill>
                <a:srgbClr val="F7A9A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028" name="Google Shape;1028;p7"/>
              <p:cNvSpPr/>
              <p:nvPr/>
            </p:nvSpPr>
            <p:spPr>
              <a:xfrm>
                <a:off x="1057565" y="4909277"/>
                <a:ext cx="84500" cy="201175"/>
              </a:xfrm>
              <a:custGeom>
                <a:rect b="b" l="l" r="r" t="t"/>
                <a:pathLst>
                  <a:path extrusionOk="0" h="201175" w="84500">
                    <a:moveTo>
                      <a:pt x="19863" y="201175"/>
                    </a:moveTo>
                    <a:cubicBezTo>
                      <a:pt x="16148" y="185399"/>
                      <a:pt x="12694" y="169624"/>
                      <a:pt x="9182" y="153848"/>
                    </a:cubicBezTo>
                    <a:cubicBezTo>
                      <a:pt x="7402" y="145960"/>
                      <a:pt x="5709" y="138040"/>
                      <a:pt x="4103" y="130089"/>
                    </a:cubicBezTo>
                    <a:lnTo>
                      <a:pt x="2884" y="124126"/>
                    </a:lnTo>
                    <a:cubicBezTo>
                      <a:pt x="2474" y="122044"/>
                      <a:pt x="2183" y="119937"/>
                      <a:pt x="2013" y="117815"/>
                    </a:cubicBezTo>
                    <a:cubicBezTo>
                      <a:pt x="1636" y="113714"/>
                      <a:pt x="1375" y="109644"/>
                      <a:pt x="1171" y="105573"/>
                    </a:cubicBezTo>
                    <a:cubicBezTo>
                      <a:pt x="388" y="89293"/>
                      <a:pt x="-77" y="73044"/>
                      <a:pt x="10" y="56731"/>
                    </a:cubicBezTo>
                    <a:cubicBezTo>
                      <a:pt x="10" y="48591"/>
                      <a:pt x="10" y="40451"/>
                      <a:pt x="417" y="32310"/>
                    </a:cubicBezTo>
                    <a:cubicBezTo>
                      <a:pt x="417" y="28208"/>
                      <a:pt x="707" y="24138"/>
                      <a:pt x="968" y="20037"/>
                    </a:cubicBezTo>
                    <a:cubicBezTo>
                      <a:pt x="1157" y="15790"/>
                      <a:pt x="1671" y="11569"/>
                      <a:pt x="2507" y="7416"/>
                    </a:cubicBezTo>
                    <a:cubicBezTo>
                      <a:pt x="3126" y="4784"/>
                      <a:pt x="4668" y="2519"/>
                      <a:pt x="6802" y="1105"/>
                    </a:cubicBezTo>
                    <a:cubicBezTo>
                      <a:pt x="9037" y="-105"/>
                      <a:pt x="11616" y="-331"/>
                      <a:pt x="14000" y="474"/>
                    </a:cubicBezTo>
                    <a:cubicBezTo>
                      <a:pt x="17932" y="1816"/>
                      <a:pt x="21540" y="4090"/>
                      <a:pt x="24565" y="7132"/>
                    </a:cubicBezTo>
                    <a:cubicBezTo>
                      <a:pt x="30539" y="12766"/>
                      <a:pt x="35152" y="19905"/>
                      <a:pt x="38003" y="27924"/>
                    </a:cubicBezTo>
                    <a:cubicBezTo>
                      <a:pt x="43315" y="43227"/>
                      <a:pt x="48249" y="58530"/>
                      <a:pt x="53241" y="73864"/>
                    </a:cubicBezTo>
                    <a:cubicBezTo>
                      <a:pt x="58233" y="89198"/>
                      <a:pt x="63196" y="104721"/>
                      <a:pt x="67753" y="119803"/>
                    </a:cubicBezTo>
                    <a:cubicBezTo>
                      <a:pt x="70452" y="127313"/>
                      <a:pt x="73558" y="134822"/>
                      <a:pt x="76286" y="142300"/>
                    </a:cubicBezTo>
                    <a:cubicBezTo>
                      <a:pt x="79015" y="149777"/>
                      <a:pt x="81917" y="157381"/>
                      <a:pt x="84500" y="165017"/>
                    </a:cubicBezTo>
                    <a:cubicBezTo>
                      <a:pt x="77186" y="150756"/>
                      <a:pt x="70365" y="136368"/>
                      <a:pt x="63864" y="121602"/>
                    </a:cubicBezTo>
                    <a:lnTo>
                      <a:pt x="48800" y="75568"/>
                    </a:lnTo>
                    <a:cubicBezTo>
                      <a:pt x="43692" y="60297"/>
                      <a:pt x="38642" y="44962"/>
                      <a:pt x="33301" y="29912"/>
                    </a:cubicBezTo>
                    <a:cubicBezTo>
                      <a:pt x="30731" y="22710"/>
                      <a:pt x="26623" y="16275"/>
                      <a:pt x="21314" y="11139"/>
                    </a:cubicBezTo>
                    <a:cubicBezTo>
                      <a:pt x="18830" y="8582"/>
                      <a:pt x="15857" y="6653"/>
                      <a:pt x="12607" y="5491"/>
                    </a:cubicBezTo>
                    <a:cubicBezTo>
                      <a:pt x="10588" y="4426"/>
                      <a:pt x="8157" y="5341"/>
                      <a:pt x="7177" y="7535"/>
                    </a:cubicBezTo>
                    <a:cubicBezTo>
                      <a:pt x="6985" y="7965"/>
                      <a:pt x="6858" y="8425"/>
                      <a:pt x="6802" y="8899"/>
                    </a:cubicBezTo>
                    <a:cubicBezTo>
                      <a:pt x="6031" y="12699"/>
                      <a:pt x="5546" y="16561"/>
                      <a:pt x="5351" y="20447"/>
                    </a:cubicBezTo>
                    <a:cubicBezTo>
                      <a:pt x="5032" y="24454"/>
                      <a:pt x="4857" y="28492"/>
                      <a:pt x="4683" y="32531"/>
                    </a:cubicBezTo>
                    <a:cubicBezTo>
                      <a:pt x="4364" y="40608"/>
                      <a:pt x="4190" y="48717"/>
                      <a:pt x="4103" y="56826"/>
                    </a:cubicBezTo>
                    <a:cubicBezTo>
                      <a:pt x="4103" y="73012"/>
                      <a:pt x="3842" y="89261"/>
                      <a:pt x="4335" y="105447"/>
                    </a:cubicBezTo>
                    <a:cubicBezTo>
                      <a:pt x="4335" y="109486"/>
                      <a:pt x="4596" y="113524"/>
                      <a:pt x="4886" y="117532"/>
                    </a:cubicBezTo>
                    <a:cubicBezTo>
                      <a:pt x="5240" y="121513"/>
                      <a:pt x="5832" y="125465"/>
                      <a:pt x="6657" y="129363"/>
                    </a:cubicBezTo>
                    <a:lnTo>
                      <a:pt x="11011" y="153280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029" name="Google Shape;1029;p7"/>
              <p:cNvSpPr/>
              <p:nvPr/>
            </p:nvSpPr>
            <p:spPr>
              <a:xfrm>
                <a:off x="1122300" y="5026967"/>
                <a:ext cx="72564" cy="289929"/>
              </a:xfrm>
              <a:custGeom>
                <a:rect b="b" l="l" r="r" t="t"/>
                <a:pathLst>
                  <a:path extrusionOk="0" h="289929" w="72564">
                    <a:moveTo>
                      <a:pt x="0" y="0"/>
                    </a:moveTo>
                    <a:lnTo>
                      <a:pt x="15586" y="34959"/>
                    </a:lnTo>
                    <a:cubicBezTo>
                      <a:pt x="20723" y="46634"/>
                      <a:pt x="25803" y="58339"/>
                      <a:pt x="30737" y="70140"/>
                    </a:cubicBezTo>
                    <a:cubicBezTo>
                      <a:pt x="40634" y="93709"/>
                      <a:pt x="50096" y="117467"/>
                      <a:pt x="58774" y="141668"/>
                    </a:cubicBezTo>
                    <a:cubicBezTo>
                      <a:pt x="63012" y="153815"/>
                      <a:pt x="67133" y="165994"/>
                      <a:pt x="70384" y="178709"/>
                    </a:cubicBezTo>
                    <a:cubicBezTo>
                      <a:pt x="71206" y="181945"/>
                      <a:pt x="71846" y="185233"/>
                      <a:pt x="72300" y="188553"/>
                    </a:cubicBezTo>
                    <a:cubicBezTo>
                      <a:pt x="72538" y="190329"/>
                      <a:pt x="72616" y="192125"/>
                      <a:pt x="72532" y="193917"/>
                    </a:cubicBezTo>
                    <a:lnTo>
                      <a:pt x="72213" y="198871"/>
                    </a:lnTo>
                    <a:cubicBezTo>
                      <a:pt x="71612" y="205418"/>
                      <a:pt x="70642" y="211920"/>
                      <a:pt x="69310" y="218338"/>
                    </a:cubicBezTo>
                    <a:cubicBezTo>
                      <a:pt x="66829" y="231116"/>
                      <a:pt x="63363" y="243644"/>
                      <a:pt x="58948" y="255790"/>
                    </a:cubicBezTo>
                    <a:cubicBezTo>
                      <a:pt x="56753" y="261851"/>
                      <a:pt x="54263" y="267781"/>
                      <a:pt x="51489" y="273554"/>
                    </a:cubicBezTo>
                    <a:cubicBezTo>
                      <a:pt x="48847" y="279399"/>
                      <a:pt x="45594" y="284894"/>
                      <a:pt x="41795" y="289929"/>
                    </a:cubicBezTo>
                    <a:cubicBezTo>
                      <a:pt x="48045" y="278942"/>
                      <a:pt x="52925" y="267101"/>
                      <a:pt x="56307" y="254718"/>
                    </a:cubicBezTo>
                    <a:cubicBezTo>
                      <a:pt x="58165" y="248596"/>
                      <a:pt x="59819" y="242444"/>
                      <a:pt x="61212" y="236197"/>
                    </a:cubicBezTo>
                    <a:cubicBezTo>
                      <a:pt x="62606" y="229949"/>
                      <a:pt x="63883" y="223576"/>
                      <a:pt x="64898" y="217266"/>
                    </a:cubicBezTo>
                    <a:cubicBezTo>
                      <a:pt x="65914" y="210955"/>
                      <a:pt x="66611" y="204645"/>
                      <a:pt x="67046" y="198334"/>
                    </a:cubicBezTo>
                    <a:lnTo>
                      <a:pt x="67249" y="193602"/>
                    </a:lnTo>
                    <a:cubicBezTo>
                      <a:pt x="67281" y="192165"/>
                      <a:pt x="67184" y="190727"/>
                      <a:pt x="66959" y="189311"/>
                    </a:cubicBezTo>
                    <a:cubicBezTo>
                      <a:pt x="66495" y="186313"/>
                      <a:pt x="65769" y="183253"/>
                      <a:pt x="65015" y="180192"/>
                    </a:cubicBezTo>
                    <a:cubicBezTo>
                      <a:pt x="61851" y="167950"/>
                      <a:pt x="57613" y="155866"/>
                      <a:pt x="53405" y="143845"/>
                    </a:cubicBezTo>
                    <a:cubicBezTo>
                      <a:pt x="44901" y="119739"/>
                      <a:pt x="35700" y="95886"/>
                      <a:pt x="26673" y="71970"/>
                    </a:cubicBezTo>
                    <a:cubicBezTo>
                      <a:pt x="17647" y="48053"/>
                      <a:pt x="8301" y="24326"/>
                      <a:pt x="0" y="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030" name="Google Shape;1030;p7"/>
              <p:cNvSpPr/>
              <p:nvPr/>
            </p:nvSpPr>
            <p:spPr>
              <a:xfrm>
                <a:off x="838740" y="5200249"/>
                <a:ext cx="297288" cy="510093"/>
              </a:xfrm>
              <a:custGeom>
                <a:rect b="b" l="l" r="r" t="t"/>
                <a:pathLst>
                  <a:path extrusionOk="0" h="510093" w="297288">
                    <a:moveTo>
                      <a:pt x="150484" y="0"/>
                    </a:moveTo>
                    <a:lnTo>
                      <a:pt x="297289" y="252414"/>
                    </a:lnTo>
                    <a:cubicBezTo>
                      <a:pt x="297289" y="252414"/>
                      <a:pt x="128106" y="483121"/>
                      <a:pt x="77778" y="506974"/>
                    </a:cubicBezTo>
                    <a:cubicBezTo>
                      <a:pt x="19410" y="534929"/>
                      <a:pt x="-30019" y="369187"/>
                      <a:pt x="21790" y="242728"/>
                    </a:cubicBezTo>
                    <a:close/>
                  </a:path>
                </a:pathLst>
              </a:custGeom>
              <a:solidFill>
                <a:srgbClr val="B7A1C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031" name="Google Shape;1031;p7"/>
              <p:cNvSpPr/>
              <p:nvPr/>
            </p:nvSpPr>
            <p:spPr>
              <a:xfrm>
                <a:off x="842766" y="5200312"/>
                <a:ext cx="271348" cy="508299"/>
              </a:xfrm>
              <a:custGeom>
                <a:rect b="b" l="l" r="r" t="t"/>
                <a:pathLst>
                  <a:path extrusionOk="0" h="508299" w="271348">
                    <a:moveTo>
                      <a:pt x="141320" y="443902"/>
                    </a:moveTo>
                    <a:cubicBezTo>
                      <a:pt x="132961" y="453368"/>
                      <a:pt x="124892" y="462107"/>
                      <a:pt x="117287" y="469995"/>
                    </a:cubicBezTo>
                    <a:cubicBezTo>
                      <a:pt x="110097" y="472738"/>
                      <a:pt x="103078" y="475984"/>
                      <a:pt x="96274" y="479713"/>
                    </a:cubicBezTo>
                    <a:cubicBezTo>
                      <a:pt x="80659" y="488264"/>
                      <a:pt x="65885" y="498455"/>
                      <a:pt x="50938" y="508299"/>
                    </a:cubicBezTo>
                    <a:cubicBezTo>
                      <a:pt x="44983" y="505967"/>
                      <a:pt x="39573" y="502240"/>
                      <a:pt x="35090" y="497382"/>
                    </a:cubicBezTo>
                    <a:cubicBezTo>
                      <a:pt x="63941" y="478451"/>
                      <a:pt x="91949" y="457438"/>
                      <a:pt x="125066" y="447814"/>
                    </a:cubicBezTo>
                    <a:cubicBezTo>
                      <a:pt x="130348" y="446237"/>
                      <a:pt x="135805" y="444912"/>
                      <a:pt x="141320" y="443902"/>
                    </a:cubicBezTo>
                    <a:close/>
                    <a:moveTo>
                      <a:pt x="261858" y="198461"/>
                    </a:moveTo>
                    <a:cubicBezTo>
                      <a:pt x="256053" y="200606"/>
                      <a:pt x="250248" y="202973"/>
                      <a:pt x="244617" y="205497"/>
                    </a:cubicBezTo>
                    <a:cubicBezTo>
                      <a:pt x="217218" y="217581"/>
                      <a:pt x="190748" y="232032"/>
                      <a:pt x="162885" y="242854"/>
                    </a:cubicBezTo>
                    <a:cubicBezTo>
                      <a:pt x="138233" y="252707"/>
                      <a:pt x="112177" y="257759"/>
                      <a:pt x="85912" y="257778"/>
                    </a:cubicBezTo>
                    <a:cubicBezTo>
                      <a:pt x="62449" y="257568"/>
                      <a:pt x="39182" y="253111"/>
                      <a:pt x="17066" y="244590"/>
                    </a:cubicBezTo>
                    <a:cubicBezTo>
                      <a:pt x="16021" y="247145"/>
                      <a:pt x="15035" y="249701"/>
                      <a:pt x="14164" y="252288"/>
                    </a:cubicBezTo>
                    <a:cubicBezTo>
                      <a:pt x="29313" y="259767"/>
                      <a:pt x="45223" y="265274"/>
                      <a:pt x="61561" y="268695"/>
                    </a:cubicBezTo>
                    <a:cubicBezTo>
                      <a:pt x="87132" y="274258"/>
                      <a:pt x="113458" y="274333"/>
                      <a:pt x="139056" y="268916"/>
                    </a:cubicBezTo>
                    <a:cubicBezTo>
                      <a:pt x="168312" y="262448"/>
                      <a:pt x="195508" y="249038"/>
                      <a:pt x="222675" y="236070"/>
                    </a:cubicBezTo>
                    <a:cubicBezTo>
                      <a:pt x="238609" y="228467"/>
                      <a:pt x="254601" y="220831"/>
                      <a:pt x="271349" y="214836"/>
                    </a:cubicBezTo>
                    <a:close/>
                    <a:moveTo>
                      <a:pt x="92907" y="283430"/>
                    </a:moveTo>
                    <a:cubicBezTo>
                      <a:pt x="62809" y="279738"/>
                      <a:pt x="32342" y="282199"/>
                      <a:pt x="3077" y="290687"/>
                    </a:cubicBezTo>
                    <a:cubicBezTo>
                      <a:pt x="1877" y="296219"/>
                      <a:pt x="851" y="301740"/>
                      <a:pt x="0" y="307251"/>
                    </a:cubicBezTo>
                    <a:cubicBezTo>
                      <a:pt x="25245" y="300063"/>
                      <a:pt x="51446" y="297693"/>
                      <a:pt x="77437" y="300247"/>
                    </a:cubicBezTo>
                    <a:cubicBezTo>
                      <a:pt x="130697" y="305295"/>
                      <a:pt x="183376" y="323185"/>
                      <a:pt x="236752" y="327192"/>
                    </a:cubicBezTo>
                    <a:cubicBezTo>
                      <a:pt x="241512" y="321039"/>
                      <a:pt x="246097" y="315108"/>
                      <a:pt x="250422" y="309428"/>
                    </a:cubicBezTo>
                    <a:cubicBezTo>
                      <a:pt x="197627" y="307882"/>
                      <a:pt x="145093" y="289204"/>
                      <a:pt x="92907" y="283430"/>
                    </a:cubicBezTo>
                    <a:close/>
                    <a:moveTo>
                      <a:pt x="195972" y="85095"/>
                    </a:moveTo>
                    <a:cubicBezTo>
                      <a:pt x="178312" y="94262"/>
                      <a:pt x="159537" y="100637"/>
                      <a:pt x="140217" y="104026"/>
                    </a:cubicBezTo>
                    <a:cubicBezTo>
                      <a:pt x="123925" y="106613"/>
                      <a:pt x="107388" y="106804"/>
                      <a:pt x="91049" y="104594"/>
                    </a:cubicBezTo>
                    <a:lnTo>
                      <a:pt x="96854" y="93488"/>
                    </a:lnTo>
                    <a:cubicBezTo>
                      <a:pt x="117846" y="93755"/>
                      <a:pt x="138723" y="90072"/>
                      <a:pt x="158560" y="82602"/>
                    </a:cubicBezTo>
                    <a:cubicBezTo>
                      <a:pt x="168215" y="78886"/>
                      <a:pt x="177672" y="74588"/>
                      <a:pt x="186888" y="69729"/>
                    </a:cubicBezTo>
                    <a:close/>
                    <a:moveTo>
                      <a:pt x="153771" y="12526"/>
                    </a:moveTo>
                    <a:cubicBezTo>
                      <a:pt x="147144" y="15447"/>
                      <a:pt x="140696" y="18830"/>
                      <a:pt x="134470" y="22654"/>
                    </a:cubicBezTo>
                    <a:lnTo>
                      <a:pt x="146486" y="0"/>
                    </a:lnTo>
                    <a:close/>
                  </a:path>
                </a:pathLst>
              </a:custGeom>
              <a:solidFill>
                <a:srgbClr val="000000">
                  <a:alpha val="9411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032" name="Google Shape;1032;p7"/>
              <p:cNvSpPr/>
              <p:nvPr/>
            </p:nvSpPr>
            <p:spPr>
              <a:xfrm>
                <a:off x="974027" y="5282869"/>
                <a:ext cx="110676" cy="189154"/>
              </a:xfrm>
              <a:custGeom>
                <a:rect b="b" l="l" r="r" t="t"/>
                <a:pathLst>
                  <a:path extrusionOk="0" h="189154" w="110676">
                    <a:moveTo>
                      <a:pt x="109177" y="188789"/>
                    </a:moveTo>
                    <a:cubicBezTo>
                      <a:pt x="49852" y="102463"/>
                      <a:pt x="10030" y="17904"/>
                      <a:pt x="104" y="1056"/>
                    </a:cubicBezTo>
                    <a:cubicBezTo>
                      <a:pt x="-361" y="267"/>
                      <a:pt x="858" y="-459"/>
                      <a:pt x="1294" y="361"/>
                    </a:cubicBezTo>
                    <a:cubicBezTo>
                      <a:pt x="10233" y="17431"/>
                      <a:pt x="68688" y="109562"/>
                      <a:pt x="110512" y="188031"/>
                    </a:cubicBezTo>
                    <a:cubicBezTo>
                      <a:pt x="111151" y="188915"/>
                      <a:pt x="109758" y="189609"/>
                      <a:pt x="109177" y="188789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033" name="Google Shape;1033;p7"/>
              <p:cNvSpPr/>
              <p:nvPr/>
            </p:nvSpPr>
            <p:spPr>
              <a:xfrm>
                <a:off x="858348" y="5420156"/>
                <a:ext cx="279309" cy="289954"/>
              </a:xfrm>
              <a:custGeom>
                <a:rect b="b" l="l" r="r" t="t"/>
                <a:pathLst>
                  <a:path extrusionOk="0" h="289954" w="279309">
                    <a:moveTo>
                      <a:pt x="261804" y="639"/>
                    </a:moveTo>
                    <a:cubicBezTo>
                      <a:pt x="261424" y="-6"/>
                      <a:pt x="260634" y="-194"/>
                      <a:pt x="260040" y="220"/>
                    </a:cubicBezTo>
                    <a:cubicBezTo>
                      <a:pt x="259463" y="622"/>
                      <a:pt x="259281" y="1448"/>
                      <a:pt x="259627" y="2091"/>
                    </a:cubicBezTo>
                    <a:cubicBezTo>
                      <a:pt x="263546" y="9569"/>
                      <a:pt x="272979" y="28752"/>
                      <a:pt x="273095" y="30488"/>
                    </a:cubicBezTo>
                    <a:cubicBezTo>
                      <a:pt x="273095" y="31623"/>
                      <a:pt x="244854" y="69202"/>
                      <a:pt x="235566" y="81980"/>
                    </a:cubicBezTo>
                    <a:cubicBezTo>
                      <a:pt x="217165" y="107390"/>
                      <a:pt x="198280" y="132368"/>
                      <a:pt x="178911" y="156916"/>
                    </a:cubicBezTo>
                    <a:cubicBezTo>
                      <a:pt x="159542" y="181463"/>
                      <a:pt x="139602" y="205768"/>
                      <a:pt x="119092" y="229832"/>
                    </a:cubicBezTo>
                    <a:cubicBezTo>
                      <a:pt x="109717" y="240812"/>
                      <a:pt x="100487" y="252139"/>
                      <a:pt x="90358" y="262330"/>
                    </a:cubicBezTo>
                    <a:cubicBezTo>
                      <a:pt x="81302" y="271417"/>
                      <a:pt x="70969" y="279683"/>
                      <a:pt x="58837" y="283060"/>
                    </a:cubicBezTo>
                    <a:cubicBezTo>
                      <a:pt x="37272" y="289117"/>
                      <a:pt x="13501" y="275424"/>
                      <a:pt x="3488" y="254347"/>
                    </a:cubicBezTo>
                    <a:cubicBezTo>
                      <a:pt x="2240" y="251656"/>
                      <a:pt x="1220" y="248847"/>
                      <a:pt x="440" y="245955"/>
                    </a:cubicBezTo>
                    <a:cubicBezTo>
                      <a:pt x="440" y="245671"/>
                      <a:pt x="-53" y="245734"/>
                      <a:pt x="5" y="245955"/>
                    </a:cubicBezTo>
                    <a:cubicBezTo>
                      <a:pt x="3604" y="270817"/>
                      <a:pt x="24995" y="289307"/>
                      <a:pt x="47779" y="289938"/>
                    </a:cubicBezTo>
                    <a:cubicBezTo>
                      <a:pt x="75178" y="290695"/>
                      <a:pt x="95814" y="265990"/>
                      <a:pt x="113026" y="246081"/>
                    </a:cubicBezTo>
                    <a:cubicBezTo>
                      <a:pt x="134310" y="221534"/>
                      <a:pt x="155082" y="196513"/>
                      <a:pt x="175341" y="171019"/>
                    </a:cubicBezTo>
                    <a:cubicBezTo>
                      <a:pt x="195600" y="145525"/>
                      <a:pt x="215462" y="119495"/>
                      <a:pt x="234928" y="92928"/>
                    </a:cubicBezTo>
                    <a:cubicBezTo>
                      <a:pt x="244535" y="79771"/>
                      <a:pt x="279016" y="30961"/>
                      <a:pt x="279306" y="29825"/>
                    </a:cubicBezTo>
                    <a:cubicBezTo>
                      <a:pt x="279596" y="28689"/>
                      <a:pt x="264039" y="4331"/>
                      <a:pt x="261804" y="639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034" name="Google Shape;1034;p7"/>
              <p:cNvSpPr/>
              <p:nvPr/>
            </p:nvSpPr>
            <p:spPr>
              <a:xfrm>
                <a:off x="952217" y="5197073"/>
                <a:ext cx="50422" cy="72711"/>
              </a:xfrm>
              <a:custGeom>
                <a:rect b="b" l="l" r="r" t="t"/>
                <a:pathLst>
                  <a:path extrusionOk="0" h="72711" w="50422">
                    <a:moveTo>
                      <a:pt x="50328" y="23400"/>
                    </a:moveTo>
                    <a:cubicBezTo>
                      <a:pt x="49399" y="21413"/>
                      <a:pt x="36803" y="-768"/>
                      <a:pt x="36367" y="21"/>
                    </a:cubicBezTo>
                    <a:cubicBezTo>
                      <a:pt x="29837" y="11695"/>
                      <a:pt x="23248" y="24631"/>
                      <a:pt x="17211" y="36621"/>
                    </a:cubicBezTo>
                    <a:cubicBezTo>
                      <a:pt x="14309" y="42552"/>
                      <a:pt x="11174" y="48452"/>
                      <a:pt x="8243" y="54447"/>
                    </a:cubicBezTo>
                    <a:cubicBezTo>
                      <a:pt x="5167" y="60225"/>
                      <a:pt x="2414" y="66199"/>
                      <a:pt x="0" y="72337"/>
                    </a:cubicBezTo>
                    <a:cubicBezTo>
                      <a:pt x="0" y="72621"/>
                      <a:pt x="319" y="72842"/>
                      <a:pt x="464" y="72621"/>
                    </a:cubicBezTo>
                    <a:cubicBezTo>
                      <a:pt x="3975" y="67292"/>
                      <a:pt x="7174" y="61727"/>
                      <a:pt x="10042" y="55962"/>
                    </a:cubicBezTo>
                    <a:cubicBezTo>
                      <a:pt x="13264" y="50030"/>
                      <a:pt x="16370" y="44004"/>
                      <a:pt x="19533" y="38009"/>
                    </a:cubicBezTo>
                    <a:cubicBezTo>
                      <a:pt x="25338" y="26776"/>
                      <a:pt x="31666" y="14945"/>
                      <a:pt x="36948" y="5479"/>
                    </a:cubicBezTo>
                    <a:cubicBezTo>
                      <a:pt x="38718" y="8634"/>
                      <a:pt x="47600" y="22359"/>
                      <a:pt x="48906" y="24221"/>
                    </a:cubicBezTo>
                    <a:cubicBezTo>
                      <a:pt x="49114" y="24648"/>
                      <a:pt x="49602" y="24810"/>
                      <a:pt x="49994" y="24584"/>
                    </a:cubicBezTo>
                    <a:cubicBezTo>
                      <a:pt x="50387" y="24357"/>
                      <a:pt x="50537" y="23827"/>
                      <a:pt x="50328" y="2340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  <p:grpSp>
          <p:nvGrpSpPr>
            <p:cNvPr id="1035" name="Google Shape;1035;p7"/>
            <p:cNvGrpSpPr/>
            <p:nvPr/>
          </p:nvGrpSpPr>
          <p:grpSpPr>
            <a:xfrm>
              <a:off x="1241909" y="5525611"/>
              <a:ext cx="732139" cy="309743"/>
              <a:chOff x="1241909" y="5525611"/>
              <a:chExt cx="732139" cy="309743"/>
            </a:xfrm>
          </p:grpSpPr>
          <p:sp>
            <p:nvSpPr>
              <p:cNvPr id="1036" name="Google Shape;1036;p7"/>
              <p:cNvSpPr/>
              <p:nvPr/>
            </p:nvSpPr>
            <p:spPr>
              <a:xfrm>
                <a:off x="1241909" y="5814341"/>
                <a:ext cx="430285" cy="20981"/>
              </a:xfrm>
              <a:custGeom>
                <a:rect b="b" l="l" r="r" t="t"/>
                <a:pathLst>
                  <a:path extrusionOk="0" h="20981" w="430285">
                    <a:moveTo>
                      <a:pt x="0" y="0"/>
                    </a:moveTo>
                    <a:lnTo>
                      <a:pt x="430286" y="0"/>
                    </a:lnTo>
                    <a:lnTo>
                      <a:pt x="430286" y="20982"/>
                    </a:lnTo>
                    <a:lnTo>
                      <a:pt x="0" y="20982"/>
                    </a:lnTo>
                    <a:close/>
                  </a:path>
                </a:pathLst>
              </a:custGeom>
              <a:solidFill>
                <a:srgbClr val="455A6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037" name="Google Shape;1037;p7"/>
              <p:cNvSpPr/>
              <p:nvPr/>
            </p:nvSpPr>
            <p:spPr>
              <a:xfrm>
                <a:off x="1241909" y="5814373"/>
                <a:ext cx="216579" cy="20981"/>
              </a:xfrm>
              <a:custGeom>
                <a:rect b="b" l="l" r="r" t="t"/>
                <a:pathLst>
                  <a:path extrusionOk="0" h="20981" w="216579">
                    <a:moveTo>
                      <a:pt x="0" y="0"/>
                    </a:moveTo>
                    <a:lnTo>
                      <a:pt x="216580" y="0"/>
                    </a:lnTo>
                    <a:lnTo>
                      <a:pt x="216580" y="20982"/>
                    </a:lnTo>
                    <a:lnTo>
                      <a:pt x="0" y="20982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038" name="Google Shape;1038;p7"/>
              <p:cNvSpPr/>
              <p:nvPr/>
            </p:nvSpPr>
            <p:spPr>
              <a:xfrm>
                <a:off x="1475236" y="5525611"/>
                <a:ext cx="478553" cy="309712"/>
              </a:xfrm>
              <a:custGeom>
                <a:rect b="b" l="l" r="r" t="t"/>
                <a:pathLst>
                  <a:path extrusionOk="0" h="309712" w="478553">
                    <a:moveTo>
                      <a:pt x="0" y="309712"/>
                    </a:moveTo>
                    <a:lnTo>
                      <a:pt x="419373" y="309618"/>
                    </a:lnTo>
                    <a:lnTo>
                      <a:pt x="478553" y="0"/>
                    </a:lnTo>
                    <a:lnTo>
                      <a:pt x="59210" y="63"/>
                    </a:lnTo>
                    <a:lnTo>
                      <a:pt x="0" y="309712"/>
                    </a:ln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039" name="Google Shape;1039;p7"/>
              <p:cNvSpPr/>
              <p:nvPr/>
            </p:nvSpPr>
            <p:spPr>
              <a:xfrm>
                <a:off x="1495495" y="5525611"/>
                <a:ext cx="478553" cy="309712"/>
              </a:xfrm>
              <a:custGeom>
                <a:rect b="b" l="l" r="r" t="t"/>
                <a:pathLst>
                  <a:path extrusionOk="0" h="309712" w="478553">
                    <a:moveTo>
                      <a:pt x="0" y="309712"/>
                    </a:moveTo>
                    <a:lnTo>
                      <a:pt x="419344" y="309618"/>
                    </a:lnTo>
                    <a:lnTo>
                      <a:pt x="478553" y="0"/>
                    </a:lnTo>
                    <a:lnTo>
                      <a:pt x="59181" y="63"/>
                    </a:lnTo>
                    <a:lnTo>
                      <a:pt x="0" y="309712"/>
                    </a:lnTo>
                    <a:close/>
                  </a:path>
                </a:pathLst>
              </a:custGeom>
              <a:solidFill>
                <a:srgbClr val="37474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040" name="Google Shape;1040;p7"/>
              <p:cNvSpPr/>
              <p:nvPr/>
            </p:nvSpPr>
            <p:spPr>
              <a:xfrm>
                <a:off x="1681791" y="5656986"/>
                <a:ext cx="56333" cy="60780"/>
              </a:xfrm>
              <a:custGeom>
                <a:rect b="b" l="l" r="r" t="t"/>
                <a:pathLst>
                  <a:path extrusionOk="0" h="60780" w="56333">
                    <a:moveTo>
                      <a:pt x="214" y="30391"/>
                    </a:moveTo>
                    <a:cubicBezTo>
                      <a:pt x="-1568" y="45110"/>
                      <a:pt x="7964" y="58613"/>
                      <a:pt x="21505" y="60551"/>
                    </a:cubicBezTo>
                    <a:cubicBezTo>
                      <a:pt x="22741" y="60727"/>
                      <a:pt x="23987" y="60803"/>
                      <a:pt x="25233" y="60775"/>
                    </a:cubicBezTo>
                    <a:cubicBezTo>
                      <a:pt x="41024" y="60346"/>
                      <a:pt x="54153" y="47429"/>
                      <a:pt x="56115" y="30391"/>
                    </a:cubicBezTo>
                    <a:cubicBezTo>
                      <a:pt x="57914" y="15691"/>
                      <a:pt x="48410" y="2190"/>
                      <a:pt x="34888" y="234"/>
                    </a:cubicBezTo>
                    <a:cubicBezTo>
                      <a:pt x="33631" y="53"/>
                      <a:pt x="32363" y="-24"/>
                      <a:pt x="31096" y="6"/>
                    </a:cubicBezTo>
                    <a:cubicBezTo>
                      <a:pt x="15305" y="435"/>
                      <a:pt x="2177" y="13352"/>
                      <a:pt x="214" y="3039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  <p:grpSp>
          <p:nvGrpSpPr>
            <p:cNvPr id="1041" name="Google Shape;1041;p7"/>
            <p:cNvGrpSpPr/>
            <p:nvPr/>
          </p:nvGrpSpPr>
          <p:grpSpPr>
            <a:xfrm>
              <a:off x="1786058" y="5478473"/>
              <a:ext cx="187902" cy="360005"/>
              <a:chOff x="1786058" y="5478473"/>
              <a:chExt cx="187902" cy="360005"/>
            </a:xfrm>
          </p:grpSpPr>
          <p:sp>
            <p:nvSpPr>
              <p:cNvPr id="1042" name="Google Shape;1042;p7"/>
              <p:cNvSpPr/>
              <p:nvPr/>
            </p:nvSpPr>
            <p:spPr>
              <a:xfrm>
                <a:off x="1884769" y="5554008"/>
                <a:ext cx="89191" cy="174860"/>
              </a:xfrm>
              <a:custGeom>
                <a:rect b="b" l="l" r="r" t="t"/>
                <a:pathLst>
                  <a:path extrusionOk="0" h="174860" w="89191">
                    <a:moveTo>
                      <a:pt x="0" y="174860"/>
                    </a:moveTo>
                    <a:cubicBezTo>
                      <a:pt x="0" y="174860"/>
                      <a:pt x="21797" y="89670"/>
                      <a:pt x="39212" y="60769"/>
                    </a:cubicBezTo>
                    <a:cubicBezTo>
                      <a:pt x="56627" y="31867"/>
                      <a:pt x="89192" y="0"/>
                      <a:pt x="89192" y="0"/>
                    </a:cubicBezTo>
                    <a:cubicBezTo>
                      <a:pt x="89192" y="0"/>
                      <a:pt x="88553" y="131445"/>
                      <a:pt x="0" y="174860"/>
                    </a:cubicBezTo>
                    <a:close/>
                  </a:path>
                </a:pathLst>
              </a:custGeom>
              <a:solidFill>
                <a:srgbClr val="B7A1C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043" name="Google Shape;1043;p7"/>
              <p:cNvSpPr/>
              <p:nvPr/>
            </p:nvSpPr>
            <p:spPr>
              <a:xfrm>
                <a:off x="1886113" y="5588475"/>
                <a:ext cx="70827" cy="140761"/>
              </a:xfrm>
              <a:custGeom>
                <a:rect b="b" l="l" r="r" t="t"/>
                <a:pathLst>
                  <a:path extrusionOk="0" h="140761" w="70827">
                    <a:moveTo>
                      <a:pt x="137" y="139035"/>
                    </a:moveTo>
                    <a:cubicBezTo>
                      <a:pt x="7499" y="125696"/>
                      <a:pt x="14147" y="111906"/>
                      <a:pt x="20048" y="97734"/>
                    </a:cubicBezTo>
                    <a:cubicBezTo>
                      <a:pt x="22554" y="82497"/>
                      <a:pt x="26184" y="67503"/>
                      <a:pt x="30903" y="52899"/>
                    </a:cubicBezTo>
                    <a:cubicBezTo>
                      <a:pt x="30903" y="52615"/>
                      <a:pt x="31338" y="52899"/>
                      <a:pt x="31280" y="53057"/>
                    </a:cubicBezTo>
                    <a:cubicBezTo>
                      <a:pt x="28378" y="66529"/>
                      <a:pt x="25011" y="79876"/>
                      <a:pt x="21963" y="93285"/>
                    </a:cubicBezTo>
                    <a:cubicBezTo>
                      <a:pt x="30671" y="72556"/>
                      <a:pt x="39146" y="51542"/>
                      <a:pt x="49653" y="31917"/>
                    </a:cubicBezTo>
                    <a:cubicBezTo>
                      <a:pt x="52079" y="22446"/>
                      <a:pt x="55477" y="13302"/>
                      <a:pt x="59782" y="4656"/>
                    </a:cubicBezTo>
                    <a:cubicBezTo>
                      <a:pt x="59782" y="4404"/>
                      <a:pt x="60275" y="4656"/>
                      <a:pt x="60159" y="4656"/>
                    </a:cubicBezTo>
                    <a:cubicBezTo>
                      <a:pt x="57506" y="11322"/>
                      <a:pt x="55237" y="18161"/>
                      <a:pt x="53368" y="25133"/>
                    </a:cubicBezTo>
                    <a:cubicBezTo>
                      <a:pt x="58312" y="16379"/>
                      <a:pt x="63862" y="8046"/>
                      <a:pt x="69970" y="208"/>
                    </a:cubicBezTo>
                    <a:cubicBezTo>
                      <a:pt x="70347" y="-297"/>
                      <a:pt x="71102" y="208"/>
                      <a:pt x="70724" y="775"/>
                    </a:cubicBezTo>
                    <a:cubicBezTo>
                      <a:pt x="56764" y="20495"/>
                      <a:pt x="47069" y="42582"/>
                      <a:pt x="37869" y="65015"/>
                    </a:cubicBezTo>
                    <a:cubicBezTo>
                      <a:pt x="47800" y="53305"/>
                      <a:pt x="56965" y="40854"/>
                      <a:pt x="65297" y="27752"/>
                    </a:cubicBezTo>
                    <a:cubicBezTo>
                      <a:pt x="65297" y="27752"/>
                      <a:pt x="65558" y="27752"/>
                      <a:pt x="65471" y="27910"/>
                    </a:cubicBezTo>
                    <a:cubicBezTo>
                      <a:pt x="56788" y="42579"/>
                      <a:pt x="46971" y="56417"/>
                      <a:pt x="36127" y="69274"/>
                    </a:cubicBezTo>
                    <a:cubicBezTo>
                      <a:pt x="29394" y="85713"/>
                      <a:pt x="22776" y="102214"/>
                      <a:pt x="14765" y="117864"/>
                    </a:cubicBezTo>
                    <a:cubicBezTo>
                      <a:pt x="30787" y="103161"/>
                      <a:pt x="43122" y="84104"/>
                      <a:pt x="55399" y="65741"/>
                    </a:cubicBezTo>
                    <a:cubicBezTo>
                      <a:pt x="55553" y="65588"/>
                      <a:pt x="55792" y="65600"/>
                      <a:pt x="55932" y="65767"/>
                    </a:cubicBezTo>
                    <a:cubicBezTo>
                      <a:pt x="56027" y="65879"/>
                      <a:pt x="56056" y="66039"/>
                      <a:pt x="56009" y="66182"/>
                    </a:cubicBezTo>
                    <a:cubicBezTo>
                      <a:pt x="43790" y="86344"/>
                      <a:pt x="31164" y="105338"/>
                      <a:pt x="13604" y="120262"/>
                    </a:cubicBezTo>
                    <a:cubicBezTo>
                      <a:pt x="10082" y="127131"/>
                      <a:pt x="6206" y="133778"/>
                      <a:pt x="1995" y="140171"/>
                    </a:cubicBezTo>
                    <a:cubicBezTo>
                      <a:pt x="1706" y="140729"/>
                      <a:pt x="1056" y="140927"/>
                      <a:pt x="543" y="140613"/>
                    </a:cubicBezTo>
                    <a:cubicBezTo>
                      <a:pt x="30" y="140299"/>
                      <a:pt x="-151" y="139593"/>
                      <a:pt x="137" y="139035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044" name="Google Shape;1044;p7"/>
              <p:cNvSpPr/>
              <p:nvPr/>
            </p:nvSpPr>
            <p:spPr>
              <a:xfrm>
                <a:off x="1853506" y="5478473"/>
                <a:ext cx="54441" cy="258188"/>
              </a:xfrm>
              <a:custGeom>
                <a:rect b="b" l="l" r="r" t="t"/>
                <a:pathLst>
                  <a:path extrusionOk="0" h="258188" w="54441">
                    <a:moveTo>
                      <a:pt x="24500" y="258188"/>
                    </a:moveTo>
                    <a:cubicBezTo>
                      <a:pt x="24500" y="258188"/>
                      <a:pt x="63770" y="179561"/>
                      <a:pt x="52364" y="103364"/>
                    </a:cubicBezTo>
                    <a:cubicBezTo>
                      <a:pt x="40957" y="27166"/>
                      <a:pt x="28738" y="0"/>
                      <a:pt x="28738" y="0"/>
                    </a:cubicBezTo>
                    <a:cubicBezTo>
                      <a:pt x="28738" y="0"/>
                      <a:pt x="-32997" y="118540"/>
                      <a:pt x="24500" y="258188"/>
                    </a:cubicBezTo>
                    <a:close/>
                  </a:path>
                </a:pathLst>
              </a:custGeom>
              <a:solidFill>
                <a:srgbClr val="B7A1C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045" name="Google Shape;1045;p7"/>
              <p:cNvSpPr/>
              <p:nvPr/>
            </p:nvSpPr>
            <p:spPr>
              <a:xfrm>
                <a:off x="1861521" y="5515960"/>
                <a:ext cx="34656" cy="220448"/>
              </a:xfrm>
              <a:custGeom>
                <a:rect b="b" l="l" r="r" t="t"/>
                <a:pathLst>
                  <a:path extrusionOk="0" h="220448" w="34656">
                    <a:moveTo>
                      <a:pt x="348" y="97113"/>
                    </a:moveTo>
                    <a:cubicBezTo>
                      <a:pt x="3680" y="118718"/>
                      <a:pt x="8760" y="139961"/>
                      <a:pt x="15528" y="160595"/>
                    </a:cubicBezTo>
                    <a:cubicBezTo>
                      <a:pt x="15528" y="132608"/>
                      <a:pt x="16108" y="104654"/>
                      <a:pt x="16805" y="76667"/>
                    </a:cubicBezTo>
                    <a:cubicBezTo>
                      <a:pt x="12386" y="59709"/>
                      <a:pt x="9900" y="42224"/>
                      <a:pt x="9404" y="24607"/>
                    </a:cubicBezTo>
                    <a:cubicBezTo>
                      <a:pt x="9404" y="24070"/>
                      <a:pt x="10071" y="24102"/>
                      <a:pt x="10129" y="24607"/>
                    </a:cubicBezTo>
                    <a:cubicBezTo>
                      <a:pt x="11355" y="39722"/>
                      <a:pt x="13655" y="54712"/>
                      <a:pt x="17008" y="69442"/>
                    </a:cubicBezTo>
                    <a:cubicBezTo>
                      <a:pt x="17589" y="46346"/>
                      <a:pt x="18314" y="23281"/>
                      <a:pt x="19069" y="217"/>
                    </a:cubicBezTo>
                    <a:cubicBezTo>
                      <a:pt x="19119" y="52"/>
                      <a:pt x="19283" y="-39"/>
                      <a:pt x="19435" y="16"/>
                    </a:cubicBezTo>
                    <a:cubicBezTo>
                      <a:pt x="19523" y="47"/>
                      <a:pt x="19592" y="122"/>
                      <a:pt x="19620" y="217"/>
                    </a:cubicBezTo>
                    <a:cubicBezTo>
                      <a:pt x="19620" y="36249"/>
                      <a:pt x="19620" y="72281"/>
                      <a:pt x="19417" y="108345"/>
                    </a:cubicBezTo>
                    <a:cubicBezTo>
                      <a:pt x="24193" y="94398"/>
                      <a:pt x="27977" y="80074"/>
                      <a:pt x="30737" y="65498"/>
                    </a:cubicBezTo>
                    <a:cubicBezTo>
                      <a:pt x="30737" y="65498"/>
                      <a:pt x="30969" y="65498"/>
                      <a:pt x="30969" y="65498"/>
                    </a:cubicBezTo>
                    <a:cubicBezTo>
                      <a:pt x="29376" y="82279"/>
                      <a:pt x="25462" y="98703"/>
                      <a:pt x="19359" y="114214"/>
                    </a:cubicBezTo>
                    <a:cubicBezTo>
                      <a:pt x="19359" y="137246"/>
                      <a:pt x="18982" y="160279"/>
                      <a:pt x="18517" y="183312"/>
                    </a:cubicBezTo>
                    <a:cubicBezTo>
                      <a:pt x="25164" y="158828"/>
                      <a:pt x="32246" y="135101"/>
                      <a:pt x="34162" y="109229"/>
                    </a:cubicBezTo>
                    <a:cubicBezTo>
                      <a:pt x="34162" y="108881"/>
                      <a:pt x="34684" y="108881"/>
                      <a:pt x="34655" y="109229"/>
                    </a:cubicBezTo>
                    <a:cubicBezTo>
                      <a:pt x="34162" y="137783"/>
                      <a:pt x="27370" y="166747"/>
                      <a:pt x="18721" y="193598"/>
                    </a:cubicBezTo>
                    <a:cubicBezTo>
                      <a:pt x="18635" y="193859"/>
                      <a:pt x="18484" y="194088"/>
                      <a:pt x="18285" y="194261"/>
                    </a:cubicBezTo>
                    <a:cubicBezTo>
                      <a:pt x="18082" y="202685"/>
                      <a:pt x="17879" y="211109"/>
                      <a:pt x="17618" y="219502"/>
                    </a:cubicBezTo>
                    <a:cubicBezTo>
                      <a:pt x="17618" y="220025"/>
                      <a:pt x="17228" y="220448"/>
                      <a:pt x="16747" y="220448"/>
                    </a:cubicBezTo>
                    <a:cubicBezTo>
                      <a:pt x="16266" y="220448"/>
                      <a:pt x="15876" y="220025"/>
                      <a:pt x="15876" y="219502"/>
                    </a:cubicBezTo>
                    <a:cubicBezTo>
                      <a:pt x="15586" y="202275"/>
                      <a:pt x="15460" y="185047"/>
                      <a:pt x="15499" y="167820"/>
                    </a:cubicBezTo>
                    <a:cubicBezTo>
                      <a:pt x="6937" y="145264"/>
                      <a:pt x="1706" y="121380"/>
                      <a:pt x="0" y="97050"/>
                    </a:cubicBezTo>
                    <a:cubicBezTo>
                      <a:pt x="0" y="96955"/>
                      <a:pt x="319" y="96892"/>
                      <a:pt x="348" y="97113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046" name="Google Shape;1046;p7"/>
              <p:cNvSpPr/>
              <p:nvPr/>
            </p:nvSpPr>
            <p:spPr>
              <a:xfrm>
                <a:off x="1863695" y="5600564"/>
                <a:ext cx="3601" cy="21299"/>
              </a:xfrm>
              <a:custGeom>
                <a:rect b="b" l="l" r="r" t="t"/>
                <a:pathLst>
                  <a:path extrusionOk="0" h="21299" w="3601">
                    <a:moveTo>
                      <a:pt x="874" y="361"/>
                    </a:moveTo>
                    <a:cubicBezTo>
                      <a:pt x="2245" y="7200"/>
                      <a:pt x="3157" y="14139"/>
                      <a:pt x="3602" y="21122"/>
                    </a:cubicBezTo>
                    <a:cubicBezTo>
                      <a:pt x="3602" y="21343"/>
                      <a:pt x="3283" y="21375"/>
                      <a:pt x="3254" y="21122"/>
                    </a:cubicBezTo>
                    <a:cubicBezTo>
                      <a:pt x="1720" y="14315"/>
                      <a:pt x="633" y="7399"/>
                      <a:pt x="3" y="424"/>
                    </a:cubicBezTo>
                    <a:cubicBezTo>
                      <a:pt x="-55" y="-81"/>
                      <a:pt x="786" y="-175"/>
                      <a:pt x="874" y="361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047" name="Google Shape;1047;p7"/>
              <p:cNvSpPr/>
              <p:nvPr/>
            </p:nvSpPr>
            <p:spPr>
              <a:xfrm>
                <a:off x="1885399" y="5543303"/>
                <a:ext cx="2504" cy="14697"/>
              </a:xfrm>
              <a:custGeom>
                <a:rect b="b" l="l" r="r" t="t"/>
                <a:pathLst>
                  <a:path extrusionOk="0" h="14697" w="2504">
                    <a:moveTo>
                      <a:pt x="2127" y="166"/>
                    </a:moveTo>
                    <a:cubicBezTo>
                      <a:pt x="2127" y="-86"/>
                      <a:pt x="2505" y="-23"/>
                      <a:pt x="2505" y="166"/>
                    </a:cubicBezTo>
                    <a:cubicBezTo>
                      <a:pt x="2457" y="5017"/>
                      <a:pt x="1793" y="9838"/>
                      <a:pt x="531" y="14491"/>
                    </a:cubicBezTo>
                    <a:cubicBezTo>
                      <a:pt x="531" y="14870"/>
                      <a:pt x="-79" y="14680"/>
                      <a:pt x="9" y="14302"/>
                    </a:cubicBezTo>
                    <a:cubicBezTo>
                      <a:pt x="850" y="9632"/>
                      <a:pt x="1402" y="4899"/>
                      <a:pt x="2127" y="166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048" name="Google Shape;1048;p7"/>
              <p:cNvSpPr/>
              <p:nvPr/>
            </p:nvSpPr>
            <p:spPr>
              <a:xfrm>
                <a:off x="1786058" y="5558267"/>
                <a:ext cx="77637" cy="184388"/>
              </a:xfrm>
              <a:custGeom>
                <a:rect b="b" l="l" r="r" t="t"/>
                <a:pathLst>
                  <a:path extrusionOk="0" h="184388" w="77637">
                    <a:moveTo>
                      <a:pt x="77611" y="184389"/>
                    </a:moveTo>
                    <a:cubicBezTo>
                      <a:pt x="77611" y="184389"/>
                      <a:pt x="79207" y="102354"/>
                      <a:pt x="57555" y="61558"/>
                    </a:cubicBezTo>
                    <a:cubicBezTo>
                      <a:pt x="43438" y="36102"/>
                      <a:pt x="23643" y="14930"/>
                      <a:pt x="0" y="0"/>
                    </a:cubicBezTo>
                    <a:cubicBezTo>
                      <a:pt x="0" y="0"/>
                      <a:pt x="14483" y="144633"/>
                      <a:pt x="77611" y="184389"/>
                    </a:cubicBezTo>
                    <a:close/>
                  </a:path>
                </a:pathLst>
              </a:custGeom>
              <a:solidFill>
                <a:srgbClr val="B7A1C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049" name="Google Shape;1049;p7"/>
              <p:cNvSpPr/>
              <p:nvPr/>
            </p:nvSpPr>
            <p:spPr>
              <a:xfrm>
                <a:off x="1806897" y="5587669"/>
                <a:ext cx="51518" cy="144060"/>
              </a:xfrm>
              <a:custGeom>
                <a:rect b="b" l="l" r="r" t="t"/>
                <a:pathLst>
                  <a:path extrusionOk="0" h="144060" w="51518">
                    <a:moveTo>
                      <a:pt x="17328" y="84815"/>
                    </a:moveTo>
                    <a:cubicBezTo>
                      <a:pt x="26020" y="99154"/>
                      <a:pt x="35817" y="112665"/>
                      <a:pt x="46613" y="125202"/>
                    </a:cubicBezTo>
                    <a:cubicBezTo>
                      <a:pt x="42279" y="108374"/>
                      <a:pt x="37287" y="91883"/>
                      <a:pt x="31637" y="75728"/>
                    </a:cubicBezTo>
                    <a:cubicBezTo>
                      <a:pt x="19504" y="64149"/>
                      <a:pt x="7459" y="52159"/>
                      <a:pt x="0" y="36320"/>
                    </a:cubicBezTo>
                    <a:cubicBezTo>
                      <a:pt x="0" y="36068"/>
                      <a:pt x="232" y="35847"/>
                      <a:pt x="348" y="36099"/>
                    </a:cubicBezTo>
                    <a:cubicBezTo>
                      <a:pt x="8359" y="50108"/>
                      <a:pt x="19069" y="61341"/>
                      <a:pt x="30330" y="72131"/>
                    </a:cubicBezTo>
                    <a:cubicBezTo>
                      <a:pt x="21646" y="47691"/>
                      <a:pt x="11585" y="23856"/>
                      <a:pt x="203" y="761"/>
                    </a:cubicBezTo>
                    <a:cubicBezTo>
                      <a:pt x="75" y="517"/>
                      <a:pt x="153" y="207"/>
                      <a:pt x="377" y="67"/>
                    </a:cubicBezTo>
                    <a:cubicBezTo>
                      <a:pt x="602" y="-72"/>
                      <a:pt x="888" y="12"/>
                      <a:pt x="1016" y="256"/>
                    </a:cubicBezTo>
                    <a:cubicBezTo>
                      <a:pt x="7945" y="12357"/>
                      <a:pt x="14263" y="24860"/>
                      <a:pt x="19940" y="37708"/>
                    </a:cubicBezTo>
                    <a:cubicBezTo>
                      <a:pt x="17908" y="28937"/>
                      <a:pt x="16283" y="19945"/>
                      <a:pt x="14135" y="11268"/>
                    </a:cubicBezTo>
                    <a:cubicBezTo>
                      <a:pt x="14135" y="11164"/>
                      <a:pt x="14213" y="11079"/>
                      <a:pt x="14309" y="11079"/>
                    </a:cubicBezTo>
                    <a:cubicBezTo>
                      <a:pt x="14405" y="11079"/>
                      <a:pt x="14483" y="11164"/>
                      <a:pt x="14483" y="11268"/>
                    </a:cubicBezTo>
                    <a:cubicBezTo>
                      <a:pt x="18725" y="22404"/>
                      <a:pt x="21707" y="34058"/>
                      <a:pt x="23365" y="45975"/>
                    </a:cubicBezTo>
                    <a:cubicBezTo>
                      <a:pt x="30945" y="64178"/>
                      <a:pt x="37317" y="82946"/>
                      <a:pt x="42434" y="102137"/>
                    </a:cubicBezTo>
                    <a:cubicBezTo>
                      <a:pt x="41882" y="89832"/>
                      <a:pt x="41156" y="77590"/>
                      <a:pt x="39996" y="65316"/>
                    </a:cubicBezTo>
                    <a:cubicBezTo>
                      <a:pt x="39996" y="65095"/>
                      <a:pt x="40344" y="65032"/>
                      <a:pt x="40373" y="65316"/>
                    </a:cubicBezTo>
                    <a:cubicBezTo>
                      <a:pt x="42797" y="78931"/>
                      <a:pt x="43896" y="92785"/>
                      <a:pt x="43653" y="106649"/>
                    </a:cubicBezTo>
                    <a:cubicBezTo>
                      <a:pt x="46787" y="118891"/>
                      <a:pt x="49409" y="131249"/>
                      <a:pt x="51518" y="143722"/>
                    </a:cubicBezTo>
                    <a:cubicBezTo>
                      <a:pt x="51518" y="144070"/>
                      <a:pt x="51112" y="144196"/>
                      <a:pt x="51054" y="143880"/>
                    </a:cubicBezTo>
                    <a:cubicBezTo>
                      <a:pt x="49864" y="138643"/>
                      <a:pt x="48587" y="133468"/>
                      <a:pt x="47281" y="128294"/>
                    </a:cubicBezTo>
                    <a:cubicBezTo>
                      <a:pt x="47281" y="128294"/>
                      <a:pt x="47107" y="128294"/>
                      <a:pt x="47048" y="128294"/>
                    </a:cubicBezTo>
                    <a:cubicBezTo>
                      <a:pt x="34969" y="115790"/>
                      <a:pt x="24869" y="101206"/>
                      <a:pt x="17153" y="85131"/>
                    </a:cubicBezTo>
                    <a:cubicBezTo>
                      <a:pt x="17153" y="85131"/>
                      <a:pt x="17269" y="84752"/>
                      <a:pt x="17328" y="84815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050" name="Google Shape;1050;p7"/>
              <p:cNvSpPr/>
              <p:nvPr/>
            </p:nvSpPr>
            <p:spPr>
              <a:xfrm>
                <a:off x="1798819" y="5605775"/>
                <a:ext cx="13564" cy="16898"/>
              </a:xfrm>
              <a:custGeom>
                <a:rect b="b" l="l" r="r" t="t"/>
                <a:pathLst>
                  <a:path extrusionOk="0" h="16898" w="13564">
                    <a:moveTo>
                      <a:pt x="358" y="40"/>
                    </a:moveTo>
                    <a:cubicBezTo>
                      <a:pt x="2767" y="2880"/>
                      <a:pt x="5002" y="5846"/>
                      <a:pt x="7324" y="8780"/>
                    </a:cubicBezTo>
                    <a:cubicBezTo>
                      <a:pt x="9590" y="11240"/>
                      <a:pt x="11676" y="13888"/>
                      <a:pt x="13564" y="16699"/>
                    </a:cubicBezTo>
                    <a:cubicBezTo>
                      <a:pt x="13564" y="16699"/>
                      <a:pt x="13564" y="16952"/>
                      <a:pt x="13390" y="16889"/>
                    </a:cubicBezTo>
                    <a:cubicBezTo>
                      <a:pt x="10684" y="14673"/>
                      <a:pt x="8263" y="12073"/>
                      <a:pt x="6192" y="9159"/>
                    </a:cubicBezTo>
                    <a:cubicBezTo>
                      <a:pt x="3904" y="6410"/>
                      <a:pt x="1836" y="3455"/>
                      <a:pt x="10" y="324"/>
                    </a:cubicBezTo>
                    <a:cubicBezTo>
                      <a:pt x="-27" y="190"/>
                      <a:pt x="43" y="50"/>
                      <a:pt x="166" y="10"/>
                    </a:cubicBezTo>
                    <a:cubicBezTo>
                      <a:pt x="231" y="-10"/>
                      <a:pt x="301" y="0"/>
                      <a:pt x="358" y="40"/>
                    </a:cubicBezTo>
                    <a:close/>
                  </a:path>
                </a:pathLst>
              </a:custGeom>
              <a:solidFill>
                <a:srgbClr val="2632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051" name="Google Shape;1051;p7"/>
              <p:cNvSpPr/>
              <p:nvPr/>
            </p:nvSpPr>
            <p:spPr>
              <a:xfrm>
                <a:off x="1834354" y="5732654"/>
                <a:ext cx="93661" cy="105824"/>
              </a:xfrm>
              <a:custGeom>
                <a:rect b="b" l="l" r="r" t="t"/>
                <a:pathLst>
                  <a:path extrusionOk="0" h="105824" w="93661">
                    <a:moveTo>
                      <a:pt x="93662" y="0"/>
                    </a:moveTo>
                    <a:lnTo>
                      <a:pt x="90933" y="26314"/>
                    </a:lnTo>
                    <a:lnTo>
                      <a:pt x="82690" y="105825"/>
                    </a:lnTo>
                    <a:lnTo>
                      <a:pt x="10971" y="105825"/>
                    </a:lnTo>
                    <a:lnTo>
                      <a:pt x="2728" y="26314"/>
                    </a:lnTo>
                    <a:lnTo>
                      <a:pt x="0" y="0"/>
                    </a:lnTo>
                    <a:lnTo>
                      <a:pt x="93662" y="0"/>
                    </a:lnTo>
                    <a:close/>
                  </a:path>
                </a:pathLst>
              </a:custGeom>
              <a:solidFill>
                <a:srgbClr val="DBDBDB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052" name="Google Shape;1052;p7"/>
              <p:cNvSpPr/>
              <p:nvPr/>
            </p:nvSpPr>
            <p:spPr>
              <a:xfrm>
                <a:off x="1834354" y="5732654"/>
                <a:ext cx="93661" cy="26314"/>
              </a:xfrm>
              <a:custGeom>
                <a:rect b="b" l="l" r="r" t="t"/>
                <a:pathLst>
                  <a:path extrusionOk="0" h="26314" w="93661">
                    <a:moveTo>
                      <a:pt x="93662" y="0"/>
                    </a:moveTo>
                    <a:lnTo>
                      <a:pt x="90933" y="26314"/>
                    </a:lnTo>
                    <a:lnTo>
                      <a:pt x="2728" y="26314"/>
                    </a:lnTo>
                    <a:lnTo>
                      <a:pt x="0" y="0"/>
                    </a:lnTo>
                    <a:lnTo>
                      <a:pt x="93662" y="0"/>
                    </a:lnTo>
                    <a:close/>
                  </a:path>
                </a:pathLst>
              </a:custGeom>
              <a:solidFill>
                <a:srgbClr val="A6A6A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053" name="Google Shape;1053;p7"/>
              <p:cNvSpPr/>
              <p:nvPr/>
            </p:nvSpPr>
            <p:spPr>
              <a:xfrm rot="10800000">
                <a:off x="1827998" y="5713597"/>
                <a:ext cx="106374" cy="29784"/>
              </a:xfrm>
              <a:custGeom>
                <a:rect b="b" l="l" r="r" t="t"/>
                <a:pathLst>
                  <a:path extrusionOk="0" h="29784" w="106374">
                    <a:moveTo>
                      <a:pt x="0" y="0"/>
                    </a:moveTo>
                    <a:lnTo>
                      <a:pt x="106374" y="0"/>
                    </a:lnTo>
                    <a:lnTo>
                      <a:pt x="106374" y="29785"/>
                    </a:lnTo>
                    <a:lnTo>
                      <a:pt x="0" y="29785"/>
                    </a:lnTo>
                    <a:close/>
                  </a:path>
                </a:pathLst>
              </a:custGeom>
              <a:solidFill>
                <a:srgbClr val="DBDBDB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  <p:sp>
          <p:nvSpPr>
            <p:cNvPr id="1054" name="Google Shape;1054;p7"/>
            <p:cNvSpPr/>
            <p:nvPr/>
          </p:nvSpPr>
          <p:spPr>
            <a:xfrm>
              <a:off x="788404" y="5834818"/>
              <a:ext cx="1185644" cy="3123"/>
            </a:xfrm>
            <a:custGeom>
              <a:rect b="b" l="l" r="r" t="t"/>
              <a:pathLst>
                <a:path extrusionOk="0" h="3123" w="1185644">
                  <a:moveTo>
                    <a:pt x="0" y="1546"/>
                  </a:moveTo>
                  <a:lnTo>
                    <a:pt x="148227" y="789"/>
                  </a:lnTo>
                  <a:lnTo>
                    <a:pt x="296426" y="505"/>
                  </a:lnTo>
                  <a:lnTo>
                    <a:pt x="592822" y="0"/>
                  </a:lnTo>
                  <a:lnTo>
                    <a:pt x="889219" y="505"/>
                  </a:lnTo>
                  <a:lnTo>
                    <a:pt x="1037446" y="789"/>
                  </a:lnTo>
                  <a:lnTo>
                    <a:pt x="1185644" y="1546"/>
                  </a:lnTo>
                  <a:lnTo>
                    <a:pt x="1037446" y="2335"/>
                  </a:lnTo>
                  <a:lnTo>
                    <a:pt x="889219" y="2619"/>
                  </a:lnTo>
                  <a:lnTo>
                    <a:pt x="592822" y="3124"/>
                  </a:lnTo>
                  <a:lnTo>
                    <a:pt x="296426" y="2619"/>
                  </a:lnTo>
                  <a:lnTo>
                    <a:pt x="148227" y="2335"/>
                  </a:lnTo>
                  <a:lnTo>
                    <a:pt x="0" y="1546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cxnSp>
        <p:nvCxnSpPr>
          <p:cNvPr id="1055" name="Google Shape;1055;p7"/>
          <p:cNvCxnSpPr/>
          <p:nvPr/>
        </p:nvCxnSpPr>
        <p:spPr>
          <a:xfrm>
            <a:off x="-187880" y="3633292"/>
            <a:ext cx="12567761" cy="196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1056" name="Google Shape;1056;p7"/>
          <p:cNvGrpSpPr/>
          <p:nvPr/>
        </p:nvGrpSpPr>
        <p:grpSpPr>
          <a:xfrm>
            <a:off x="-7835933" y="-1581743"/>
            <a:ext cx="29352908" cy="9672468"/>
            <a:chOff x="-8007383" y="-3048000"/>
            <a:chExt cx="29352908" cy="9672468"/>
          </a:xfrm>
        </p:grpSpPr>
        <p:cxnSp>
          <p:nvCxnSpPr>
            <p:cNvPr id="1057" name="Google Shape;1057;p7"/>
            <p:cNvCxnSpPr/>
            <p:nvPr/>
          </p:nvCxnSpPr>
          <p:spPr>
            <a:xfrm>
              <a:off x="1167305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058" name="Google Shape;1058;p7"/>
            <p:cNvCxnSpPr/>
            <p:nvPr/>
          </p:nvCxnSpPr>
          <p:spPr>
            <a:xfrm>
              <a:off x="1091611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059" name="Google Shape;1059;p7"/>
            <p:cNvCxnSpPr/>
            <p:nvPr/>
          </p:nvCxnSpPr>
          <p:spPr>
            <a:xfrm>
              <a:off x="1015917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060" name="Google Shape;1060;p7"/>
            <p:cNvCxnSpPr/>
            <p:nvPr/>
          </p:nvCxnSpPr>
          <p:spPr>
            <a:xfrm>
              <a:off x="940223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061" name="Google Shape;1061;p7"/>
            <p:cNvCxnSpPr/>
            <p:nvPr/>
          </p:nvCxnSpPr>
          <p:spPr>
            <a:xfrm>
              <a:off x="864529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062" name="Google Shape;1062;p7"/>
            <p:cNvCxnSpPr/>
            <p:nvPr/>
          </p:nvCxnSpPr>
          <p:spPr>
            <a:xfrm>
              <a:off x="788835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063" name="Google Shape;1063;p7"/>
            <p:cNvCxnSpPr/>
            <p:nvPr/>
          </p:nvCxnSpPr>
          <p:spPr>
            <a:xfrm>
              <a:off x="713141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064" name="Google Shape;1064;p7"/>
            <p:cNvCxnSpPr/>
            <p:nvPr/>
          </p:nvCxnSpPr>
          <p:spPr>
            <a:xfrm>
              <a:off x="637447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065" name="Google Shape;1065;p7"/>
            <p:cNvCxnSpPr/>
            <p:nvPr/>
          </p:nvCxnSpPr>
          <p:spPr>
            <a:xfrm>
              <a:off x="561753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066" name="Google Shape;1066;p7"/>
            <p:cNvCxnSpPr/>
            <p:nvPr/>
          </p:nvCxnSpPr>
          <p:spPr>
            <a:xfrm>
              <a:off x="486059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067" name="Google Shape;1067;p7"/>
            <p:cNvCxnSpPr/>
            <p:nvPr/>
          </p:nvCxnSpPr>
          <p:spPr>
            <a:xfrm>
              <a:off x="410365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068" name="Google Shape;1068;p7"/>
            <p:cNvCxnSpPr/>
            <p:nvPr/>
          </p:nvCxnSpPr>
          <p:spPr>
            <a:xfrm>
              <a:off x="334671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069" name="Google Shape;1069;p7"/>
            <p:cNvCxnSpPr/>
            <p:nvPr/>
          </p:nvCxnSpPr>
          <p:spPr>
            <a:xfrm>
              <a:off x="258977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070" name="Google Shape;1070;p7"/>
            <p:cNvCxnSpPr/>
            <p:nvPr/>
          </p:nvCxnSpPr>
          <p:spPr>
            <a:xfrm>
              <a:off x="183283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071" name="Google Shape;1071;p7"/>
            <p:cNvCxnSpPr/>
            <p:nvPr/>
          </p:nvCxnSpPr>
          <p:spPr>
            <a:xfrm>
              <a:off x="107589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072" name="Google Shape;1072;p7"/>
            <p:cNvCxnSpPr/>
            <p:nvPr/>
          </p:nvCxnSpPr>
          <p:spPr>
            <a:xfrm>
              <a:off x="31895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073" name="Google Shape;1073;p7"/>
            <p:cNvCxnSpPr/>
            <p:nvPr/>
          </p:nvCxnSpPr>
          <p:spPr>
            <a:xfrm>
              <a:off x="-43798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074" name="Google Shape;1074;p7"/>
            <p:cNvCxnSpPr/>
            <p:nvPr/>
          </p:nvCxnSpPr>
          <p:spPr>
            <a:xfrm>
              <a:off x="-119492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075" name="Google Shape;1075;p7"/>
            <p:cNvCxnSpPr/>
            <p:nvPr/>
          </p:nvCxnSpPr>
          <p:spPr>
            <a:xfrm>
              <a:off x="-195186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076" name="Google Shape;1076;p7"/>
            <p:cNvCxnSpPr/>
            <p:nvPr/>
          </p:nvCxnSpPr>
          <p:spPr>
            <a:xfrm>
              <a:off x="-270880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077" name="Google Shape;1077;p7"/>
            <p:cNvCxnSpPr/>
            <p:nvPr/>
          </p:nvCxnSpPr>
          <p:spPr>
            <a:xfrm>
              <a:off x="-346574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078" name="Google Shape;1078;p7"/>
            <p:cNvCxnSpPr/>
            <p:nvPr/>
          </p:nvCxnSpPr>
          <p:spPr>
            <a:xfrm>
              <a:off x="-422268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079" name="Google Shape;1079;p7"/>
            <p:cNvCxnSpPr/>
            <p:nvPr/>
          </p:nvCxnSpPr>
          <p:spPr>
            <a:xfrm>
              <a:off x="-497962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080" name="Google Shape;1080;p7"/>
            <p:cNvCxnSpPr/>
            <p:nvPr/>
          </p:nvCxnSpPr>
          <p:spPr>
            <a:xfrm>
              <a:off x="-573656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081" name="Google Shape;1081;p7"/>
            <p:cNvCxnSpPr/>
            <p:nvPr/>
          </p:nvCxnSpPr>
          <p:spPr>
            <a:xfrm>
              <a:off x="-649350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082" name="Google Shape;1082;p7"/>
            <p:cNvCxnSpPr/>
            <p:nvPr/>
          </p:nvCxnSpPr>
          <p:spPr>
            <a:xfrm>
              <a:off x="-725044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083" name="Google Shape;1083;p7"/>
            <p:cNvCxnSpPr/>
            <p:nvPr/>
          </p:nvCxnSpPr>
          <p:spPr>
            <a:xfrm>
              <a:off x="-800738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7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Google Shape;1088;p8"/>
          <p:cNvSpPr/>
          <p:nvPr/>
        </p:nvSpPr>
        <p:spPr>
          <a:xfrm>
            <a:off x="-1235675" y="0"/>
            <a:ext cx="1235675" cy="1235675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89" name="Google Shape;1089;p8"/>
          <p:cNvSpPr/>
          <p:nvPr/>
        </p:nvSpPr>
        <p:spPr>
          <a:xfrm>
            <a:off x="-1235675" y="1544595"/>
            <a:ext cx="1235675" cy="1235675"/>
          </a:xfrm>
          <a:prstGeom prst="rect">
            <a:avLst/>
          </a:prstGeom>
          <a:solidFill>
            <a:srgbClr val="C7F32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90" name="Google Shape;1090;p8"/>
          <p:cNvSpPr/>
          <p:nvPr/>
        </p:nvSpPr>
        <p:spPr>
          <a:xfrm>
            <a:off x="-1235675" y="3089189"/>
            <a:ext cx="1235675" cy="1235675"/>
          </a:xfrm>
          <a:prstGeom prst="rect">
            <a:avLst/>
          </a:prstGeom>
          <a:solidFill>
            <a:srgbClr val="B7A1C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91" name="Google Shape;1091;p8"/>
          <p:cNvSpPr txBox="1"/>
          <p:nvPr/>
        </p:nvSpPr>
        <p:spPr>
          <a:xfrm>
            <a:off x="300038" y="248505"/>
            <a:ext cx="7950468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ru-RU" sz="2800" u="none" cap="none" strike="noStrike">
                <a:solidFill>
                  <a:srgbClr val="B7A1CC"/>
                </a:solidFill>
                <a:latin typeface="Arial"/>
                <a:ea typeface="Arial"/>
                <a:cs typeface="Arial"/>
                <a:sym typeface="Arial"/>
              </a:rPr>
              <a:t>Product presentation</a:t>
            </a:r>
            <a:endParaRPr b="0" i="0" sz="2800" u="none" cap="none" strike="noStrike">
              <a:solidFill>
                <a:srgbClr val="B7A1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92" name="Google Shape;1092;p8"/>
          <p:cNvPicPr preferRelativeResize="0"/>
          <p:nvPr/>
        </p:nvPicPr>
        <p:blipFill rotWithShape="1">
          <a:blip r:embed="rId3">
            <a:alphaModFix/>
          </a:blip>
          <a:srcRect b="19344" l="38102" r="38731" t="18018"/>
          <a:stretch/>
        </p:blipFill>
        <p:spPr>
          <a:xfrm>
            <a:off x="2229353" y="1012273"/>
            <a:ext cx="1327023" cy="2391945"/>
          </a:xfrm>
          <a:prstGeom prst="rect">
            <a:avLst/>
          </a:prstGeom>
          <a:noFill/>
          <a:ln>
            <a:noFill/>
          </a:ln>
        </p:spPr>
      </p:pic>
      <p:sp>
        <p:nvSpPr>
          <p:cNvPr id="1093" name="Google Shape;1093;p8"/>
          <p:cNvSpPr txBox="1"/>
          <p:nvPr/>
        </p:nvSpPr>
        <p:spPr>
          <a:xfrm>
            <a:off x="5050922" y="1380797"/>
            <a:ext cx="231813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1400" u="none" cap="none" strike="noStrike">
                <a:solidFill>
                  <a:srgbClr val="C7F327"/>
                </a:solidFill>
                <a:latin typeface="Montserrat"/>
                <a:ea typeface="Montserrat"/>
                <a:cs typeface="Montserrat"/>
                <a:sym typeface="Montserrat"/>
              </a:rPr>
              <a:t>Selection of a track that will be of interest to the user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4" name="Google Shape;1094;p8"/>
          <p:cNvSpPr txBox="1"/>
          <p:nvPr/>
        </p:nvSpPr>
        <p:spPr>
          <a:xfrm>
            <a:off x="5050922" y="2246034"/>
            <a:ext cx="2891364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The user undergoes free psychometric testing, which evaluates personal qualities, as well as generates data for career guidance and offers the best track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95" name="Google Shape;1095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46021" y="1943288"/>
            <a:ext cx="593495" cy="593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6" name="Google Shape;1096;p8"/>
          <p:cNvPicPr preferRelativeResize="0"/>
          <p:nvPr/>
        </p:nvPicPr>
        <p:blipFill rotWithShape="1">
          <a:blip r:embed="rId3">
            <a:alphaModFix/>
          </a:blip>
          <a:srcRect b="19344" l="38102" r="38731" t="18018"/>
          <a:stretch/>
        </p:blipFill>
        <p:spPr>
          <a:xfrm>
            <a:off x="9147131" y="1044062"/>
            <a:ext cx="1327023" cy="2391945"/>
          </a:xfrm>
          <a:prstGeom prst="rect">
            <a:avLst/>
          </a:prstGeom>
          <a:noFill/>
          <a:ln>
            <a:noFill/>
          </a:ln>
        </p:spPr>
      </p:pic>
      <p:sp>
        <p:nvSpPr>
          <p:cNvPr id="1097" name="Google Shape;1097;p8"/>
          <p:cNvSpPr txBox="1"/>
          <p:nvPr/>
        </p:nvSpPr>
        <p:spPr>
          <a:xfrm>
            <a:off x="8889384" y="3828769"/>
            <a:ext cx="2283679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1400" u="none" cap="none" strike="noStrike">
                <a:solidFill>
                  <a:srgbClr val="C7F327"/>
                </a:solidFill>
                <a:latin typeface="Montserrat"/>
                <a:ea typeface="Montserrat"/>
                <a:cs typeface="Montserrat"/>
                <a:sym typeface="Montserrat"/>
              </a:rPr>
              <a:t>Choice of specialization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1400" u="none" cap="none" strike="noStrike">
                <a:solidFill>
                  <a:srgbClr val="C7F327"/>
                </a:solidFill>
                <a:latin typeface="Montserrat"/>
                <a:ea typeface="Montserrat"/>
                <a:cs typeface="Montserrat"/>
                <a:sym typeface="Montserrat"/>
              </a:rPr>
              <a:t>within the course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8" name="Google Shape;1098;p8"/>
          <p:cNvSpPr txBox="1"/>
          <p:nvPr/>
        </p:nvSpPr>
        <p:spPr>
          <a:xfrm>
            <a:off x="9242714" y="4438556"/>
            <a:ext cx="26979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The user enters the platform, where a large mind map is available to him</a:t>
            </a:r>
            <a:endParaRPr b="0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First, several points-lessons are opened, passing through which others </a:t>
            </a:r>
            <a:r>
              <a:rPr lang="ru-RU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become </a:t>
            </a:r>
            <a:r>
              <a:rPr lang="ru-RU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available</a:t>
            </a:r>
            <a:r>
              <a:rPr lang="ru-RU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to the user</a:t>
            </a:r>
            <a:r>
              <a:rPr b="0" i="0" lang="ru-RU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b="0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Depending on the goals, the user will be given recommendations,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what trajectory to follow: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something optional, something required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99" name="Google Shape;1099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889384" y="4915089"/>
            <a:ext cx="259560" cy="259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0" name="Google Shape;1100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889384" y="5532448"/>
            <a:ext cx="259560" cy="259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1" name="Google Shape;1101;p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889384" y="4438556"/>
            <a:ext cx="259560" cy="259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2" name="Google Shape;1102;p8"/>
          <p:cNvPicPr preferRelativeResize="0"/>
          <p:nvPr/>
        </p:nvPicPr>
        <p:blipFill rotWithShape="1">
          <a:blip r:embed="rId3">
            <a:alphaModFix/>
          </a:blip>
          <a:srcRect b="19344" l="38102" r="38731" t="18018"/>
          <a:stretch/>
        </p:blipFill>
        <p:spPr>
          <a:xfrm>
            <a:off x="4882967" y="3778462"/>
            <a:ext cx="1327023" cy="2391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3" name="Google Shape;1103;p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168968" y="4672499"/>
            <a:ext cx="755020" cy="755020"/>
          </a:xfrm>
          <a:prstGeom prst="rect">
            <a:avLst/>
          </a:prstGeom>
          <a:noFill/>
          <a:ln>
            <a:noFill/>
          </a:ln>
        </p:spPr>
      </p:pic>
      <p:sp>
        <p:nvSpPr>
          <p:cNvPr id="1104" name="Google Shape;1104;p8"/>
          <p:cNvSpPr txBox="1"/>
          <p:nvPr/>
        </p:nvSpPr>
        <p:spPr>
          <a:xfrm>
            <a:off x="1018938" y="3828769"/>
            <a:ext cx="2121460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1400" u="none" cap="none" strike="noStrike">
                <a:solidFill>
                  <a:srgbClr val="C7F327"/>
                </a:solidFill>
                <a:latin typeface="Montserrat"/>
                <a:ea typeface="Montserrat"/>
                <a:cs typeface="Montserrat"/>
                <a:sym typeface="Montserrat"/>
              </a:rPr>
              <a:t>Responsive Content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1400" u="none" cap="none" strike="noStrike">
                <a:solidFill>
                  <a:srgbClr val="C7F327"/>
                </a:solidFill>
                <a:latin typeface="Montserrat"/>
                <a:ea typeface="Montserrat"/>
                <a:cs typeface="Montserrat"/>
                <a:sym typeface="Montserrat"/>
              </a:rPr>
              <a:t>and learning format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5" name="Google Shape;1105;p8"/>
          <p:cNvSpPr txBox="1"/>
          <p:nvPr/>
        </p:nvSpPr>
        <p:spPr>
          <a:xfrm>
            <a:off x="1018937" y="4438556"/>
            <a:ext cx="25374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The educational process is designed in such a way that, depending on the reaction and success of the user, the content can be presented in various formats: lecture, text + images, interactive boards, and so on. As </a:t>
            </a:r>
            <a:r>
              <a:rPr lang="ru-RU" sz="1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they</a:t>
            </a:r>
            <a:r>
              <a:rPr b="0" i="0" lang="ru-RU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progress, the user will be offered additional branches of related disciplines and soft skills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06" name="Google Shape;1106;p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9513894" y="1943286"/>
            <a:ext cx="593495" cy="593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7" name="Google Shape;1107;p8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 rot="3229400">
            <a:off x="-1372104" y="5089580"/>
            <a:ext cx="2128900" cy="2161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8" name="Google Shape;1108;p8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7609791" y="-347047"/>
            <a:ext cx="1692771" cy="1692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9" name="Google Shape;1109;p8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283244" y="1874692"/>
            <a:ext cx="718679" cy="71867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10" name="Google Shape;1110;p8"/>
          <p:cNvGrpSpPr/>
          <p:nvPr/>
        </p:nvGrpSpPr>
        <p:grpSpPr>
          <a:xfrm>
            <a:off x="6922365" y="4501841"/>
            <a:ext cx="1255393" cy="945187"/>
            <a:chOff x="6922365" y="4080385"/>
            <a:chExt cx="1255393" cy="945187"/>
          </a:xfrm>
        </p:grpSpPr>
        <p:sp>
          <p:nvSpPr>
            <p:cNvPr id="1111" name="Google Shape;1111;p8"/>
            <p:cNvSpPr txBox="1"/>
            <p:nvPr/>
          </p:nvSpPr>
          <p:spPr>
            <a:xfrm>
              <a:off x="6922365" y="4810128"/>
              <a:ext cx="1255393" cy="21544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ru-RU" sz="1400" u="none" cap="none" strike="noStrike">
                  <a:solidFill>
                    <a:srgbClr val="B7A1CC"/>
                  </a:solidFill>
                  <a:latin typeface="Arial"/>
                  <a:ea typeface="Arial"/>
                  <a:cs typeface="Arial"/>
                  <a:sym typeface="Arial"/>
                </a:rPr>
                <a:t>aha moment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112" name="Google Shape;1112;p8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7254004" y="4080385"/>
              <a:ext cx="592114" cy="592114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113" name="Google Shape;1113;p8"/>
          <p:cNvCxnSpPr/>
          <p:nvPr/>
        </p:nvCxnSpPr>
        <p:spPr>
          <a:xfrm>
            <a:off x="1263827" y="2240033"/>
            <a:ext cx="815841" cy="0"/>
          </a:xfrm>
          <a:prstGeom prst="straightConnector1">
            <a:avLst/>
          </a:prstGeom>
          <a:noFill/>
          <a:ln cap="flat" cmpd="sng" w="12700">
            <a:solidFill>
              <a:srgbClr val="B7A1CC"/>
            </a:solidFill>
            <a:prstDash val="solid"/>
            <a:miter lim="800000"/>
            <a:headEnd len="med" w="med" type="oval"/>
            <a:tailEnd len="med" w="med" type="triangle"/>
          </a:ln>
        </p:spPr>
      </p:cxnSp>
      <p:cxnSp>
        <p:nvCxnSpPr>
          <p:cNvPr id="1114" name="Google Shape;1114;p8"/>
          <p:cNvCxnSpPr/>
          <p:nvPr/>
        </p:nvCxnSpPr>
        <p:spPr>
          <a:xfrm>
            <a:off x="3808998" y="2240033"/>
            <a:ext cx="815841" cy="0"/>
          </a:xfrm>
          <a:prstGeom prst="straightConnector1">
            <a:avLst/>
          </a:prstGeom>
          <a:noFill/>
          <a:ln cap="flat" cmpd="sng" w="12700">
            <a:solidFill>
              <a:srgbClr val="B7A1CC"/>
            </a:solidFill>
            <a:prstDash val="solid"/>
            <a:miter lim="800000"/>
            <a:headEnd len="med" w="med" type="oval"/>
            <a:tailEnd len="med" w="med" type="triangle"/>
          </a:ln>
        </p:spPr>
      </p:cxnSp>
      <p:cxnSp>
        <p:nvCxnSpPr>
          <p:cNvPr id="1115" name="Google Shape;1115;p8"/>
          <p:cNvCxnSpPr/>
          <p:nvPr/>
        </p:nvCxnSpPr>
        <p:spPr>
          <a:xfrm>
            <a:off x="8203323" y="2246034"/>
            <a:ext cx="815841" cy="0"/>
          </a:xfrm>
          <a:prstGeom prst="straightConnector1">
            <a:avLst/>
          </a:prstGeom>
          <a:noFill/>
          <a:ln cap="flat" cmpd="sng" w="12700">
            <a:solidFill>
              <a:srgbClr val="B7A1CC"/>
            </a:solidFill>
            <a:prstDash val="solid"/>
            <a:miter lim="800000"/>
            <a:headEnd len="med" w="med" type="oval"/>
            <a:tailEnd len="med" w="med" type="triangle"/>
          </a:ln>
        </p:spPr>
      </p:cxnSp>
      <p:cxnSp>
        <p:nvCxnSpPr>
          <p:cNvPr id="1116" name="Google Shape;1116;p8"/>
          <p:cNvCxnSpPr/>
          <p:nvPr/>
        </p:nvCxnSpPr>
        <p:spPr>
          <a:xfrm rot="10800000">
            <a:off x="8065337" y="4974434"/>
            <a:ext cx="576036" cy="0"/>
          </a:xfrm>
          <a:prstGeom prst="straightConnector1">
            <a:avLst/>
          </a:prstGeom>
          <a:noFill/>
          <a:ln cap="flat" cmpd="sng" w="12700">
            <a:solidFill>
              <a:srgbClr val="B7A1CC"/>
            </a:solidFill>
            <a:prstDash val="solid"/>
            <a:miter lim="800000"/>
            <a:headEnd len="med" w="med" type="oval"/>
            <a:tailEnd len="sm" w="sm" type="none"/>
          </a:ln>
        </p:spPr>
      </p:cxnSp>
      <p:cxnSp>
        <p:nvCxnSpPr>
          <p:cNvPr id="1117" name="Google Shape;1117;p8"/>
          <p:cNvCxnSpPr/>
          <p:nvPr/>
        </p:nvCxnSpPr>
        <p:spPr>
          <a:xfrm rot="10800000">
            <a:off x="6376277" y="4974434"/>
            <a:ext cx="576036" cy="0"/>
          </a:xfrm>
          <a:prstGeom prst="straightConnector1">
            <a:avLst/>
          </a:prstGeom>
          <a:noFill/>
          <a:ln cap="flat" cmpd="sng" w="12700">
            <a:solidFill>
              <a:srgbClr val="B7A1CC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118" name="Google Shape;1118;p8"/>
          <p:cNvCxnSpPr/>
          <p:nvPr/>
        </p:nvCxnSpPr>
        <p:spPr>
          <a:xfrm rot="10800000">
            <a:off x="3808998" y="4974434"/>
            <a:ext cx="815841" cy="0"/>
          </a:xfrm>
          <a:prstGeom prst="straightConnector1">
            <a:avLst/>
          </a:prstGeom>
          <a:noFill/>
          <a:ln cap="flat" cmpd="sng" w="12700">
            <a:solidFill>
              <a:srgbClr val="B7A1CC"/>
            </a:solidFill>
            <a:prstDash val="solid"/>
            <a:miter lim="800000"/>
            <a:headEnd len="med" w="med" type="oval"/>
            <a:tailEnd len="med" w="med" type="triangle"/>
          </a:ln>
        </p:spPr>
      </p:cxnSp>
      <p:sp>
        <p:nvSpPr>
          <p:cNvPr id="1119" name="Google Shape;1119;p8"/>
          <p:cNvSpPr/>
          <p:nvPr/>
        </p:nvSpPr>
        <p:spPr>
          <a:xfrm>
            <a:off x="10035095" y="2235679"/>
            <a:ext cx="1532428" cy="1532428"/>
          </a:xfrm>
          <a:prstGeom prst="arc">
            <a:avLst>
              <a:gd fmla="val 16200000" name="adj1"/>
              <a:gd fmla="val 3222757" name="adj2"/>
            </a:avLst>
          </a:prstGeom>
          <a:noFill/>
          <a:ln cap="flat" cmpd="sng" w="12700">
            <a:solidFill>
              <a:srgbClr val="B7A1CC"/>
            </a:solidFill>
            <a:prstDash val="solid"/>
            <a:miter lim="800000"/>
            <a:headEnd len="med" w="med" type="oval"/>
            <a:tailEnd len="med" w="med" type="triangl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120" name="Google Shape;1120;p8"/>
          <p:cNvGrpSpPr/>
          <p:nvPr/>
        </p:nvGrpSpPr>
        <p:grpSpPr>
          <a:xfrm>
            <a:off x="-7835933" y="-1581743"/>
            <a:ext cx="29352908" cy="9672468"/>
            <a:chOff x="-8007383" y="-3048000"/>
            <a:chExt cx="29352908" cy="9672468"/>
          </a:xfrm>
        </p:grpSpPr>
        <p:cxnSp>
          <p:nvCxnSpPr>
            <p:cNvPr id="1121" name="Google Shape;1121;p8"/>
            <p:cNvCxnSpPr/>
            <p:nvPr/>
          </p:nvCxnSpPr>
          <p:spPr>
            <a:xfrm>
              <a:off x="1167305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22" name="Google Shape;1122;p8"/>
            <p:cNvCxnSpPr/>
            <p:nvPr/>
          </p:nvCxnSpPr>
          <p:spPr>
            <a:xfrm>
              <a:off x="1091611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23" name="Google Shape;1123;p8"/>
            <p:cNvCxnSpPr/>
            <p:nvPr/>
          </p:nvCxnSpPr>
          <p:spPr>
            <a:xfrm>
              <a:off x="1015917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24" name="Google Shape;1124;p8"/>
            <p:cNvCxnSpPr/>
            <p:nvPr/>
          </p:nvCxnSpPr>
          <p:spPr>
            <a:xfrm>
              <a:off x="940223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25" name="Google Shape;1125;p8"/>
            <p:cNvCxnSpPr/>
            <p:nvPr/>
          </p:nvCxnSpPr>
          <p:spPr>
            <a:xfrm>
              <a:off x="864529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26" name="Google Shape;1126;p8"/>
            <p:cNvCxnSpPr/>
            <p:nvPr/>
          </p:nvCxnSpPr>
          <p:spPr>
            <a:xfrm>
              <a:off x="788835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27" name="Google Shape;1127;p8"/>
            <p:cNvCxnSpPr/>
            <p:nvPr/>
          </p:nvCxnSpPr>
          <p:spPr>
            <a:xfrm>
              <a:off x="713141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28" name="Google Shape;1128;p8"/>
            <p:cNvCxnSpPr/>
            <p:nvPr/>
          </p:nvCxnSpPr>
          <p:spPr>
            <a:xfrm>
              <a:off x="637447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29" name="Google Shape;1129;p8"/>
            <p:cNvCxnSpPr/>
            <p:nvPr/>
          </p:nvCxnSpPr>
          <p:spPr>
            <a:xfrm>
              <a:off x="561753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30" name="Google Shape;1130;p8"/>
            <p:cNvCxnSpPr/>
            <p:nvPr/>
          </p:nvCxnSpPr>
          <p:spPr>
            <a:xfrm>
              <a:off x="486059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31" name="Google Shape;1131;p8"/>
            <p:cNvCxnSpPr/>
            <p:nvPr/>
          </p:nvCxnSpPr>
          <p:spPr>
            <a:xfrm>
              <a:off x="410365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32" name="Google Shape;1132;p8"/>
            <p:cNvCxnSpPr/>
            <p:nvPr/>
          </p:nvCxnSpPr>
          <p:spPr>
            <a:xfrm>
              <a:off x="334671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33" name="Google Shape;1133;p8"/>
            <p:cNvCxnSpPr/>
            <p:nvPr/>
          </p:nvCxnSpPr>
          <p:spPr>
            <a:xfrm>
              <a:off x="258977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34" name="Google Shape;1134;p8"/>
            <p:cNvCxnSpPr/>
            <p:nvPr/>
          </p:nvCxnSpPr>
          <p:spPr>
            <a:xfrm>
              <a:off x="183283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35" name="Google Shape;1135;p8"/>
            <p:cNvCxnSpPr/>
            <p:nvPr/>
          </p:nvCxnSpPr>
          <p:spPr>
            <a:xfrm>
              <a:off x="107589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36" name="Google Shape;1136;p8"/>
            <p:cNvCxnSpPr/>
            <p:nvPr/>
          </p:nvCxnSpPr>
          <p:spPr>
            <a:xfrm>
              <a:off x="31895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37" name="Google Shape;1137;p8"/>
            <p:cNvCxnSpPr/>
            <p:nvPr/>
          </p:nvCxnSpPr>
          <p:spPr>
            <a:xfrm>
              <a:off x="-43798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38" name="Google Shape;1138;p8"/>
            <p:cNvCxnSpPr/>
            <p:nvPr/>
          </p:nvCxnSpPr>
          <p:spPr>
            <a:xfrm>
              <a:off x="-119492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39" name="Google Shape;1139;p8"/>
            <p:cNvCxnSpPr/>
            <p:nvPr/>
          </p:nvCxnSpPr>
          <p:spPr>
            <a:xfrm>
              <a:off x="-195186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40" name="Google Shape;1140;p8"/>
            <p:cNvCxnSpPr/>
            <p:nvPr/>
          </p:nvCxnSpPr>
          <p:spPr>
            <a:xfrm>
              <a:off x="-270880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41" name="Google Shape;1141;p8"/>
            <p:cNvCxnSpPr/>
            <p:nvPr/>
          </p:nvCxnSpPr>
          <p:spPr>
            <a:xfrm>
              <a:off x="-346574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42" name="Google Shape;1142;p8"/>
            <p:cNvCxnSpPr/>
            <p:nvPr/>
          </p:nvCxnSpPr>
          <p:spPr>
            <a:xfrm>
              <a:off x="-422268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43" name="Google Shape;1143;p8"/>
            <p:cNvCxnSpPr/>
            <p:nvPr/>
          </p:nvCxnSpPr>
          <p:spPr>
            <a:xfrm>
              <a:off x="-497962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44" name="Google Shape;1144;p8"/>
            <p:cNvCxnSpPr/>
            <p:nvPr/>
          </p:nvCxnSpPr>
          <p:spPr>
            <a:xfrm>
              <a:off x="-573656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45" name="Google Shape;1145;p8"/>
            <p:cNvCxnSpPr/>
            <p:nvPr/>
          </p:nvCxnSpPr>
          <p:spPr>
            <a:xfrm>
              <a:off x="-649350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46" name="Google Shape;1146;p8"/>
            <p:cNvCxnSpPr/>
            <p:nvPr/>
          </p:nvCxnSpPr>
          <p:spPr>
            <a:xfrm>
              <a:off x="-725044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47" name="Google Shape;1147;p8"/>
            <p:cNvCxnSpPr/>
            <p:nvPr/>
          </p:nvCxnSpPr>
          <p:spPr>
            <a:xfrm>
              <a:off x="-800738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52" name="Google Shape;1152;p9"/>
          <p:cNvCxnSpPr>
            <a:endCxn id="1153" idx="1"/>
          </p:cNvCxnSpPr>
          <p:nvPr/>
        </p:nvCxnSpPr>
        <p:spPr>
          <a:xfrm flipH="1" rot="10800000">
            <a:off x="1092068" y="2891077"/>
            <a:ext cx="1110000" cy="765300"/>
          </a:xfrm>
          <a:prstGeom prst="bentConnector3">
            <a:avLst>
              <a:gd fmla="val 50006" name="adj1"/>
            </a:avLst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med" w="med" type="oval"/>
            <a:tailEnd len="med" w="med" type="triangle"/>
          </a:ln>
        </p:spPr>
      </p:cxnSp>
      <p:grpSp>
        <p:nvGrpSpPr>
          <p:cNvPr id="1154" name="Google Shape;1154;p9"/>
          <p:cNvGrpSpPr/>
          <p:nvPr/>
        </p:nvGrpSpPr>
        <p:grpSpPr>
          <a:xfrm>
            <a:off x="10155035" y="1992701"/>
            <a:ext cx="1340903" cy="568326"/>
            <a:chOff x="8855916" y="3350266"/>
            <a:chExt cx="978821" cy="568326"/>
          </a:xfrm>
        </p:grpSpPr>
        <p:sp>
          <p:nvSpPr>
            <p:cNvPr id="1155" name="Google Shape;1155;p9"/>
            <p:cNvSpPr/>
            <p:nvPr/>
          </p:nvSpPr>
          <p:spPr>
            <a:xfrm>
              <a:off x="8855916" y="3350266"/>
              <a:ext cx="978821" cy="568326"/>
            </a:xfrm>
            <a:prstGeom prst="roundRect">
              <a:avLst>
                <a:gd fmla="val 31374" name="adj"/>
              </a:avLst>
            </a:prstGeom>
            <a:solidFill>
              <a:srgbClr val="B7A1C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1" i="0" sz="1000" u="none" cap="none" strike="noStrike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156" name="Google Shape;1156;p9"/>
            <p:cNvSpPr txBox="1"/>
            <p:nvPr/>
          </p:nvSpPr>
          <p:spPr>
            <a:xfrm>
              <a:off x="8889898" y="3480541"/>
              <a:ext cx="910857" cy="15388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ru-RU" sz="1000" u="none" cap="none" strike="noStrike">
                  <a:solidFill>
                    <a:srgbClr val="26262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Creative Producer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57" name="Google Shape;1157;p9"/>
          <p:cNvGrpSpPr/>
          <p:nvPr/>
        </p:nvGrpSpPr>
        <p:grpSpPr>
          <a:xfrm>
            <a:off x="10151103" y="3366679"/>
            <a:ext cx="1340903" cy="568326"/>
            <a:chOff x="8855916" y="3350266"/>
            <a:chExt cx="978821" cy="568326"/>
          </a:xfrm>
        </p:grpSpPr>
        <p:sp>
          <p:nvSpPr>
            <p:cNvPr id="1158" name="Google Shape;1158;p9"/>
            <p:cNvSpPr/>
            <p:nvPr/>
          </p:nvSpPr>
          <p:spPr>
            <a:xfrm>
              <a:off x="8855916" y="3350266"/>
              <a:ext cx="978821" cy="568326"/>
            </a:xfrm>
            <a:prstGeom prst="roundRect">
              <a:avLst>
                <a:gd fmla="val 31374" name="adj"/>
              </a:avLst>
            </a:prstGeom>
            <a:solidFill>
              <a:srgbClr val="B7A1C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1" i="0" sz="1000" u="none" cap="none" strike="noStrike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159" name="Google Shape;1159;p9"/>
            <p:cNvSpPr txBox="1"/>
            <p:nvPr/>
          </p:nvSpPr>
          <p:spPr>
            <a:xfrm>
              <a:off x="8889898" y="3484437"/>
              <a:ext cx="910857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ru-RU" sz="1000" u="none" cap="none" strike="noStrike">
                  <a:solidFill>
                    <a:srgbClr val="26262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Executive producer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60" name="Google Shape;1160;p9"/>
          <p:cNvGrpSpPr/>
          <p:nvPr/>
        </p:nvGrpSpPr>
        <p:grpSpPr>
          <a:xfrm>
            <a:off x="10160498" y="4733291"/>
            <a:ext cx="1340903" cy="568326"/>
            <a:chOff x="8855916" y="3350266"/>
            <a:chExt cx="978821" cy="568326"/>
          </a:xfrm>
        </p:grpSpPr>
        <p:sp>
          <p:nvSpPr>
            <p:cNvPr id="1161" name="Google Shape;1161;p9"/>
            <p:cNvSpPr/>
            <p:nvPr/>
          </p:nvSpPr>
          <p:spPr>
            <a:xfrm>
              <a:off x="8855916" y="3350266"/>
              <a:ext cx="978821" cy="568326"/>
            </a:xfrm>
            <a:prstGeom prst="roundRect">
              <a:avLst>
                <a:gd fmla="val 31374" name="adj"/>
              </a:avLst>
            </a:prstGeom>
            <a:solidFill>
              <a:srgbClr val="B7A1C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1" i="0" sz="1000" u="none" cap="none" strike="noStrike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162" name="Google Shape;1162;p9"/>
            <p:cNvSpPr txBox="1"/>
            <p:nvPr/>
          </p:nvSpPr>
          <p:spPr>
            <a:xfrm>
              <a:off x="8889898" y="3484437"/>
              <a:ext cx="910857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ru-RU" sz="1000" u="none" cap="none" strike="noStrike">
                  <a:solidFill>
                    <a:srgbClr val="26262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***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ru-RU" sz="1000" u="none" cap="none" strike="noStrike">
                  <a:solidFill>
                    <a:srgbClr val="26262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producer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63" name="Google Shape;1163;p9"/>
          <p:cNvSpPr/>
          <p:nvPr/>
        </p:nvSpPr>
        <p:spPr>
          <a:xfrm>
            <a:off x="-1235675" y="0"/>
            <a:ext cx="1235675" cy="1235675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64" name="Google Shape;1164;p9"/>
          <p:cNvSpPr txBox="1"/>
          <p:nvPr/>
        </p:nvSpPr>
        <p:spPr>
          <a:xfrm>
            <a:off x="300038" y="248505"/>
            <a:ext cx="7950468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ru-RU" sz="2800" u="none" cap="none" strike="noStrike">
                <a:solidFill>
                  <a:srgbClr val="B7A1CC"/>
                </a:solidFill>
                <a:latin typeface="Arial"/>
                <a:ea typeface="Arial"/>
                <a:cs typeface="Arial"/>
                <a:sym typeface="Arial"/>
              </a:rPr>
              <a:t>Non-linear learning track</a:t>
            </a:r>
            <a:endParaRPr b="1" i="0" sz="2800" u="none" cap="none" strike="noStrike">
              <a:solidFill>
                <a:srgbClr val="B7A1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5" name="Google Shape;1165;p9"/>
          <p:cNvSpPr/>
          <p:nvPr/>
        </p:nvSpPr>
        <p:spPr>
          <a:xfrm>
            <a:off x="-1363254" y="2372475"/>
            <a:ext cx="2570370" cy="257037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66" name="Google Shape;1166;p9"/>
          <p:cNvSpPr txBox="1"/>
          <p:nvPr/>
        </p:nvSpPr>
        <p:spPr>
          <a:xfrm>
            <a:off x="400258" y="3472994"/>
            <a:ext cx="86092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ru-RU" sz="24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64%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7" name="Google Shape;1167;p9"/>
          <p:cNvSpPr txBox="1"/>
          <p:nvPr/>
        </p:nvSpPr>
        <p:spPr>
          <a:xfrm rot="-5400000">
            <a:off x="-693877" y="3534550"/>
            <a:ext cx="2129801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1600" u="none" cap="none" strike="noStrike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rPr>
              <a:t>Producing</a:t>
            </a:r>
            <a:endParaRPr b="1" i="0" sz="1600" u="none" cap="none" strike="noStrike">
              <a:solidFill>
                <a:srgbClr val="26262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68" name="Google Shape;1168;p9"/>
          <p:cNvSpPr/>
          <p:nvPr/>
        </p:nvSpPr>
        <p:spPr>
          <a:xfrm>
            <a:off x="2202068" y="3840162"/>
            <a:ext cx="906978" cy="899234"/>
          </a:xfrm>
          <a:prstGeom prst="roundRect">
            <a:avLst>
              <a:gd fmla="val 14426" name="adj"/>
            </a:avLst>
          </a:prstGeom>
          <a:solidFill>
            <a:srgbClr val="262626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1" i="0" sz="9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53" name="Google Shape;1153;p9"/>
          <p:cNvSpPr/>
          <p:nvPr/>
        </p:nvSpPr>
        <p:spPr>
          <a:xfrm>
            <a:off x="2202068" y="2441460"/>
            <a:ext cx="906978" cy="899234"/>
          </a:xfrm>
          <a:prstGeom prst="roundRect">
            <a:avLst>
              <a:gd fmla="val 14073" name="adj"/>
            </a:avLst>
          </a:prstGeom>
          <a:solidFill>
            <a:srgbClr val="262626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1" i="0" sz="9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69" name="Google Shape;1169;p9"/>
          <p:cNvSpPr/>
          <p:nvPr/>
        </p:nvSpPr>
        <p:spPr>
          <a:xfrm>
            <a:off x="3302106" y="3840162"/>
            <a:ext cx="906978" cy="899234"/>
          </a:xfrm>
          <a:prstGeom prst="roundRect">
            <a:avLst>
              <a:gd fmla="val 13367" name="adj"/>
            </a:avLst>
          </a:prstGeom>
          <a:solidFill>
            <a:srgbClr val="262626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1" i="0" sz="9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70" name="Google Shape;1170;p9"/>
          <p:cNvSpPr/>
          <p:nvPr/>
        </p:nvSpPr>
        <p:spPr>
          <a:xfrm>
            <a:off x="3310721" y="2441460"/>
            <a:ext cx="906978" cy="899234"/>
          </a:xfrm>
          <a:prstGeom prst="roundRect">
            <a:avLst>
              <a:gd fmla="val 12308" name="adj"/>
            </a:avLst>
          </a:prstGeom>
          <a:solidFill>
            <a:srgbClr val="262626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1" i="0" sz="9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71" name="Google Shape;1171;p9"/>
          <p:cNvSpPr/>
          <p:nvPr/>
        </p:nvSpPr>
        <p:spPr>
          <a:xfrm>
            <a:off x="4408463" y="2441460"/>
            <a:ext cx="906978" cy="899234"/>
          </a:xfrm>
          <a:prstGeom prst="roundRect">
            <a:avLst>
              <a:gd fmla="val 13367" name="adj"/>
            </a:avLst>
          </a:prstGeom>
          <a:solidFill>
            <a:srgbClr val="262626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1" i="0" sz="9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172" name="Google Shape;1172;p9"/>
          <p:cNvCxnSpPr>
            <a:stCxn id="1153" idx="2"/>
            <a:endCxn id="1168" idx="0"/>
          </p:cNvCxnSpPr>
          <p:nvPr/>
        </p:nvCxnSpPr>
        <p:spPr>
          <a:xfrm>
            <a:off x="2655557" y="3340694"/>
            <a:ext cx="0" cy="499500"/>
          </a:xfrm>
          <a:prstGeom prst="straightConnector1">
            <a:avLst/>
          </a:prstGeom>
          <a:noFill/>
          <a:ln cap="flat" cmpd="sng" w="12700">
            <a:solidFill>
              <a:schemeClr val="lt1">
                <a:alpha val="49411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73" name="Google Shape;1173;p9"/>
          <p:cNvCxnSpPr>
            <a:stCxn id="1170" idx="2"/>
            <a:endCxn id="1169" idx="0"/>
          </p:cNvCxnSpPr>
          <p:nvPr/>
        </p:nvCxnSpPr>
        <p:spPr>
          <a:xfrm flipH="1">
            <a:off x="3755510" y="3340694"/>
            <a:ext cx="8700" cy="499500"/>
          </a:xfrm>
          <a:prstGeom prst="straightConnector1">
            <a:avLst/>
          </a:prstGeom>
          <a:noFill/>
          <a:ln cap="flat" cmpd="sng" w="12700">
            <a:solidFill>
              <a:schemeClr val="lt1">
                <a:alpha val="49411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74" name="Google Shape;1174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150254">
            <a:off x="10133220" y="1871448"/>
            <a:ext cx="276999" cy="276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5" name="Google Shape;1175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150254">
            <a:off x="10133221" y="3245193"/>
            <a:ext cx="276999" cy="276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6" name="Google Shape;1176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150254">
            <a:off x="10133220" y="4584061"/>
            <a:ext cx="276999" cy="2769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77" name="Google Shape;1177;p9"/>
          <p:cNvCxnSpPr>
            <a:stCxn id="1171" idx="2"/>
            <a:endCxn id="1178" idx="1"/>
          </p:cNvCxnSpPr>
          <p:nvPr/>
        </p:nvCxnSpPr>
        <p:spPr>
          <a:xfrm flipH="1" rot="-5400000">
            <a:off x="5024702" y="3177944"/>
            <a:ext cx="305100" cy="630600"/>
          </a:xfrm>
          <a:prstGeom prst="bentConnector2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179" name="Google Shape;1179;p9"/>
          <p:cNvSpPr txBox="1"/>
          <p:nvPr/>
        </p:nvSpPr>
        <p:spPr>
          <a:xfrm>
            <a:off x="2249254" y="2767967"/>
            <a:ext cx="812607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Production stages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0" name="Google Shape;1180;p9"/>
          <p:cNvSpPr txBox="1"/>
          <p:nvPr/>
        </p:nvSpPr>
        <p:spPr>
          <a:xfrm>
            <a:off x="3308782" y="2627429"/>
            <a:ext cx="910857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Identification of audience requests and trends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1" name="Google Shape;1181;p9"/>
          <p:cNvSpPr txBox="1"/>
          <p:nvPr/>
        </p:nvSpPr>
        <p:spPr>
          <a:xfrm>
            <a:off x="2251397" y="3982003"/>
            <a:ext cx="808321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Hierarchy of the film crew, working out cases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2" name="Google Shape;1182;p9"/>
          <p:cNvSpPr txBox="1"/>
          <p:nvPr/>
        </p:nvSpPr>
        <p:spPr>
          <a:xfrm>
            <a:off x="3390044" y="4026131"/>
            <a:ext cx="761685" cy="4924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What to do with an idea, bringing it to a pitch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3" name="Google Shape;1183;p9"/>
          <p:cNvSpPr txBox="1"/>
          <p:nvPr/>
        </p:nvSpPr>
        <p:spPr>
          <a:xfrm>
            <a:off x="4504195" y="2644856"/>
            <a:ext cx="715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Master class </a:t>
            </a:r>
            <a:r>
              <a:rPr lang="ru-RU"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from a </a:t>
            </a:r>
            <a:r>
              <a:rPr b="0" i="0" lang="ru-RU" sz="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star of </a:t>
            </a:r>
            <a:r>
              <a:rPr lang="ru-RU" sz="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production</a:t>
            </a:r>
            <a:endParaRPr b="0" i="0" sz="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184" name="Google Shape;1184;p9"/>
          <p:cNvGrpSpPr/>
          <p:nvPr/>
        </p:nvGrpSpPr>
        <p:grpSpPr>
          <a:xfrm>
            <a:off x="3160128" y="1083223"/>
            <a:ext cx="1210037" cy="937174"/>
            <a:chOff x="3359148" y="509109"/>
            <a:chExt cx="1744838" cy="1351377"/>
          </a:xfrm>
        </p:grpSpPr>
        <p:sp>
          <p:nvSpPr>
            <p:cNvPr id="1185" name="Google Shape;1185;p9"/>
            <p:cNvSpPr/>
            <p:nvPr/>
          </p:nvSpPr>
          <p:spPr>
            <a:xfrm>
              <a:off x="3712061" y="874568"/>
              <a:ext cx="985918" cy="985918"/>
            </a:xfrm>
            <a:prstGeom prst="ellipse">
              <a:avLst/>
            </a:prstGeom>
            <a:solidFill>
              <a:srgbClr val="C7F327"/>
            </a:solidFill>
            <a:ln cap="flat" cmpd="sng" w="381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t/>
              </a:r>
              <a:endParaRPr b="0" i="0" sz="700" u="none" cap="none" strike="noStrike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186" name="Google Shape;1186;p9"/>
            <p:cNvSpPr txBox="1"/>
            <p:nvPr/>
          </p:nvSpPr>
          <p:spPr>
            <a:xfrm>
              <a:off x="3749133" y="1076908"/>
              <a:ext cx="924600" cy="77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ru-RU" sz="700" u="none" cap="none" strike="noStrike">
                  <a:solidFill>
                    <a:srgbClr val="26262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Analysis of the information</a:t>
              </a:r>
              <a:r>
                <a:rPr b="1" lang="ru-RU" sz="700">
                  <a:solidFill>
                    <a:srgbClr val="26262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online</a:t>
              </a:r>
              <a:r>
                <a:rPr b="1" i="0" lang="ru-RU" sz="700" u="none" cap="none" strike="noStrike">
                  <a:solidFill>
                    <a:srgbClr val="26262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: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ru-RU" sz="700" u="none" cap="none" strike="noStrike">
                  <a:solidFill>
                    <a:srgbClr val="26262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20 %</a:t>
              </a:r>
              <a:endParaRPr b="1" i="0" sz="700" u="none" cap="none" strike="noStrike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grpSp>
          <p:nvGrpSpPr>
            <p:cNvPr id="1187" name="Google Shape;1187;p9"/>
            <p:cNvGrpSpPr/>
            <p:nvPr/>
          </p:nvGrpSpPr>
          <p:grpSpPr>
            <a:xfrm>
              <a:off x="3359148" y="509109"/>
              <a:ext cx="1744838" cy="1010297"/>
              <a:chOff x="3538675" y="509109"/>
              <a:chExt cx="1744838" cy="1010297"/>
            </a:xfrm>
          </p:grpSpPr>
          <p:sp>
            <p:nvSpPr>
              <p:cNvPr id="1188" name="Google Shape;1188;p9"/>
              <p:cNvSpPr/>
              <p:nvPr/>
            </p:nvSpPr>
            <p:spPr>
              <a:xfrm>
                <a:off x="4002867" y="509109"/>
                <a:ext cx="255732" cy="255732"/>
              </a:xfrm>
              <a:prstGeom prst="roundRect">
                <a:avLst>
                  <a:gd fmla="val 16667" name="adj"/>
                </a:avLst>
              </a:prstGeom>
              <a:solidFill>
                <a:srgbClr val="C7F327">
                  <a:alpha val="200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700"/>
                  <a:buFont typeface="Arial"/>
                  <a:buNone/>
                </a:pPr>
                <a:r>
                  <a:t/>
                </a:r>
                <a:endParaRPr b="0" i="0" sz="700" u="none" cap="none" strike="noStrike">
                  <a:solidFill>
                    <a:srgbClr val="262626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189" name="Google Shape;1189;p9"/>
              <p:cNvSpPr/>
              <p:nvPr/>
            </p:nvSpPr>
            <p:spPr>
              <a:xfrm>
                <a:off x="4488501" y="509109"/>
                <a:ext cx="255732" cy="255732"/>
              </a:xfrm>
              <a:prstGeom prst="roundRect">
                <a:avLst>
                  <a:gd fmla="val 16667" name="adj"/>
                </a:avLst>
              </a:prstGeom>
              <a:solidFill>
                <a:srgbClr val="C7F327">
                  <a:alpha val="200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700"/>
                  <a:buFont typeface="Arial"/>
                  <a:buNone/>
                </a:pPr>
                <a:r>
                  <a:t/>
                </a:r>
                <a:endParaRPr b="0" i="0" sz="700" u="none" cap="none" strike="noStrike">
                  <a:solidFill>
                    <a:srgbClr val="262626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190" name="Google Shape;1190;p9"/>
              <p:cNvSpPr/>
              <p:nvPr/>
            </p:nvSpPr>
            <p:spPr>
              <a:xfrm>
                <a:off x="3637167" y="843362"/>
                <a:ext cx="255732" cy="255732"/>
              </a:xfrm>
              <a:prstGeom prst="roundRect">
                <a:avLst>
                  <a:gd fmla="val 16667" name="adj"/>
                </a:avLst>
              </a:prstGeom>
              <a:solidFill>
                <a:srgbClr val="C7F327">
                  <a:alpha val="200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700"/>
                  <a:buFont typeface="Arial"/>
                  <a:buNone/>
                </a:pPr>
                <a:r>
                  <a:t/>
                </a:r>
                <a:endParaRPr b="0" i="0" sz="700" u="none" cap="none" strike="noStrike">
                  <a:solidFill>
                    <a:srgbClr val="262626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191" name="Google Shape;1191;p9"/>
              <p:cNvSpPr/>
              <p:nvPr/>
            </p:nvSpPr>
            <p:spPr>
              <a:xfrm>
                <a:off x="4867489" y="843362"/>
                <a:ext cx="255732" cy="255732"/>
              </a:xfrm>
              <a:prstGeom prst="roundRect">
                <a:avLst>
                  <a:gd fmla="val 16667" name="adj"/>
                </a:avLst>
              </a:prstGeom>
              <a:solidFill>
                <a:srgbClr val="C7F327">
                  <a:alpha val="200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700"/>
                  <a:buFont typeface="Arial"/>
                  <a:buNone/>
                </a:pPr>
                <a:r>
                  <a:t/>
                </a:r>
                <a:endParaRPr b="0" i="0" sz="700" u="none" cap="none" strike="noStrike">
                  <a:solidFill>
                    <a:srgbClr val="262626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192" name="Google Shape;1192;p9"/>
              <p:cNvSpPr/>
              <p:nvPr/>
            </p:nvSpPr>
            <p:spPr>
              <a:xfrm>
                <a:off x="3538675" y="1263674"/>
                <a:ext cx="255732" cy="255732"/>
              </a:xfrm>
              <a:prstGeom prst="roundRect">
                <a:avLst>
                  <a:gd fmla="val 16667" name="adj"/>
                </a:avLst>
              </a:prstGeom>
              <a:solidFill>
                <a:srgbClr val="C7F327">
                  <a:alpha val="200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700"/>
                  <a:buFont typeface="Arial"/>
                  <a:buNone/>
                </a:pPr>
                <a:r>
                  <a:t/>
                </a:r>
                <a:endParaRPr b="0" i="0" sz="700" u="none" cap="none" strike="noStrike">
                  <a:solidFill>
                    <a:srgbClr val="262626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193" name="Google Shape;1193;p9"/>
              <p:cNvSpPr/>
              <p:nvPr/>
            </p:nvSpPr>
            <p:spPr>
              <a:xfrm>
                <a:off x="5027781" y="1263674"/>
                <a:ext cx="255732" cy="255732"/>
              </a:xfrm>
              <a:prstGeom prst="roundRect">
                <a:avLst>
                  <a:gd fmla="val 16667" name="adj"/>
                </a:avLst>
              </a:prstGeom>
              <a:solidFill>
                <a:srgbClr val="C7F327">
                  <a:alpha val="200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700"/>
                  <a:buFont typeface="Arial"/>
                  <a:buNone/>
                </a:pPr>
                <a:r>
                  <a:t/>
                </a:r>
                <a:endParaRPr b="0" i="0" sz="700" u="none" cap="none" strike="noStrike">
                  <a:solidFill>
                    <a:srgbClr val="262626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</p:grpSp>
      <p:cxnSp>
        <p:nvCxnSpPr>
          <p:cNvPr id="1194" name="Google Shape;1194;p9"/>
          <p:cNvCxnSpPr>
            <a:stCxn id="1168" idx="3"/>
            <a:endCxn id="1180" idx="1"/>
          </p:cNvCxnSpPr>
          <p:nvPr/>
        </p:nvCxnSpPr>
        <p:spPr>
          <a:xfrm flipH="1" rot="10800000">
            <a:off x="3109046" y="2873779"/>
            <a:ext cx="199800" cy="1416000"/>
          </a:xfrm>
          <a:prstGeom prst="bentConnector3">
            <a:avLst>
              <a:gd fmla="val 50000" name="adj1"/>
            </a:avLst>
          </a:prstGeom>
          <a:noFill/>
          <a:ln cap="flat" cmpd="sng" w="12700">
            <a:solidFill>
              <a:schemeClr val="lt1">
                <a:alpha val="49411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95" name="Google Shape;1195;p9"/>
          <p:cNvCxnSpPr>
            <a:stCxn id="1169" idx="3"/>
            <a:endCxn id="1171" idx="1"/>
          </p:cNvCxnSpPr>
          <p:nvPr/>
        </p:nvCxnSpPr>
        <p:spPr>
          <a:xfrm flipH="1" rot="10800000">
            <a:off x="4209084" y="2891179"/>
            <a:ext cx="199500" cy="1398600"/>
          </a:xfrm>
          <a:prstGeom prst="bentConnector3">
            <a:avLst>
              <a:gd fmla="val 50000" name="adj1"/>
            </a:avLst>
          </a:prstGeom>
          <a:noFill/>
          <a:ln cap="flat" cmpd="sng" w="12700">
            <a:solidFill>
              <a:schemeClr val="lt1">
                <a:alpha val="49411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96" name="Google Shape;1196;p9"/>
          <p:cNvCxnSpPr>
            <a:stCxn id="1170" idx="0"/>
          </p:cNvCxnSpPr>
          <p:nvPr/>
        </p:nvCxnSpPr>
        <p:spPr>
          <a:xfrm rot="10800000">
            <a:off x="3755510" y="1938360"/>
            <a:ext cx="8700" cy="503100"/>
          </a:xfrm>
          <a:prstGeom prst="straightConnector1">
            <a:avLst/>
          </a:prstGeom>
          <a:noFill/>
          <a:ln cap="flat" cmpd="sng" w="12700">
            <a:solidFill>
              <a:srgbClr val="C7F327"/>
            </a:solidFill>
            <a:prstDash val="dash"/>
            <a:miter lim="800000"/>
            <a:headEnd len="sm" w="sm" type="none"/>
            <a:tailEnd len="med" w="med" type="triangle"/>
          </a:ln>
        </p:spPr>
      </p:cxnSp>
      <p:grpSp>
        <p:nvGrpSpPr>
          <p:cNvPr id="1197" name="Google Shape;1197;p9"/>
          <p:cNvGrpSpPr/>
          <p:nvPr/>
        </p:nvGrpSpPr>
        <p:grpSpPr>
          <a:xfrm>
            <a:off x="2053478" y="5080817"/>
            <a:ext cx="1210037" cy="937174"/>
            <a:chOff x="2285404" y="5453378"/>
            <a:chExt cx="1744838" cy="1317333"/>
          </a:xfrm>
        </p:grpSpPr>
        <p:sp>
          <p:nvSpPr>
            <p:cNvPr id="1198" name="Google Shape;1198;p9"/>
            <p:cNvSpPr/>
            <p:nvPr/>
          </p:nvSpPr>
          <p:spPr>
            <a:xfrm>
              <a:off x="2638317" y="5453378"/>
              <a:ext cx="985918" cy="985918"/>
            </a:xfrm>
            <a:prstGeom prst="ellipse">
              <a:avLst/>
            </a:prstGeom>
            <a:solidFill>
              <a:srgbClr val="C7F327"/>
            </a:solidFill>
            <a:ln cap="flat" cmpd="sng" w="381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t/>
              </a:r>
              <a:endParaRPr b="0" i="0" sz="700" u="none" cap="none" strike="noStrike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199" name="Google Shape;1199;p9"/>
            <p:cNvSpPr txBox="1"/>
            <p:nvPr/>
          </p:nvSpPr>
          <p:spPr>
            <a:xfrm>
              <a:off x="2699687" y="5678535"/>
              <a:ext cx="863178" cy="51914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ru-RU" sz="800" u="none" cap="none" strike="noStrike">
                  <a:solidFill>
                    <a:srgbClr val="26262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Communications: Base 40%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00" name="Google Shape;1200;p9"/>
            <p:cNvGrpSpPr/>
            <p:nvPr/>
          </p:nvGrpSpPr>
          <p:grpSpPr>
            <a:xfrm flipH="1" rot="10800000">
              <a:off x="2285404" y="5760414"/>
              <a:ext cx="1744838" cy="1010297"/>
              <a:chOff x="3538675" y="509109"/>
              <a:chExt cx="1744838" cy="1010297"/>
            </a:xfrm>
          </p:grpSpPr>
          <p:sp>
            <p:nvSpPr>
              <p:cNvPr id="1201" name="Google Shape;1201;p9"/>
              <p:cNvSpPr/>
              <p:nvPr/>
            </p:nvSpPr>
            <p:spPr>
              <a:xfrm>
                <a:off x="4002867" y="509109"/>
                <a:ext cx="255732" cy="255732"/>
              </a:xfrm>
              <a:prstGeom prst="roundRect">
                <a:avLst>
                  <a:gd fmla="val 16667" name="adj"/>
                </a:avLst>
              </a:prstGeom>
              <a:solidFill>
                <a:srgbClr val="C7F327">
                  <a:alpha val="200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700"/>
                  <a:buFont typeface="Arial"/>
                  <a:buNone/>
                </a:pPr>
                <a:r>
                  <a:t/>
                </a:r>
                <a:endParaRPr b="0" i="0" sz="700" u="none" cap="none" strike="noStrike">
                  <a:solidFill>
                    <a:srgbClr val="262626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202" name="Google Shape;1202;p9"/>
              <p:cNvSpPr/>
              <p:nvPr/>
            </p:nvSpPr>
            <p:spPr>
              <a:xfrm>
                <a:off x="4488501" y="509109"/>
                <a:ext cx="255732" cy="255732"/>
              </a:xfrm>
              <a:prstGeom prst="roundRect">
                <a:avLst>
                  <a:gd fmla="val 16667" name="adj"/>
                </a:avLst>
              </a:prstGeom>
              <a:solidFill>
                <a:srgbClr val="C7F327">
                  <a:alpha val="200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700"/>
                  <a:buFont typeface="Arial"/>
                  <a:buNone/>
                </a:pPr>
                <a:r>
                  <a:t/>
                </a:r>
                <a:endParaRPr b="0" i="0" sz="700" u="none" cap="none" strike="noStrike">
                  <a:solidFill>
                    <a:srgbClr val="262626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203" name="Google Shape;1203;p9"/>
              <p:cNvSpPr/>
              <p:nvPr/>
            </p:nvSpPr>
            <p:spPr>
              <a:xfrm>
                <a:off x="3637167" y="843362"/>
                <a:ext cx="255732" cy="255732"/>
              </a:xfrm>
              <a:prstGeom prst="roundRect">
                <a:avLst>
                  <a:gd fmla="val 16667" name="adj"/>
                </a:avLst>
              </a:prstGeom>
              <a:solidFill>
                <a:srgbClr val="C7F327">
                  <a:alpha val="200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700"/>
                  <a:buFont typeface="Arial"/>
                  <a:buNone/>
                </a:pPr>
                <a:r>
                  <a:t/>
                </a:r>
                <a:endParaRPr b="0" i="0" sz="700" u="none" cap="none" strike="noStrike">
                  <a:solidFill>
                    <a:srgbClr val="262626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204" name="Google Shape;1204;p9"/>
              <p:cNvSpPr/>
              <p:nvPr/>
            </p:nvSpPr>
            <p:spPr>
              <a:xfrm>
                <a:off x="4867489" y="843362"/>
                <a:ext cx="255732" cy="255732"/>
              </a:xfrm>
              <a:prstGeom prst="roundRect">
                <a:avLst>
                  <a:gd fmla="val 16667" name="adj"/>
                </a:avLst>
              </a:prstGeom>
              <a:solidFill>
                <a:srgbClr val="C7F327">
                  <a:alpha val="200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700"/>
                  <a:buFont typeface="Arial"/>
                  <a:buNone/>
                </a:pPr>
                <a:r>
                  <a:t/>
                </a:r>
                <a:endParaRPr b="0" i="0" sz="700" u="none" cap="none" strike="noStrike">
                  <a:solidFill>
                    <a:srgbClr val="262626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205" name="Google Shape;1205;p9"/>
              <p:cNvSpPr/>
              <p:nvPr/>
            </p:nvSpPr>
            <p:spPr>
              <a:xfrm>
                <a:off x="3538675" y="1263674"/>
                <a:ext cx="255732" cy="255732"/>
              </a:xfrm>
              <a:prstGeom prst="roundRect">
                <a:avLst>
                  <a:gd fmla="val 16667" name="adj"/>
                </a:avLst>
              </a:prstGeom>
              <a:solidFill>
                <a:srgbClr val="C7F327">
                  <a:alpha val="200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700"/>
                  <a:buFont typeface="Arial"/>
                  <a:buNone/>
                </a:pPr>
                <a:r>
                  <a:t/>
                </a:r>
                <a:endParaRPr b="0" i="0" sz="700" u="none" cap="none" strike="noStrike">
                  <a:solidFill>
                    <a:srgbClr val="262626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206" name="Google Shape;1206;p9"/>
              <p:cNvSpPr/>
              <p:nvPr/>
            </p:nvSpPr>
            <p:spPr>
              <a:xfrm>
                <a:off x="5027781" y="1263674"/>
                <a:ext cx="255732" cy="255732"/>
              </a:xfrm>
              <a:prstGeom prst="roundRect">
                <a:avLst>
                  <a:gd fmla="val 16667" name="adj"/>
                </a:avLst>
              </a:prstGeom>
              <a:solidFill>
                <a:srgbClr val="C7F327">
                  <a:alpha val="20000"/>
                </a:srgbClr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700"/>
                  <a:buFont typeface="Arial"/>
                  <a:buNone/>
                </a:pPr>
                <a:r>
                  <a:t/>
                </a:r>
                <a:endParaRPr b="0" i="0" sz="700" u="none" cap="none" strike="noStrike">
                  <a:solidFill>
                    <a:srgbClr val="262626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</p:grpSp>
      <p:cxnSp>
        <p:nvCxnSpPr>
          <p:cNvPr id="1207" name="Google Shape;1207;p9"/>
          <p:cNvCxnSpPr/>
          <p:nvPr/>
        </p:nvCxnSpPr>
        <p:spPr>
          <a:xfrm>
            <a:off x="2653965" y="4844238"/>
            <a:ext cx="3183" cy="224135"/>
          </a:xfrm>
          <a:prstGeom prst="straightConnector1">
            <a:avLst/>
          </a:prstGeom>
          <a:noFill/>
          <a:ln cap="flat" cmpd="sng" w="12700">
            <a:solidFill>
              <a:srgbClr val="C7F327"/>
            </a:solidFill>
            <a:prstDash val="dash"/>
            <a:miter lim="800000"/>
            <a:headEnd len="sm" w="sm" type="none"/>
            <a:tailEnd len="med" w="med" type="triangle"/>
          </a:ln>
        </p:spPr>
      </p:cxnSp>
      <p:sp>
        <p:nvSpPr>
          <p:cNvPr id="1208" name="Google Shape;1208;p9"/>
          <p:cNvSpPr/>
          <p:nvPr/>
        </p:nvSpPr>
        <p:spPr>
          <a:xfrm>
            <a:off x="6091661" y="3373495"/>
            <a:ext cx="978821" cy="568326"/>
          </a:xfrm>
          <a:prstGeom prst="roundRect">
            <a:avLst>
              <a:gd fmla="val 31374" name="adj"/>
            </a:avLst>
          </a:prstGeom>
          <a:solidFill>
            <a:srgbClr val="B7A1C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1" i="0" sz="1000" u="none" cap="none" strike="noStrike">
              <a:solidFill>
                <a:srgbClr val="26262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09" name="Google Shape;1209;p9"/>
          <p:cNvSpPr txBox="1"/>
          <p:nvPr/>
        </p:nvSpPr>
        <p:spPr>
          <a:xfrm>
            <a:off x="6125643" y="3503770"/>
            <a:ext cx="91085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1000" u="none" cap="none" strike="noStrike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rPr>
              <a:t>Producer: Level 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8" name="Google Shape;1178;p9"/>
          <p:cNvSpPr/>
          <p:nvPr/>
        </p:nvSpPr>
        <p:spPr>
          <a:xfrm>
            <a:off x="5492675" y="3076910"/>
            <a:ext cx="320420" cy="1137671"/>
          </a:xfrm>
          <a:prstGeom prst="roundRect">
            <a:avLst>
              <a:gd fmla="val 50000" name="adj"/>
            </a:avLst>
          </a:prstGeom>
          <a:solidFill>
            <a:srgbClr val="262626"/>
          </a:solidFill>
          <a:ln cap="flat" cmpd="sng" w="12700">
            <a:solidFill>
              <a:srgbClr val="B7A1C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1" i="0" sz="9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10" name="Google Shape;1210;p9"/>
          <p:cNvSpPr txBox="1"/>
          <p:nvPr/>
        </p:nvSpPr>
        <p:spPr>
          <a:xfrm rot="-5400000">
            <a:off x="5486589" y="3681221"/>
            <a:ext cx="357190" cy="1384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9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Test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1" name="Google Shape;1211;p9"/>
          <p:cNvSpPr/>
          <p:nvPr/>
        </p:nvSpPr>
        <p:spPr>
          <a:xfrm>
            <a:off x="5492675" y="3076910"/>
            <a:ext cx="320420" cy="303514"/>
          </a:xfrm>
          <a:prstGeom prst="roundRect">
            <a:avLst>
              <a:gd fmla="val 50000" name="adj"/>
            </a:avLst>
          </a:prstGeom>
          <a:solidFill>
            <a:srgbClr val="B7A1CC"/>
          </a:solidFill>
          <a:ln cap="flat" cmpd="sng" w="12700">
            <a:solidFill>
              <a:srgbClr val="B7A1C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1" i="0" sz="9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212" name="Google Shape;1212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79784" y="3155318"/>
            <a:ext cx="158903" cy="158903"/>
          </a:xfrm>
          <a:prstGeom prst="rect">
            <a:avLst/>
          </a:prstGeom>
          <a:noFill/>
          <a:ln>
            <a:noFill/>
          </a:ln>
        </p:spPr>
      </p:pic>
      <p:sp>
        <p:nvSpPr>
          <p:cNvPr id="1213" name="Google Shape;1213;p9"/>
          <p:cNvSpPr/>
          <p:nvPr/>
        </p:nvSpPr>
        <p:spPr>
          <a:xfrm>
            <a:off x="7296176" y="3350266"/>
            <a:ext cx="613517" cy="613517"/>
          </a:xfrm>
          <a:prstGeom prst="ellipse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0%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4" name="Google Shape;1214;p9"/>
          <p:cNvSpPr/>
          <p:nvPr/>
        </p:nvSpPr>
        <p:spPr>
          <a:xfrm>
            <a:off x="7296176" y="3157637"/>
            <a:ext cx="164978" cy="164978"/>
          </a:xfrm>
          <a:prstGeom prst="roundRect">
            <a:avLst>
              <a:gd fmla="val 16667" name="adj"/>
            </a:avLst>
          </a:prstGeom>
          <a:solidFill>
            <a:schemeClr val="lt1">
              <a:alpha val="2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5" name="Google Shape;1215;p9"/>
          <p:cNvSpPr/>
          <p:nvPr/>
        </p:nvSpPr>
        <p:spPr>
          <a:xfrm>
            <a:off x="7520445" y="3093109"/>
            <a:ext cx="164978" cy="164978"/>
          </a:xfrm>
          <a:prstGeom prst="roundRect">
            <a:avLst>
              <a:gd fmla="val 16667" name="adj"/>
            </a:avLst>
          </a:prstGeom>
          <a:solidFill>
            <a:schemeClr val="lt1">
              <a:alpha val="2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6" name="Google Shape;1216;p9"/>
          <p:cNvSpPr/>
          <p:nvPr/>
        </p:nvSpPr>
        <p:spPr>
          <a:xfrm>
            <a:off x="7740965" y="3157637"/>
            <a:ext cx="164978" cy="164978"/>
          </a:xfrm>
          <a:prstGeom prst="roundRect">
            <a:avLst>
              <a:gd fmla="val 16667" name="adj"/>
            </a:avLst>
          </a:prstGeom>
          <a:solidFill>
            <a:schemeClr val="lt1">
              <a:alpha val="2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7" name="Google Shape;1217;p9"/>
          <p:cNvSpPr/>
          <p:nvPr/>
        </p:nvSpPr>
        <p:spPr>
          <a:xfrm flipH="1" rot="10800000">
            <a:off x="7296176" y="3992701"/>
            <a:ext cx="164978" cy="164978"/>
          </a:xfrm>
          <a:prstGeom prst="roundRect">
            <a:avLst>
              <a:gd fmla="val 16667" name="adj"/>
            </a:avLst>
          </a:prstGeom>
          <a:solidFill>
            <a:schemeClr val="lt1">
              <a:alpha val="2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8" name="Google Shape;1218;p9"/>
          <p:cNvSpPr/>
          <p:nvPr/>
        </p:nvSpPr>
        <p:spPr>
          <a:xfrm flipH="1" rot="10800000">
            <a:off x="7520445" y="4057229"/>
            <a:ext cx="164978" cy="164978"/>
          </a:xfrm>
          <a:prstGeom prst="roundRect">
            <a:avLst>
              <a:gd fmla="val 16667" name="adj"/>
            </a:avLst>
          </a:prstGeom>
          <a:solidFill>
            <a:schemeClr val="lt1">
              <a:alpha val="2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9" name="Google Shape;1219;p9"/>
          <p:cNvSpPr/>
          <p:nvPr/>
        </p:nvSpPr>
        <p:spPr>
          <a:xfrm flipH="1" rot="10800000">
            <a:off x="7740965" y="3992701"/>
            <a:ext cx="164978" cy="164978"/>
          </a:xfrm>
          <a:prstGeom prst="roundRect">
            <a:avLst>
              <a:gd fmla="val 16667" name="adj"/>
            </a:avLst>
          </a:prstGeom>
          <a:solidFill>
            <a:schemeClr val="lt1">
              <a:alpha val="2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0" name="Google Shape;1220;p9"/>
          <p:cNvSpPr/>
          <p:nvPr/>
        </p:nvSpPr>
        <p:spPr>
          <a:xfrm flipH="1" rot="10800000">
            <a:off x="7951486" y="3827723"/>
            <a:ext cx="164978" cy="164978"/>
          </a:xfrm>
          <a:prstGeom prst="roundRect">
            <a:avLst>
              <a:gd fmla="val 16667" name="adj"/>
            </a:avLst>
          </a:prstGeom>
          <a:solidFill>
            <a:schemeClr val="lt1">
              <a:alpha val="2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1" name="Google Shape;1221;p9"/>
          <p:cNvSpPr/>
          <p:nvPr/>
        </p:nvSpPr>
        <p:spPr>
          <a:xfrm flipH="1" rot="10800000">
            <a:off x="7951486" y="3574535"/>
            <a:ext cx="164978" cy="164978"/>
          </a:xfrm>
          <a:prstGeom prst="roundRect">
            <a:avLst>
              <a:gd fmla="val 16667" name="adj"/>
            </a:avLst>
          </a:prstGeom>
          <a:solidFill>
            <a:schemeClr val="lt1">
              <a:alpha val="2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2" name="Google Shape;1222;p9"/>
          <p:cNvSpPr/>
          <p:nvPr/>
        </p:nvSpPr>
        <p:spPr>
          <a:xfrm flipH="1" rot="10800000">
            <a:off x="7951486" y="3322615"/>
            <a:ext cx="164978" cy="164978"/>
          </a:xfrm>
          <a:prstGeom prst="roundRect">
            <a:avLst>
              <a:gd fmla="val 16667" name="adj"/>
            </a:avLst>
          </a:prstGeom>
          <a:solidFill>
            <a:schemeClr val="lt1">
              <a:alpha val="2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23" name="Google Shape;1223;p9"/>
          <p:cNvCxnSpPr/>
          <p:nvPr/>
        </p:nvCxnSpPr>
        <p:spPr>
          <a:xfrm flipH="1" rot="10800000">
            <a:off x="7070482" y="3657025"/>
            <a:ext cx="225694" cy="633"/>
          </a:xfrm>
          <a:prstGeom prst="straightConnector1">
            <a:avLst/>
          </a:prstGeom>
          <a:noFill/>
          <a:ln cap="flat" cmpd="sng" w="12700">
            <a:solidFill>
              <a:srgbClr val="B7A1CC"/>
            </a:solidFill>
            <a:prstDash val="solid"/>
            <a:miter lim="800000"/>
            <a:headEnd len="sm" w="sm" type="none"/>
            <a:tailEnd len="med" w="med" type="triangle"/>
          </a:ln>
        </p:spPr>
      </p:cxnSp>
      <p:grpSp>
        <p:nvGrpSpPr>
          <p:cNvPr id="1224" name="Google Shape;1224;p9"/>
          <p:cNvGrpSpPr/>
          <p:nvPr/>
        </p:nvGrpSpPr>
        <p:grpSpPr>
          <a:xfrm>
            <a:off x="8957829" y="3373493"/>
            <a:ext cx="978821" cy="568326"/>
            <a:chOff x="8855916" y="3350266"/>
            <a:chExt cx="978821" cy="568326"/>
          </a:xfrm>
        </p:grpSpPr>
        <p:sp>
          <p:nvSpPr>
            <p:cNvPr id="1225" name="Google Shape;1225;p9"/>
            <p:cNvSpPr/>
            <p:nvPr/>
          </p:nvSpPr>
          <p:spPr>
            <a:xfrm>
              <a:off x="8855916" y="3350266"/>
              <a:ext cx="978821" cy="568326"/>
            </a:xfrm>
            <a:prstGeom prst="roundRect">
              <a:avLst>
                <a:gd fmla="val 31374" name="adj"/>
              </a:avLst>
            </a:prstGeom>
            <a:solidFill>
              <a:srgbClr val="B7A1C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1" i="0" sz="1000" u="none" cap="none" strike="noStrike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226" name="Google Shape;1226;p9"/>
            <p:cNvSpPr txBox="1"/>
            <p:nvPr/>
          </p:nvSpPr>
          <p:spPr>
            <a:xfrm>
              <a:off x="8889898" y="3480541"/>
              <a:ext cx="910857" cy="307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ru-RU" sz="1000" u="none" cap="none" strike="noStrike">
                  <a:solidFill>
                    <a:srgbClr val="26262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Producer: level 2</a:t>
              </a:r>
              <a:endParaRPr b="1" i="0" sz="1000" u="none" cap="none" strike="noStrike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1227" name="Google Shape;1227;p9"/>
          <p:cNvGrpSpPr/>
          <p:nvPr/>
        </p:nvGrpSpPr>
        <p:grpSpPr>
          <a:xfrm>
            <a:off x="8341437" y="3076909"/>
            <a:ext cx="320420" cy="1137671"/>
            <a:chOff x="8704730" y="3136183"/>
            <a:chExt cx="320420" cy="1137671"/>
          </a:xfrm>
        </p:grpSpPr>
        <p:sp>
          <p:nvSpPr>
            <p:cNvPr id="1228" name="Google Shape;1228;p9"/>
            <p:cNvSpPr/>
            <p:nvPr/>
          </p:nvSpPr>
          <p:spPr>
            <a:xfrm>
              <a:off x="8704730" y="3136183"/>
              <a:ext cx="320420" cy="1137671"/>
            </a:xfrm>
            <a:prstGeom prst="roundRect">
              <a:avLst>
                <a:gd fmla="val 50000" name="adj"/>
              </a:avLst>
            </a:prstGeom>
            <a:solidFill>
              <a:srgbClr val="262626"/>
            </a:solidFill>
            <a:ln cap="flat" cmpd="sng" w="12700">
              <a:solidFill>
                <a:srgbClr val="B7A1CC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1" i="0" sz="9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229" name="Google Shape;1229;p9"/>
            <p:cNvSpPr txBox="1"/>
            <p:nvPr/>
          </p:nvSpPr>
          <p:spPr>
            <a:xfrm rot="-5400000">
              <a:off x="8619039" y="3757420"/>
              <a:ext cx="533915" cy="1384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ru-RU" sz="900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Test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9"/>
            <p:cNvSpPr/>
            <p:nvPr/>
          </p:nvSpPr>
          <p:spPr>
            <a:xfrm>
              <a:off x="8704730" y="3136183"/>
              <a:ext cx="320420" cy="303514"/>
            </a:xfrm>
            <a:prstGeom prst="roundRect">
              <a:avLst>
                <a:gd fmla="val 50000" name="adj"/>
              </a:avLst>
            </a:prstGeom>
            <a:solidFill>
              <a:srgbClr val="B7A1CC"/>
            </a:solidFill>
            <a:ln cap="flat" cmpd="sng" w="12700">
              <a:solidFill>
                <a:srgbClr val="B7A1CC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1" i="0" sz="9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1231" name="Google Shape;1231;p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8791839" y="3214591"/>
              <a:ext cx="158903" cy="158903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232" name="Google Shape;1232;p9"/>
          <p:cNvCxnSpPr/>
          <p:nvPr/>
        </p:nvCxnSpPr>
        <p:spPr>
          <a:xfrm flipH="1" rot="10800000">
            <a:off x="8115727" y="3657024"/>
            <a:ext cx="225694" cy="633"/>
          </a:xfrm>
          <a:prstGeom prst="straightConnector1">
            <a:avLst/>
          </a:prstGeom>
          <a:noFill/>
          <a:ln cap="flat" cmpd="sng" w="12700">
            <a:solidFill>
              <a:srgbClr val="B7A1CC">
                <a:alpha val="49411"/>
              </a:srgbClr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233" name="Google Shape;1233;p9"/>
          <p:cNvSpPr/>
          <p:nvPr/>
        </p:nvSpPr>
        <p:spPr>
          <a:xfrm>
            <a:off x="7257286" y="1927525"/>
            <a:ext cx="683730" cy="683730"/>
          </a:xfrm>
          <a:prstGeom prst="ellipse">
            <a:avLst/>
          </a:prstGeom>
          <a:solidFill>
            <a:srgbClr val="C7F327"/>
          </a:solidFill>
          <a:ln cap="flat" cmpd="sng" w="381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rgbClr val="26262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34" name="Google Shape;1234;p9"/>
          <p:cNvSpPr txBox="1"/>
          <p:nvPr/>
        </p:nvSpPr>
        <p:spPr>
          <a:xfrm>
            <a:off x="7299845" y="2134960"/>
            <a:ext cx="598610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ru-RU" sz="800" u="none" cap="none" strike="noStrike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rPr>
              <a:t>Project manager</a:t>
            </a:r>
            <a:endParaRPr b="1" i="0" sz="1200" u="none" cap="none" strike="noStrike">
              <a:solidFill>
                <a:srgbClr val="26262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35" name="Google Shape;1235;p9"/>
          <p:cNvSpPr/>
          <p:nvPr/>
        </p:nvSpPr>
        <p:spPr>
          <a:xfrm>
            <a:off x="7334457" y="1674081"/>
            <a:ext cx="177349" cy="177349"/>
          </a:xfrm>
          <a:prstGeom prst="roundRect">
            <a:avLst>
              <a:gd fmla="val 16667" name="adj"/>
            </a:avLst>
          </a:prstGeom>
          <a:solidFill>
            <a:srgbClr val="C7F327">
              <a:alpha val="2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rgbClr val="26262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36" name="Google Shape;1236;p9"/>
          <p:cNvSpPr/>
          <p:nvPr/>
        </p:nvSpPr>
        <p:spPr>
          <a:xfrm>
            <a:off x="7671242" y="1674081"/>
            <a:ext cx="177349" cy="177349"/>
          </a:xfrm>
          <a:prstGeom prst="roundRect">
            <a:avLst>
              <a:gd fmla="val 16667" name="adj"/>
            </a:avLst>
          </a:prstGeom>
          <a:solidFill>
            <a:srgbClr val="C7F327">
              <a:alpha val="2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rgbClr val="26262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37" name="Google Shape;1237;p9"/>
          <p:cNvSpPr/>
          <p:nvPr/>
        </p:nvSpPr>
        <p:spPr>
          <a:xfrm>
            <a:off x="7080846" y="1905884"/>
            <a:ext cx="177349" cy="177349"/>
          </a:xfrm>
          <a:prstGeom prst="roundRect">
            <a:avLst>
              <a:gd fmla="val 16667" name="adj"/>
            </a:avLst>
          </a:prstGeom>
          <a:solidFill>
            <a:srgbClr val="C7F327">
              <a:alpha val="2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rgbClr val="26262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38" name="Google Shape;1238;p9"/>
          <p:cNvSpPr/>
          <p:nvPr/>
        </p:nvSpPr>
        <p:spPr>
          <a:xfrm>
            <a:off x="7934068" y="1905884"/>
            <a:ext cx="177349" cy="177349"/>
          </a:xfrm>
          <a:prstGeom prst="roundRect">
            <a:avLst>
              <a:gd fmla="val 16667" name="adj"/>
            </a:avLst>
          </a:prstGeom>
          <a:solidFill>
            <a:srgbClr val="C7F327">
              <a:alpha val="2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rgbClr val="26262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39" name="Google Shape;1239;p9"/>
          <p:cNvSpPr/>
          <p:nvPr/>
        </p:nvSpPr>
        <p:spPr>
          <a:xfrm>
            <a:off x="7012542" y="2197369"/>
            <a:ext cx="177349" cy="177349"/>
          </a:xfrm>
          <a:prstGeom prst="roundRect">
            <a:avLst>
              <a:gd fmla="val 16667" name="adj"/>
            </a:avLst>
          </a:prstGeom>
          <a:solidFill>
            <a:srgbClr val="C7F327">
              <a:alpha val="2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rgbClr val="26262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40" name="Google Shape;1240;p9"/>
          <p:cNvSpPr/>
          <p:nvPr/>
        </p:nvSpPr>
        <p:spPr>
          <a:xfrm>
            <a:off x="8045230" y="2197369"/>
            <a:ext cx="177349" cy="177349"/>
          </a:xfrm>
          <a:prstGeom prst="roundRect">
            <a:avLst>
              <a:gd fmla="val 16667" name="adj"/>
            </a:avLst>
          </a:prstGeom>
          <a:solidFill>
            <a:srgbClr val="C7F327">
              <a:alpha val="2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rgbClr val="26262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241" name="Google Shape;1241;p9"/>
          <p:cNvCxnSpPr/>
          <p:nvPr/>
        </p:nvCxnSpPr>
        <p:spPr>
          <a:xfrm rot="10800000">
            <a:off x="7602934" y="2663285"/>
            <a:ext cx="0" cy="405759"/>
          </a:xfrm>
          <a:prstGeom prst="straightConnector1">
            <a:avLst/>
          </a:prstGeom>
          <a:noFill/>
          <a:ln cap="flat" cmpd="sng" w="12700">
            <a:solidFill>
              <a:srgbClr val="C7F327"/>
            </a:solidFill>
            <a:prstDash val="dash"/>
            <a:miter lim="800000"/>
            <a:headEnd len="sm" w="sm" type="none"/>
            <a:tailEnd len="med" w="med" type="triangle"/>
          </a:ln>
        </p:spPr>
      </p:cxnSp>
      <p:sp>
        <p:nvSpPr>
          <p:cNvPr id="1242" name="Google Shape;1242;p9"/>
          <p:cNvSpPr/>
          <p:nvPr/>
        </p:nvSpPr>
        <p:spPr>
          <a:xfrm flipH="1" rot="10800000">
            <a:off x="7257286" y="4681786"/>
            <a:ext cx="683730" cy="683730"/>
          </a:xfrm>
          <a:prstGeom prst="ellipse">
            <a:avLst/>
          </a:prstGeom>
          <a:solidFill>
            <a:srgbClr val="C7F327"/>
          </a:solidFill>
          <a:ln cap="flat" cmpd="sng" w="381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rgbClr val="26262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43" name="Google Shape;1243;p9"/>
          <p:cNvSpPr txBox="1"/>
          <p:nvPr/>
        </p:nvSpPr>
        <p:spPr>
          <a:xfrm>
            <a:off x="7299845" y="4911860"/>
            <a:ext cx="598610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ru-RU" sz="800" u="none" cap="none" strike="noStrike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rPr>
              <a:t>Content manager</a:t>
            </a:r>
            <a:endParaRPr b="1" i="0" sz="1200" u="none" cap="none" strike="noStrike">
              <a:solidFill>
                <a:srgbClr val="26262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244" name="Google Shape;1244;p9"/>
          <p:cNvGrpSpPr/>
          <p:nvPr/>
        </p:nvGrpSpPr>
        <p:grpSpPr>
          <a:xfrm flipH="1" rot="10800000">
            <a:off x="7012542" y="4918323"/>
            <a:ext cx="1210037" cy="700637"/>
            <a:chOff x="3538675" y="509109"/>
            <a:chExt cx="1744838" cy="1010297"/>
          </a:xfrm>
        </p:grpSpPr>
        <p:sp>
          <p:nvSpPr>
            <p:cNvPr id="1245" name="Google Shape;1245;p9"/>
            <p:cNvSpPr/>
            <p:nvPr/>
          </p:nvSpPr>
          <p:spPr>
            <a:xfrm>
              <a:off x="4002867" y="509109"/>
              <a:ext cx="255732" cy="255732"/>
            </a:xfrm>
            <a:prstGeom prst="roundRect">
              <a:avLst>
                <a:gd fmla="val 16667" name="adj"/>
              </a:avLst>
            </a:prstGeom>
            <a:solidFill>
              <a:srgbClr val="C7F327">
                <a:alpha val="2000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t/>
              </a:r>
              <a:endParaRPr b="0" i="0" sz="700" u="none" cap="none" strike="noStrike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246" name="Google Shape;1246;p9"/>
            <p:cNvSpPr/>
            <p:nvPr/>
          </p:nvSpPr>
          <p:spPr>
            <a:xfrm>
              <a:off x="4488501" y="509109"/>
              <a:ext cx="255732" cy="255732"/>
            </a:xfrm>
            <a:prstGeom prst="roundRect">
              <a:avLst>
                <a:gd fmla="val 16667" name="adj"/>
              </a:avLst>
            </a:prstGeom>
            <a:solidFill>
              <a:srgbClr val="C7F327">
                <a:alpha val="2000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t/>
              </a:r>
              <a:endParaRPr b="0" i="0" sz="700" u="none" cap="none" strike="noStrike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247" name="Google Shape;1247;p9"/>
            <p:cNvSpPr/>
            <p:nvPr/>
          </p:nvSpPr>
          <p:spPr>
            <a:xfrm>
              <a:off x="3637167" y="843362"/>
              <a:ext cx="255732" cy="255732"/>
            </a:xfrm>
            <a:prstGeom prst="roundRect">
              <a:avLst>
                <a:gd fmla="val 16667" name="adj"/>
              </a:avLst>
            </a:prstGeom>
            <a:solidFill>
              <a:srgbClr val="C7F327">
                <a:alpha val="2000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t/>
              </a:r>
              <a:endParaRPr b="0" i="0" sz="700" u="none" cap="none" strike="noStrike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248" name="Google Shape;1248;p9"/>
            <p:cNvSpPr/>
            <p:nvPr/>
          </p:nvSpPr>
          <p:spPr>
            <a:xfrm>
              <a:off x="4867489" y="843362"/>
              <a:ext cx="255732" cy="255732"/>
            </a:xfrm>
            <a:prstGeom prst="roundRect">
              <a:avLst>
                <a:gd fmla="val 16667" name="adj"/>
              </a:avLst>
            </a:prstGeom>
            <a:solidFill>
              <a:srgbClr val="C7F327">
                <a:alpha val="2000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t/>
              </a:r>
              <a:endParaRPr b="0" i="0" sz="700" u="none" cap="none" strike="noStrike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249" name="Google Shape;1249;p9"/>
            <p:cNvSpPr/>
            <p:nvPr/>
          </p:nvSpPr>
          <p:spPr>
            <a:xfrm>
              <a:off x="3538675" y="1263674"/>
              <a:ext cx="255732" cy="255732"/>
            </a:xfrm>
            <a:prstGeom prst="roundRect">
              <a:avLst>
                <a:gd fmla="val 16667" name="adj"/>
              </a:avLst>
            </a:prstGeom>
            <a:solidFill>
              <a:srgbClr val="C7F327">
                <a:alpha val="2000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t/>
              </a:r>
              <a:endParaRPr b="0" i="0" sz="700" u="none" cap="none" strike="noStrike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250" name="Google Shape;1250;p9"/>
            <p:cNvSpPr/>
            <p:nvPr/>
          </p:nvSpPr>
          <p:spPr>
            <a:xfrm>
              <a:off x="5027781" y="1263674"/>
              <a:ext cx="255732" cy="255732"/>
            </a:xfrm>
            <a:prstGeom prst="roundRect">
              <a:avLst>
                <a:gd fmla="val 16667" name="adj"/>
              </a:avLst>
            </a:prstGeom>
            <a:solidFill>
              <a:srgbClr val="C7F327">
                <a:alpha val="2000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t/>
              </a:r>
              <a:endParaRPr b="0" i="0" sz="700" u="none" cap="none" strike="noStrike">
                <a:solidFill>
                  <a:srgbClr val="262626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cxnSp>
        <p:nvCxnSpPr>
          <p:cNvPr id="1251" name="Google Shape;1251;p9"/>
          <p:cNvCxnSpPr/>
          <p:nvPr/>
        </p:nvCxnSpPr>
        <p:spPr>
          <a:xfrm>
            <a:off x="7608993" y="4241077"/>
            <a:ext cx="0" cy="364614"/>
          </a:xfrm>
          <a:prstGeom prst="straightConnector1">
            <a:avLst/>
          </a:prstGeom>
          <a:noFill/>
          <a:ln cap="flat" cmpd="sng" w="12700">
            <a:solidFill>
              <a:srgbClr val="C7F327"/>
            </a:solidFill>
            <a:prstDash val="dash"/>
            <a:miter lim="800000"/>
            <a:headEnd len="sm" w="sm" type="none"/>
            <a:tailEnd len="med" w="med" type="triangle"/>
          </a:ln>
        </p:spPr>
      </p:cxnSp>
      <p:grpSp>
        <p:nvGrpSpPr>
          <p:cNvPr id="1252" name="Google Shape;1252;p9"/>
          <p:cNvGrpSpPr/>
          <p:nvPr/>
        </p:nvGrpSpPr>
        <p:grpSpPr>
          <a:xfrm>
            <a:off x="5819030" y="3504513"/>
            <a:ext cx="306613" cy="306290"/>
            <a:chOff x="6161617" y="3503769"/>
            <a:chExt cx="306613" cy="306290"/>
          </a:xfrm>
        </p:grpSpPr>
        <p:cxnSp>
          <p:nvCxnSpPr>
            <p:cNvPr id="1253" name="Google Shape;1253;p9"/>
            <p:cNvCxnSpPr/>
            <p:nvPr/>
          </p:nvCxnSpPr>
          <p:spPr>
            <a:xfrm>
              <a:off x="6161617" y="3657659"/>
              <a:ext cx="306613" cy="0"/>
            </a:xfrm>
            <a:prstGeom prst="straightConnector1">
              <a:avLst/>
            </a:prstGeom>
            <a:noFill/>
            <a:ln cap="flat" cmpd="sng" w="12700">
              <a:solidFill>
                <a:srgbClr val="B7A1CC"/>
              </a:solidFill>
              <a:prstDash val="solid"/>
              <a:miter lim="800000"/>
              <a:headEnd len="med" w="med" type="oval"/>
              <a:tailEnd len="med" w="med" type="triangle"/>
            </a:ln>
          </p:spPr>
        </p:cxnSp>
        <p:cxnSp>
          <p:nvCxnSpPr>
            <p:cNvPr id="1254" name="Google Shape;1254;p9"/>
            <p:cNvCxnSpPr/>
            <p:nvPr/>
          </p:nvCxnSpPr>
          <p:spPr>
            <a:xfrm>
              <a:off x="6161617" y="3810059"/>
              <a:ext cx="306613" cy="0"/>
            </a:xfrm>
            <a:prstGeom prst="straightConnector1">
              <a:avLst/>
            </a:prstGeom>
            <a:noFill/>
            <a:ln cap="flat" cmpd="sng" w="12700">
              <a:solidFill>
                <a:srgbClr val="B7A1CC"/>
              </a:solidFill>
              <a:prstDash val="solid"/>
              <a:miter lim="800000"/>
              <a:headEnd len="med" w="med" type="oval"/>
              <a:tailEnd len="med" w="med" type="triangle"/>
            </a:ln>
          </p:spPr>
        </p:cxnSp>
        <p:cxnSp>
          <p:nvCxnSpPr>
            <p:cNvPr id="1255" name="Google Shape;1255;p9"/>
            <p:cNvCxnSpPr/>
            <p:nvPr/>
          </p:nvCxnSpPr>
          <p:spPr>
            <a:xfrm>
              <a:off x="6161617" y="3503769"/>
              <a:ext cx="306613" cy="0"/>
            </a:xfrm>
            <a:prstGeom prst="straightConnector1">
              <a:avLst/>
            </a:prstGeom>
            <a:noFill/>
            <a:ln cap="flat" cmpd="sng" w="12700">
              <a:solidFill>
                <a:srgbClr val="B7A1CC"/>
              </a:solidFill>
              <a:prstDash val="solid"/>
              <a:miter lim="800000"/>
              <a:headEnd len="med" w="med" type="oval"/>
              <a:tailEnd len="med" w="med" type="triangle"/>
            </a:ln>
          </p:spPr>
        </p:cxnSp>
      </p:grpSp>
      <p:grpSp>
        <p:nvGrpSpPr>
          <p:cNvPr id="1256" name="Google Shape;1256;p9"/>
          <p:cNvGrpSpPr/>
          <p:nvPr/>
        </p:nvGrpSpPr>
        <p:grpSpPr>
          <a:xfrm>
            <a:off x="8671845" y="3504513"/>
            <a:ext cx="306613" cy="306290"/>
            <a:chOff x="6161617" y="3503769"/>
            <a:chExt cx="306613" cy="306290"/>
          </a:xfrm>
        </p:grpSpPr>
        <p:cxnSp>
          <p:nvCxnSpPr>
            <p:cNvPr id="1257" name="Google Shape;1257;p9"/>
            <p:cNvCxnSpPr/>
            <p:nvPr/>
          </p:nvCxnSpPr>
          <p:spPr>
            <a:xfrm>
              <a:off x="6161617" y="3657659"/>
              <a:ext cx="306613" cy="0"/>
            </a:xfrm>
            <a:prstGeom prst="straightConnector1">
              <a:avLst/>
            </a:prstGeom>
            <a:noFill/>
            <a:ln cap="flat" cmpd="sng" w="12700">
              <a:solidFill>
                <a:srgbClr val="B7A1CC"/>
              </a:solidFill>
              <a:prstDash val="solid"/>
              <a:miter lim="800000"/>
              <a:headEnd len="med" w="med" type="oval"/>
              <a:tailEnd len="med" w="med" type="triangle"/>
            </a:ln>
          </p:spPr>
        </p:cxnSp>
        <p:cxnSp>
          <p:nvCxnSpPr>
            <p:cNvPr id="1258" name="Google Shape;1258;p9"/>
            <p:cNvCxnSpPr/>
            <p:nvPr/>
          </p:nvCxnSpPr>
          <p:spPr>
            <a:xfrm>
              <a:off x="6161617" y="3810059"/>
              <a:ext cx="306613" cy="0"/>
            </a:xfrm>
            <a:prstGeom prst="straightConnector1">
              <a:avLst/>
            </a:prstGeom>
            <a:noFill/>
            <a:ln cap="flat" cmpd="sng" w="12700">
              <a:solidFill>
                <a:srgbClr val="B7A1CC"/>
              </a:solidFill>
              <a:prstDash val="solid"/>
              <a:miter lim="800000"/>
              <a:headEnd len="med" w="med" type="oval"/>
              <a:tailEnd len="med" w="med" type="triangle"/>
            </a:ln>
          </p:spPr>
        </p:cxnSp>
        <p:cxnSp>
          <p:nvCxnSpPr>
            <p:cNvPr id="1259" name="Google Shape;1259;p9"/>
            <p:cNvCxnSpPr/>
            <p:nvPr/>
          </p:nvCxnSpPr>
          <p:spPr>
            <a:xfrm>
              <a:off x="6161617" y="3503769"/>
              <a:ext cx="306613" cy="0"/>
            </a:xfrm>
            <a:prstGeom prst="straightConnector1">
              <a:avLst/>
            </a:prstGeom>
            <a:noFill/>
            <a:ln cap="flat" cmpd="sng" w="12700">
              <a:solidFill>
                <a:srgbClr val="B7A1CC"/>
              </a:solidFill>
              <a:prstDash val="solid"/>
              <a:miter lim="800000"/>
              <a:headEnd len="med" w="med" type="oval"/>
              <a:tailEnd len="med" w="med" type="triangle"/>
            </a:ln>
          </p:spPr>
        </p:cxnSp>
      </p:grpSp>
      <p:cxnSp>
        <p:nvCxnSpPr>
          <p:cNvPr id="1260" name="Google Shape;1260;p9"/>
          <p:cNvCxnSpPr/>
          <p:nvPr/>
        </p:nvCxnSpPr>
        <p:spPr>
          <a:xfrm rot="-5400000">
            <a:off x="9378650" y="2834756"/>
            <a:ext cx="1380900" cy="264900"/>
          </a:xfrm>
          <a:prstGeom prst="bentConnector3">
            <a:avLst>
              <a:gd fmla="val 0" name="adj1"/>
            </a:avLst>
          </a:prstGeom>
          <a:noFill/>
          <a:ln cap="flat" cmpd="sng" w="12700">
            <a:solidFill>
              <a:srgbClr val="B7A1CC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1261" name="Google Shape;1261;p9"/>
          <p:cNvCxnSpPr>
            <a:stCxn id="1225" idx="3"/>
          </p:cNvCxnSpPr>
          <p:nvPr/>
        </p:nvCxnSpPr>
        <p:spPr>
          <a:xfrm flipH="1" rot="10800000">
            <a:off x="9936650" y="3657056"/>
            <a:ext cx="186000" cy="600"/>
          </a:xfrm>
          <a:prstGeom prst="straightConnector1">
            <a:avLst/>
          </a:prstGeom>
          <a:noFill/>
          <a:ln cap="flat" cmpd="sng" w="12700">
            <a:solidFill>
              <a:srgbClr val="B7A1CC"/>
            </a:solidFill>
            <a:prstDash val="solid"/>
            <a:miter lim="800000"/>
            <a:headEnd len="sm" w="sm" type="none"/>
            <a:tailEnd len="med" w="med" type="triangle"/>
          </a:ln>
        </p:spPr>
      </p:cxnSp>
      <p:grpSp>
        <p:nvGrpSpPr>
          <p:cNvPr id="1262" name="Google Shape;1262;p9"/>
          <p:cNvGrpSpPr/>
          <p:nvPr/>
        </p:nvGrpSpPr>
        <p:grpSpPr>
          <a:xfrm>
            <a:off x="10264286" y="2627775"/>
            <a:ext cx="1115281" cy="132910"/>
            <a:chOff x="10525543" y="2347050"/>
            <a:chExt cx="1115281" cy="132910"/>
          </a:xfrm>
        </p:grpSpPr>
        <p:sp>
          <p:nvSpPr>
            <p:cNvPr id="1263" name="Google Shape;1263;p9"/>
            <p:cNvSpPr/>
            <p:nvPr/>
          </p:nvSpPr>
          <p:spPr>
            <a:xfrm>
              <a:off x="10525543" y="2347050"/>
              <a:ext cx="132910" cy="132910"/>
            </a:xfrm>
            <a:prstGeom prst="roundRect">
              <a:avLst>
                <a:gd fmla="val 16667" name="adj"/>
              </a:avLst>
            </a:pr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9"/>
            <p:cNvSpPr/>
            <p:nvPr/>
          </p:nvSpPr>
          <p:spPr>
            <a:xfrm>
              <a:off x="11507914" y="2347050"/>
              <a:ext cx="132910" cy="132910"/>
            </a:xfrm>
            <a:prstGeom prst="roundRect">
              <a:avLst>
                <a:gd fmla="val 16667" name="adj"/>
              </a:avLst>
            </a:pr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9"/>
            <p:cNvSpPr/>
            <p:nvPr/>
          </p:nvSpPr>
          <p:spPr>
            <a:xfrm>
              <a:off x="10689272" y="2347050"/>
              <a:ext cx="132910" cy="132910"/>
            </a:xfrm>
            <a:prstGeom prst="roundRect">
              <a:avLst>
                <a:gd fmla="val 16667" name="adj"/>
              </a:avLst>
            </a:pr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9"/>
            <p:cNvSpPr/>
            <p:nvPr/>
          </p:nvSpPr>
          <p:spPr>
            <a:xfrm>
              <a:off x="10853001" y="2347050"/>
              <a:ext cx="132910" cy="132910"/>
            </a:xfrm>
            <a:prstGeom prst="roundRect">
              <a:avLst>
                <a:gd fmla="val 16667" name="adj"/>
              </a:avLst>
            </a:pr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9"/>
            <p:cNvSpPr/>
            <p:nvPr/>
          </p:nvSpPr>
          <p:spPr>
            <a:xfrm>
              <a:off x="11016730" y="2347050"/>
              <a:ext cx="132910" cy="132910"/>
            </a:xfrm>
            <a:prstGeom prst="roundRect">
              <a:avLst>
                <a:gd fmla="val 16667" name="adj"/>
              </a:avLst>
            </a:pr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9"/>
            <p:cNvSpPr/>
            <p:nvPr/>
          </p:nvSpPr>
          <p:spPr>
            <a:xfrm>
              <a:off x="11180459" y="2347050"/>
              <a:ext cx="132910" cy="132910"/>
            </a:xfrm>
            <a:prstGeom prst="roundRect">
              <a:avLst>
                <a:gd fmla="val 16667" name="adj"/>
              </a:avLst>
            </a:pr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9"/>
            <p:cNvSpPr/>
            <p:nvPr/>
          </p:nvSpPr>
          <p:spPr>
            <a:xfrm>
              <a:off x="11344188" y="2347050"/>
              <a:ext cx="132910" cy="132910"/>
            </a:xfrm>
            <a:prstGeom prst="roundRect">
              <a:avLst>
                <a:gd fmla="val 16667" name="adj"/>
              </a:avLst>
            </a:pr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70" name="Google Shape;1270;p9"/>
          <p:cNvGrpSpPr/>
          <p:nvPr/>
        </p:nvGrpSpPr>
        <p:grpSpPr>
          <a:xfrm>
            <a:off x="10264286" y="2797393"/>
            <a:ext cx="1115281" cy="132910"/>
            <a:chOff x="10525543" y="2347050"/>
            <a:chExt cx="1115281" cy="132910"/>
          </a:xfrm>
        </p:grpSpPr>
        <p:sp>
          <p:nvSpPr>
            <p:cNvPr id="1271" name="Google Shape;1271;p9"/>
            <p:cNvSpPr/>
            <p:nvPr/>
          </p:nvSpPr>
          <p:spPr>
            <a:xfrm>
              <a:off x="10525543" y="2347050"/>
              <a:ext cx="132910" cy="132910"/>
            </a:xfrm>
            <a:prstGeom prst="roundRect">
              <a:avLst>
                <a:gd fmla="val 16667" name="adj"/>
              </a:avLst>
            </a:pr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9"/>
            <p:cNvSpPr/>
            <p:nvPr/>
          </p:nvSpPr>
          <p:spPr>
            <a:xfrm>
              <a:off x="11507914" y="2347050"/>
              <a:ext cx="132910" cy="132910"/>
            </a:xfrm>
            <a:prstGeom prst="roundRect">
              <a:avLst>
                <a:gd fmla="val 16667" name="adj"/>
              </a:avLst>
            </a:pr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9"/>
            <p:cNvSpPr/>
            <p:nvPr/>
          </p:nvSpPr>
          <p:spPr>
            <a:xfrm>
              <a:off x="10689272" y="2347050"/>
              <a:ext cx="132910" cy="132910"/>
            </a:xfrm>
            <a:prstGeom prst="roundRect">
              <a:avLst>
                <a:gd fmla="val 16667" name="adj"/>
              </a:avLst>
            </a:pr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9"/>
            <p:cNvSpPr/>
            <p:nvPr/>
          </p:nvSpPr>
          <p:spPr>
            <a:xfrm>
              <a:off x="10853001" y="2347050"/>
              <a:ext cx="132910" cy="132910"/>
            </a:xfrm>
            <a:prstGeom prst="roundRect">
              <a:avLst>
                <a:gd fmla="val 16667" name="adj"/>
              </a:avLst>
            </a:pr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9"/>
            <p:cNvSpPr/>
            <p:nvPr/>
          </p:nvSpPr>
          <p:spPr>
            <a:xfrm>
              <a:off x="11016730" y="2347050"/>
              <a:ext cx="132910" cy="132910"/>
            </a:xfrm>
            <a:prstGeom prst="roundRect">
              <a:avLst>
                <a:gd fmla="val 16667" name="adj"/>
              </a:avLst>
            </a:pr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9"/>
            <p:cNvSpPr/>
            <p:nvPr/>
          </p:nvSpPr>
          <p:spPr>
            <a:xfrm>
              <a:off x="11180459" y="2347050"/>
              <a:ext cx="132910" cy="132910"/>
            </a:xfrm>
            <a:prstGeom prst="roundRect">
              <a:avLst>
                <a:gd fmla="val 16667" name="adj"/>
              </a:avLst>
            </a:pr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9"/>
            <p:cNvSpPr/>
            <p:nvPr/>
          </p:nvSpPr>
          <p:spPr>
            <a:xfrm>
              <a:off x="11344188" y="2347050"/>
              <a:ext cx="132910" cy="132910"/>
            </a:xfrm>
            <a:prstGeom prst="roundRect">
              <a:avLst>
                <a:gd fmla="val 16667" name="adj"/>
              </a:avLst>
            </a:pr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78" name="Google Shape;1278;p9"/>
          <p:cNvGrpSpPr/>
          <p:nvPr/>
        </p:nvGrpSpPr>
        <p:grpSpPr>
          <a:xfrm>
            <a:off x="10264286" y="2970435"/>
            <a:ext cx="1115281" cy="132910"/>
            <a:chOff x="10525543" y="2347050"/>
            <a:chExt cx="1115281" cy="132910"/>
          </a:xfrm>
        </p:grpSpPr>
        <p:sp>
          <p:nvSpPr>
            <p:cNvPr id="1279" name="Google Shape;1279;p9"/>
            <p:cNvSpPr/>
            <p:nvPr/>
          </p:nvSpPr>
          <p:spPr>
            <a:xfrm>
              <a:off x="10525543" y="2347050"/>
              <a:ext cx="132910" cy="132910"/>
            </a:xfrm>
            <a:prstGeom prst="roundRect">
              <a:avLst>
                <a:gd fmla="val 16667" name="adj"/>
              </a:avLst>
            </a:pr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9"/>
            <p:cNvSpPr/>
            <p:nvPr/>
          </p:nvSpPr>
          <p:spPr>
            <a:xfrm>
              <a:off x="11507914" y="2347050"/>
              <a:ext cx="132910" cy="132910"/>
            </a:xfrm>
            <a:prstGeom prst="roundRect">
              <a:avLst>
                <a:gd fmla="val 16667" name="adj"/>
              </a:avLst>
            </a:pr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9"/>
            <p:cNvSpPr/>
            <p:nvPr/>
          </p:nvSpPr>
          <p:spPr>
            <a:xfrm>
              <a:off x="10689272" y="2347050"/>
              <a:ext cx="132910" cy="132910"/>
            </a:xfrm>
            <a:prstGeom prst="roundRect">
              <a:avLst>
                <a:gd fmla="val 16667" name="adj"/>
              </a:avLst>
            </a:pr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2" name="Google Shape;1282;p9"/>
            <p:cNvSpPr/>
            <p:nvPr/>
          </p:nvSpPr>
          <p:spPr>
            <a:xfrm>
              <a:off x="10853001" y="2347050"/>
              <a:ext cx="132910" cy="132910"/>
            </a:xfrm>
            <a:prstGeom prst="roundRect">
              <a:avLst>
                <a:gd fmla="val 16667" name="adj"/>
              </a:avLst>
            </a:pr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3" name="Google Shape;1283;p9"/>
            <p:cNvSpPr/>
            <p:nvPr/>
          </p:nvSpPr>
          <p:spPr>
            <a:xfrm>
              <a:off x="11016730" y="2347050"/>
              <a:ext cx="132910" cy="132910"/>
            </a:xfrm>
            <a:prstGeom prst="roundRect">
              <a:avLst>
                <a:gd fmla="val 16667" name="adj"/>
              </a:avLst>
            </a:pr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p9"/>
            <p:cNvSpPr/>
            <p:nvPr/>
          </p:nvSpPr>
          <p:spPr>
            <a:xfrm>
              <a:off x="11180459" y="2347050"/>
              <a:ext cx="132910" cy="132910"/>
            </a:xfrm>
            <a:prstGeom prst="roundRect">
              <a:avLst>
                <a:gd fmla="val 16667" name="adj"/>
              </a:avLst>
            </a:pr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5" name="Google Shape;1285;p9"/>
            <p:cNvSpPr/>
            <p:nvPr/>
          </p:nvSpPr>
          <p:spPr>
            <a:xfrm>
              <a:off x="11344188" y="2347050"/>
              <a:ext cx="132910" cy="132910"/>
            </a:xfrm>
            <a:prstGeom prst="roundRect">
              <a:avLst>
                <a:gd fmla="val 16667" name="adj"/>
              </a:avLst>
            </a:pr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86" name="Google Shape;1286;p9"/>
          <p:cNvGrpSpPr/>
          <p:nvPr/>
        </p:nvGrpSpPr>
        <p:grpSpPr>
          <a:xfrm>
            <a:off x="10264286" y="3996537"/>
            <a:ext cx="1115281" cy="132910"/>
            <a:chOff x="10525543" y="2347050"/>
            <a:chExt cx="1115281" cy="132910"/>
          </a:xfrm>
        </p:grpSpPr>
        <p:sp>
          <p:nvSpPr>
            <p:cNvPr id="1287" name="Google Shape;1287;p9"/>
            <p:cNvSpPr/>
            <p:nvPr/>
          </p:nvSpPr>
          <p:spPr>
            <a:xfrm>
              <a:off x="10525543" y="2347050"/>
              <a:ext cx="132910" cy="132910"/>
            </a:xfrm>
            <a:prstGeom prst="roundRect">
              <a:avLst>
                <a:gd fmla="val 16667" name="adj"/>
              </a:avLst>
            </a:pr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8" name="Google Shape;1288;p9"/>
            <p:cNvSpPr/>
            <p:nvPr/>
          </p:nvSpPr>
          <p:spPr>
            <a:xfrm>
              <a:off x="11507914" y="2347050"/>
              <a:ext cx="132910" cy="132910"/>
            </a:xfrm>
            <a:prstGeom prst="roundRect">
              <a:avLst>
                <a:gd fmla="val 16667" name="adj"/>
              </a:avLst>
            </a:pr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9" name="Google Shape;1289;p9"/>
            <p:cNvSpPr/>
            <p:nvPr/>
          </p:nvSpPr>
          <p:spPr>
            <a:xfrm>
              <a:off x="10689272" y="2347050"/>
              <a:ext cx="132910" cy="132910"/>
            </a:xfrm>
            <a:prstGeom prst="roundRect">
              <a:avLst>
                <a:gd fmla="val 16667" name="adj"/>
              </a:avLst>
            </a:pr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0" name="Google Shape;1290;p9"/>
            <p:cNvSpPr/>
            <p:nvPr/>
          </p:nvSpPr>
          <p:spPr>
            <a:xfrm>
              <a:off x="10853001" y="2347050"/>
              <a:ext cx="132910" cy="132910"/>
            </a:xfrm>
            <a:prstGeom prst="roundRect">
              <a:avLst>
                <a:gd fmla="val 16667" name="adj"/>
              </a:avLst>
            </a:pr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p9"/>
            <p:cNvSpPr/>
            <p:nvPr/>
          </p:nvSpPr>
          <p:spPr>
            <a:xfrm>
              <a:off x="11016730" y="2347050"/>
              <a:ext cx="132910" cy="132910"/>
            </a:xfrm>
            <a:prstGeom prst="roundRect">
              <a:avLst>
                <a:gd fmla="val 16667" name="adj"/>
              </a:avLst>
            </a:pr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2" name="Google Shape;1292;p9"/>
            <p:cNvSpPr/>
            <p:nvPr/>
          </p:nvSpPr>
          <p:spPr>
            <a:xfrm>
              <a:off x="11180459" y="2347050"/>
              <a:ext cx="132910" cy="132910"/>
            </a:xfrm>
            <a:prstGeom prst="roundRect">
              <a:avLst>
                <a:gd fmla="val 16667" name="adj"/>
              </a:avLst>
            </a:pr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3" name="Google Shape;1293;p9"/>
            <p:cNvSpPr/>
            <p:nvPr/>
          </p:nvSpPr>
          <p:spPr>
            <a:xfrm>
              <a:off x="11344188" y="2347050"/>
              <a:ext cx="132910" cy="132910"/>
            </a:xfrm>
            <a:prstGeom prst="roundRect">
              <a:avLst>
                <a:gd fmla="val 16667" name="adj"/>
              </a:avLst>
            </a:pr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94" name="Google Shape;1294;p9"/>
          <p:cNvGrpSpPr/>
          <p:nvPr/>
        </p:nvGrpSpPr>
        <p:grpSpPr>
          <a:xfrm>
            <a:off x="10264286" y="4166155"/>
            <a:ext cx="1115281" cy="132910"/>
            <a:chOff x="10525543" y="2347050"/>
            <a:chExt cx="1115281" cy="132910"/>
          </a:xfrm>
        </p:grpSpPr>
        <p:sp>
          <p:nvSpPr>
            <p:cNvPr id="1295" name="Google Shape;1295;p9"/>
            <p:cNvSpPr/>
            <p:nvPr/>
          </p:nvSpPr>
          <p:spPr>
            <a:xfrm>
              <a:off x="10525543" y="2347050"/>
              <a:ext cx="132910" cy="132910"/>
            </a:xfrm>
            <a:prstGeom prst="roundRect">
              <a:avLst>
                <a:gd fmla="val 16667" name="adj"/>
              </a:avLst>
            </a:pr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9"/>
            <p:cNvSpPr/>
            <p:nvPr/>
          </p:nvSpPr>
          <p:spPr>
            <a:xfrm>
              <a:off x="11507914" y="2347050"/>
              <a:ext cx="132910" cy="132910"/>
            </a:xfrm>
            <a:prstGeom prst="roundRect">
              <a:avLst>
                <a:gd fmla="val 16667" name="adj"/>
              </a:avLst>
            </a:pr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9"/>
            <p:cNvSpPr/>
            <p:nvPr/>
          </p:nvSpPr>
          <p:spPr>
            <a:xfrm>
              <a:off x="10689272" y="2347050"/>
              <a:ext cx="132910" cy="132910"/>
            </a:xfrm>
            <a:prstGeom prst="roundRect">
              <a:avLst>
                <a:gd fmla="val 16667" name="adj"/>
              </a:avLst>
            </a:pr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9"/>
            <p:cNvSpPr/>
            <p:nvPr/>
          </p:nvSpPr>
          <p:spPr>
            <a:xfrm>
              <a:off x="10853001" y="2347050"/>
              <a:ext cx="132910" cy="132910"/>
            </a:xfrm>
            <a:prstGeom prst="roundRect">
              <a:avLst>
                <a:gd fmla="val 16667" name="adj"/>
              </a:avLst>
            </a:pr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9" name="Google Shape;1299;p9"/>
            <p:cNvSpPr/>
            <p:nvPr/>
          </p:nvSpPr>
          <p:spPr>
            <a:xfrm>
              <a:off x="11016730" y="2347050"/>
              <a:ext cx="132910" cy="132910"/>
            </a:xfrm>
            <a:prstGeom prst="roundRect">
              <a:avLst>
                <a:gd fmla="val 16667" name="adj"/>
              </a:avLst>
            </a:pr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0" name="Google Shape;1300;p9"/>
            <p:cNvSpPr/>
            <p:nvPr/>
          </p:nvSpPr>
          <p:spPr>
            <a:xfrm>
              <a:off x="11180459" y="2347050"/>
              <a:ext cx="132910" cy="132910"/>
            </a:xfrm>
            <a:prstGeom prst="roundRect">
              <a:avLst>
                <a:gd fmla="val 16667" name="adj"/>
              </a:avLst>
            </a:pr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1" name="Google Shape;1301;p9"/>
            <p:cNvSpPr/>
            <p:nvPr/>
          </p:nvSpPr>
          <p:spPr>
            <a:xfrm>
              <a:off x="11344188" y="2347050"/>
              <a:ext cx="132910" cy="132910"/>
            </a:xfrm>
            <a:prstGeom prst="roundRect">
              <a:avLst>
                <a:gd fmla="val 16667" name="adj"/>
              </a:avLst>
            </a:pr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02" name="Google Shape;1302;p9"/>
          <p:cNvGrpSpPr/>
          <p:nvPr/>
        </p:nvGrpSpPr>
        <p:grpSpPr>
          <a:xfrm>
            <a:off x="10264286" y="4339197"/>
            <a:ext cx="1115281" cy="132910"/>
            <a:chOff x="10525543" y="2347050"/>
            <a:chExt cx="1115281" cy="132910"/>
          </a:xfrm>
        </p:grpSpPr>
        <p:sp>
          <p:nvSpPr>
            <p:cNvPr id="1303" name="Google Shape;1303;p9"/>
            <p:cNvSpPr/>
            <p:nvPr/>
          </p:nvSpPr>
          <p:spPr>
            <a:xfrm>
              <a:off x="10525543" y="2347050"/>
              <a:ext cx="132910" cy="132910"/>
            </a:xfrm>
            <a:prstGeom prst="roundRect">
              <a:avLst>
                <a:gd fmla="val 16667" name="adj"/>
              </a:avLst>
            </a:pr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4" name="Google Shape;1304;p9"/>
            <p:cNvSpPr/>
            <p:nvPr/>
          </p:nvSpPr>
          <p:spPr>
            <a:xfrm>
              <a:off x="11507914" y="2347050"/>
              <a:ext cx="132910" cy="132910"/>
            </a:xfrm>
            <a:prstGeom prst="roundRect">
              <a:avLst>
                <a:gd fmla="val 16667" name="adj"/>
              </a:avLst>
            </a:pr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5" name="Google Shape;1305;p9"/>
            <p:cNvSpPr/>
            <p:nvPr/>
          </p:nvSpPr>
          <p:spPr>
            <a:xfrm>
              <a:off x="10689272" y="2347050"/>
              <a:ext cx="132910" cy="132910"/>
            </a:xfrm>
            <a:prstGeom prst="roundRect">
              <a:avLst>
                <a:gd fmla="val 16667" name="adj"/>
              </a:avLst>
            </a:pr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9"/>
            <p:cNvSpPr/>
            <p:nvPr/>
          </p:nvSpPr>
          <p:spPr>
            <a:xfrm>
              <a:off x="10853001" y="2347050"/>
              <a:ext cx="132910" cy="132910"/>
            </a:xfrm>
            <a:prstGeom prst="roundRect">
              <a:avLst>
                <a:gd fmla="val 16667" name="adj"/>
              </a:avLst>
            </a:pr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9"/>
            <p:cNvSpPr/>
            <p:nvPr/>
          </p:nvSpPr>
          <p:spPr>
            <a:xfrm>
              <a:off x="11016730" y="2347050"/>
              <a:ext cx="132910" cy="132910"/>
            </a:xfrm>
            <a:prstGeom prst="roundRect">
              <a:avLst>
                <a:gd fmla="val 16667" name="adj"/>
              </a:avLst>
            </a:pr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8" name="Google Shape;1308;p9"/>
            <p:cNvSpPr/>
            <p:nvPr/>
          </p:nvSpPr>
          <p:spPr>
            <a:xfrm>
              <a:off x="11180459" y="2347050"/>
              <a:ext cx="132910" cy="132910"/>
            </a:xfrm>
            <a:prstGeom prst="roundRect">
              <a:avLst>
                <a:gd fmla="val 16667" name="adj"/>
              </a:avLst>
            </a:pr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9" name="Google Shape;1309;p9"/>
            <p:cNvSpPr/>
            <p:nvPr/>
          </p:nvSpPr>
          <p:spPr>
            <a:xfrm>
              <a:off x="11344188" y="2347050"/>
              <a:ext cx="132910" cy="132910"/>
            </a:xfrm>
            <a:prstGeom prst="roundRect">
              <a:avLst>
                <a:gd fmla="val 16667" name="adj"/>
              </a:avLst>
            </a:pr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10" name="Google Shape;1310;p9"/>
          <p:cNvGrpSpPr/>
          <p:nvPr/>
        </p:nvGrpSpPr>
        <p:grpSpPr>
          <a:xfrm>
            <a:off x="10264285" y="5371766"/>
            <a:ext cx="1115281" cy="132910"/>
            <a:chOff x="10525543" y="2347050"/>
            <a:chExt cx="1115281" cy="132910"/>
          </a:xfrm>
        </p:grpSpPr>
        <p:sp>
          <p:nvSpPr>
            <p:cNvPr id="1311" name="Google Shape;1311;p9"/>
            <p:cNvSpPr/>
            <p:nvPr/>
          </p:nvSpPr>
          <p:spPr>
            <a:xfrm>
              <a:off x="10525543" y="2347050"/>
              <a:ext cx="132910" cy="132910"/>
            </a:xfrm>
            <a:prstGeom prst="roundRect">
              <a:avLst>
                <a:gd fmla="val 16667" name="adj"/>
              </a:avLst>
            </a:pr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9"/>
            <p:cNvSpPr/>
            <p:nvPr/>
          </p:nvSpPr>
          <p:spPr>
            <a:xfrm>
              <a:off x="11507914" y="2347050"/>
              <a:ext cx="132910" cy="132910"/>
            </a:xfrm>
            <a:prstGeom prst="roundRect">
              <a:avLst>
                <a:gd fmla="val 16667" name="adj"/>
              </a:avLst>
            </a:pr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9"/>
            <p:cNvSpPr/>
            <p:nvPr/>
          </p:nvSpPr>
          <p:spPr>
            <a:xfrm>
              <a:off x="10689272" y="2347050"/>
              <a:ext cx="132910" cy="132910"/>
            </a:xfrm>
            <a:prstGeom prst="roundRect">
              <a:avLst>
                <a:gd fmla="val 16667" name="adj"/>
              </a:avLst>
            </a:pr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9"/>
            <p:cNvSpPr/>
            <p:nvPr/>
          </p:nvSpPr>
          <p:spPr>
            <a:xfrm>
              <a:off x="10853001" y="2347050"/>
              <a:ext cx="132910" cy="132910"/>
            </a:xfrm>
            <a:prstGeom prst="roundRect">
              <a:avLst>
                <a:gd fmla="val 16667" name="adj"/>
              </a:avLst>
            </a:pr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9"/>
            <p:cNvSpPr/>
            <p:nvPr/>
          </p:nvSpPr>
          <p:spPr>
            <a:xfrm>
              <a:off x="11016730" y="2347050"/>
              <a:ext cx="132910" cy="132910"/>
            </a:xfrm>
            <a:prstGeom prst="roundRect">
              <a:avLst>
                <a:gd fmla="val 16667" name="adj"/>
              </a:avLst>
            </a:pr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9"/>
            <p:cNvSpPr/>
            <p:nvPr/>
          </p:nvSpPr>
          <p:spPr>
            <a:xfrm>
              <a:off x="11180459" y="2347050"/>
              <a:ext cx="132910" cy="132910"/>
            </a:xfrm>
            <a:prstGeom prst="roundRect">
              <a:avLst>
                <a:gd fmla="val 16667" name="adj"/>
              </a:avLst>
            </a:pr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7" name="Google Shape;1317;p9"/>
            <p:cNvSpPr/>
            <p:nvPr/>
          </p:nvSpPr>
          <p:spPr>
            <a:xfrm>
              <a:off x="11344188" y="2347050"/>
              <a:ext cx="132910" cy="132910"/>
            </a:xfrm>
            <a:prstGeom prst="roundRect">
              <a:avLst>
                <a:gd fmla="val 16667" name="adj"/>
              </a:avLst>
            </a:pr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18" name="Google Shape;1318;p9"/>
          <p:cNvGrpSpPr/>
          <p:nvPr/>
        </p:nvGrpSpPr>
        <p:grpSpPr>
          <a:xfrm>
            <a:off x="10264285" y="5541384"/>
            <a:ext cx="1115281" cy="132910"/>
            <a:chOff x="10525543" y="2347050"/>
            <a:chExt cx="1115281" cy="132910"/>
          </a:xfrm>
        </p:grpSpPr>
        <p:sp>
          <p:nvSpPr>
            <p:cNvPr id="1319" name="Google Shape;1319;p9"/>
            <p:cNvSpPr/>
            <p:nvPr/>
          </p:nvSpPr>
          <p:spPr>
            <a:xfrm>
              <a:off x="10525543" y="2347050"/>
              <a:ext cx="132910" cy="132910"/>
            </a:xfrm>
            <a:prstGeom prst="roundRect">
              <a:avLst>
                <a:gd fmla="val 16667" name="adj"/>
              </a:avLst>
            </a:pr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9"/>
            <p:cNvSpPr/>
            <p:nvPr/>
          </p:nvSpPr>
          <p:spPr>
            <a:xfrm>
              <a:off x="11507914" y="2347050"/>
              <a:ext cx="132910" cy="132910"/>
            </a:xfrm>
            <a:prstGeom prst="roundRect">
              <a:avLst>
                <a:gd fmla="val 16667" name="adj"/>
              </a:avLst>
            </a:pr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9"/>
            <p:cNvSpPr/>
            <p:nvPr/>
          </p:nvSpPr>
          <p:spPr>
            <a:xfrm>
              <a:off x="10689272" y="2347050"/>
              <a:ext cx="132910" cy="132910"/>
            </a:xfrm>
            <a:prstGeom prst="roundRect">
              <a:avLst>
                <a:gd fmla="val 16667" name="adj"/>
              </a:avLst>
            </a:pr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9"/>
            <p:cNvSpPr/>
            <p:nvPr/>
          </p:nvSpPr>
          <p:spPr>
            <a:xfrm>
              <a:off x="10853001" y="2347050"/>
              <a:ext cx="132910" cy="132910"/>
            </a:xfrm>
            <a:prstGeom prst="roundRect">
              <a:avLst>
                <a:gd fmla="val 16667" name="adj"/>
              </a:avLst>
            </a:pr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9"/>
            <p:cNvSpPr/>
            <p:nvPr/>
          </p:nvSpPr>
          <p:spPr>
            <a:xfrm>
              <a:off x="11016730" y="2347050"/>
              <a:ext cx="132910" cy="132910"/>
            </a:xfrm>
            <a:prstGeom prst="roundRect">
              <a:avLst>
                <a:gd fmla="val 16667" name="adj"/>
              </a:avLst>
            </a:pr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9"/>
            <p:cNvSpPr/>
            <p:nvPr/>
          </p:nvSpPr>
          <p:spPr>
            <a:xfrm>
              <a:off x="11180459" y="2347050"/>
              <a:ext cx="132910" cy="132910"/>
            </a:xfrm>
            <a:prstGeom prst="roundRect">
              <a:avLst>
                <a:gd fmla="val 16667" name="adj"/>
              </a:avLst>
            </a:pr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5" name="Google Shape;1325;p9"/>
            <p:cNvSpPr/>
            <p:nvPr/>
          </p:nvSpPr>
          <p:spPr>
            <a:xfrm>
              <a:off x="11344188" y="2347050"/>
              <a:ext cx="132910" cy="132910"/>
            </a:xfrm>
            <a:prstGeom prst="roundRect">
              <a:avLst>
                <a:gd fmla="val 16667" name="adj"/>
              </a:avLst>
            </a:pr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26" name="Google Shape;1326;p9"/>
          <p:cNvGrpSpPr/>
          <p:nvPr/>
        </p:nvGrpSpPr>
        <p:grpSpPr>
          <a:xfrm>
            <a:off x="10264285" y="5714426"/>
            <a:ext cx="1115281" cy="132910"/>
            <a:chOff x="10525543" y="2347050"/>
            <a:chExt cx="1115281" cy="132910"/>
          </a:xfrm>
        </p:grpSpPr>
        <p:sp>
          <p:nvSpPr>
            <p:cNvPr id="1327" name="Google Shape;1327;p9"/>
            <p:cNvSpPr/>
            <p:nvPr/>
          </p:nvSpPr>
          <p:spPr>
            <a:xfrm>
              <a:off x="10525543" y="2347050"/>
              <a:ext cx="132910" cy="132910"/>
            </a:xfrm>
            <a:prstGeom prst="roundRect">
              <a:avLst>
                <a:gd fmla="val 16667" name="adj"/>
              </a:avLst>
            </a:pr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9"/>
            <p:cNvSpPr/>
            <p:nvPr/>
          </p:nvSpPr>
          <p:spPr>
            <a:xfrm>
              <a:off x="11507914" y="2347050"/>
              <a:ext cx="132910" cy="132910"/>
            </a:xfrm>
            <a:prstGeom prst="roundRect">
              <a:avLst>
                <a:gd fmla="val 16667" name="adj"/>
              </a:avLst>
            </a:pr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9"/>
            <p:cNvSpPr/>
            <p:nvPr/>
          </p:nvSpPr>
          <p:spPr>
            <a:xfrm>
              <a:off x="10689272" y="2347050"/>
              <a:ext cx="132910" cy="132910"/>
            </a:xfrm>
            <a:prstGeom prst="roundRect">
              <a:avLst>
                <a:gd fmla="val 16667" name="adj"/>
              </a:avLst>
            </a:pr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9"/>
            <p:cNvSpPr/>
            <p:nvPr/>
          </p:nvSpPr>
          <p:spPr>
            <a:xfrm>
              <a:off x="10853001" y="2347050"/>
              <a:ext cx="132910" cy="132910"/>
            </a:xfrm>
            <a:prstGeom prst="roundRect">
              <a:avLst>
                <a:gd fmla="val 16667" name="adj"/>
              </a:avLst>
            </a:pr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9"/>
            <p:cNvSpPr/>
            <p:nvPr/>
          </p:nvSpPr>
          <p:spPr>
            <a:xfrm>
              <a:off x="11016730" y="2347050"/>
              <a:ext cx="132910" cy="132910"/>
            </a:xfrm>
            <a:prstGeom prst="roundRect">
              <a:avLst>
                <a:gd fmla="val 16667" name="adj"/>
              </a:avLst>
            </a:pr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9"/>
            <p:cNvSpPr/>
            <p:nvPr/>
          </p:nvSpPr>
          <p:spPr>
            <a:xfrm>
              <a:off x="11180459" y="2347050"/>
              <a:ext cx="132910" cy="132910"/>
            </a:xfrm>
            <a:prstGeom prst="roundRect">
              <a:avLst>
                <a:gd fmla="val 16667" name="adj"/>
              </a:avLst>
            </a:pr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9"/>
            <p:cNvSpPr/>
            <p:nvPr/>
          </p:nvSpPr>
          <p:spPr>
            <a:xfrm>
              <a:off x="11344188" y="2347050"/>
              <a:ext cx="132910" cy="132910"/>
            </a:xfrm>
            <a:prstGeom prst="roundRect">
              <a:avLst>
                <a:gd fmla="val 16667" name="adj"/>
              </a:avLst>
            </a:pr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1334" name="Google Shape;1334;p9"/>
          <p:cNvCxnSpPr/>
          <p:nvPr/>
        </p:nvCxnSpPr>
        <p:spPr>
          <a:xfrm flipH="1" rot="-5400000">
            <a:off x="9378650" y="4214452"/>
            <a:ext cx="1380900" cy="264900"/>
          </a:xfrm>
          <a:prstGeom prst="bentConnector3">
            <a:avLst>
              <a:gd fmla="val 0" name="adj1"/>
            </a:avLst>
          </a:prstGeom>
          <a:noFill/>
          <a:ln cap="flat" cmpd="sng" w="12700">
            <a:solidFill>
              <a:srgbClr val="B7A1CC"/>
            </a:solidFill>
            <a:prstDash val="solid"/>
            <a:miter lim="800000"/>
            <a:headEnd len="sm" w="sm" type="none"/>
            <a:tailEnd len="med" w="med" type="triangle"/>
          </a:ln>
        </p:spPr>
      </p:cxnSp>
      <p:grpSp>
        <p:nvGrpSpPr>
          <p:cNvPr id="1335" name="Google Shape;1335;p9"/>
          <p:cNvGrpSpPr/>
          <p:nvPr/>
        </p:nvGrpSpPr>
        <p:grpSpPr>
          <a:xfrm>
            <a:off x="11666350" y="1992701"/>
            <a:ext cx="177219" cy="3251236"/>
            <a:chOff x="11924055" y="1992701"/>
            <a:chExt cx="180772" cy="3316412"/>
          </a:xfrm>
        </p:grpSpPr>
        <p:sp>
          <p:nvSpPr>
            <p:cNvPr id="1336" name="Google Shape;1336;p9"/>
            <p:cNvSpPr/>
            <p:nvPr/>
          </p:nvSpPr>
          <p:spPr>
            <a:xfrm>
              <a:off x="11928475" y="2751171"/>
              <a:ext cx="176352" cy="282532"/>
            </a:xfrm>
            <a:prstGeom prst="chevron">
              <a:avLst>
                <a:gd fmla="val 58310" name="adj"/>
              </a:avLst>
            </a:prstGeom>
            <a:solidFill>
              <a:srgbClr val="B7A1C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337" name="Google Shape;1337;p9"/>
            <p:cNvSpPr/>
            <p:nvPr/>
          </p:nvSpPr>
          <p:spPr>
            <a:xfrm>
              <a:off x="11928475" y="3130406"/>
              <a:ext cx="176352" cy="282532"/>
            </a:xfrm>
            <a:prstGeom prst="chevron">
              <a:avLst>
                <a:gd fmla="val 58310" name="adj"/>
              </a:avLst>
            </a:prstGeom>
            <a:solidFill>
              <a:srgbClr val="B7A1C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338" name="Google Shape;1338;p9"/>
            <p:cNvSpPr/>
            <p:nvPr/>
          </p:nvSpPr>
          <p:spPr>
            <a:xfrm>
              <a:off x="11928475" y="3509641"/>
              <a:ext cx="176352" cy="282532"/>
            </a:xfrm>
            <a:prstGeom prst="chevron">
              <a:avLst>
                <a:gd fmla="val 58310" name="adj"/>
              </a:avLst>
            </a:prstGeom>
            <a:solidFill>
              <a:srgbClr val="B7A1C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339" name="Google Shape;1339;p9"/>
            <p:cNvSpPr/>
            <p:nvPr/>
          </p:nvSpPr>
          <p:spPr>
            <a:xfrm>
              <a:off x="11928475" y="3888876"/>
              <a:ext cx="176352" cy="282532"/>
            </a:xfrm>
            <a:prstGeom prst="chevron">
              <a:avLst>
                <a:gd fmla="val 58310" name="adj"/>
              </a:avLst>
            </a:prstGeom>
            <a:solidFill>
              <a:srgbClr val="B7A1C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340" name="Google Shape;1340;p9"/>
            <p:cNvSpPr/>
            <p:nvPr/>
          </p:nvSpPr>
          <p:spPr>
            <a:xfrm>
              <a:off x="11928475" y="4268111"/>
              <a:ext cx="176352" cy="282532"/>
            </a:xfrm>
            <a:prstGeom prst="chevron">
              <a:avLst>
                <a:gd fmla="val 58310" name="adj"/>
              </a:avLst>
            </a:prstGeom>
            <a:solidFill>
              <a:srgbClr val="B7A1C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341" name="Google Shape;1341;p9"/>
            <p:cNvSpPr/>
            <p:nvPr/>
          </p:nvSpPr>
          <p:spPr>
            <a:xfrm>
              <a:off x="11928475" y="4647346"/>
              <a:ext cx="176352" cy="282532"/>
            </a:xfrm>
            <a:prstGeom prst="chevron">
              <a:avLst>
                <a:gd fmla="val 58310" name="adj"/>
              </a:avLst>
            </a:prstGeom>
            <a:solidFill>
              <a:srgbClr val="B7A1C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342" name="Google Shape;1342;p9"/>
            <p:cNvSpPr/>
            <p:nvPr/>
          </p:nvSpPr>
          <p:spPr>
            <a:xfrm>
              <a:off x="11924055" y="1992701"/>
              <a:ext cx="176352" cy="282532"/>
            </a:xfrm>
            <a:prstGeom prst="chevron">
              <a:avLst>
                <a:gd fmla="val 58310" name="adj"/>
              </a:avLst>
            </a:prstGeom>
            <a:solidFill>
              <a:srgbClr val="B7A1C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343" name="Google Shape;1343;p9"/>
            <p:cNvSpPr/>
            <p:nvPr/>
          </p:nvSpPr>
          <p:spPr>
            <a:xfrm>
              <a:off x="11924055" y="2371936"/>
              <a:ext cx="176352" cy="282532"/>
            </a:xfrm>
            <a:prstGeom prst="chevron">
              <a:avLst>
                <a:gd fmla="val 58310" name="adj"/>
              </a:avLst>
            </a:prstGeom>
            <a:solidFill>
              <a:srgbClr val="B7A1C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344" name="Google Shape;1344;p9"/>
            <p:cNvSpPr/>
            <p:nvPr/>
          </p:nvSpPr>
          <p:spPr>
            <a:xfrm>
              <a:off x="11924055" y="5026581"/>
              <a:ext cx="176352" cy="282532"/>
            </a:xfrm>
            <a:prstGeom prst="chevron">
              <a:avLst>
                <a:gd fmla="val 58310" name="adj"/>
              </a:avLst>
            </a:prstGeom>
            <a:solidFill>
              <a:srgbClr val="B7A1C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1345" name="Google Shape;1345;p9"/>
          <p:cNvGrpSpPr/>
          <p:nvPr/>
        </p:nvGrpSpPr>
        <p:grpSpPr>
          <a:xfrm>
            <a:off x="-7835933" y="-1581743"/>
            <a:ext cx="29352908" cy="9672468"/>
            <a:chOff x="-8007383" y="-3048000"/>
            <a:chExt cx="29352908" cy="9672468"/>
          </a:xfrm>
        </p:grpSpPr>
        <p:cxnSp>
          <p:nvCxnSpPr>
            <p:cNvPr id="1346" name="Google Shape;1346;p9"/>
            <p:cNvCxnSpPr/>
            <p:nvPr/>
          </p:nvCxnSpPr>
          <p:spPr>
            <a:xfrm>
              <a:off x="1167305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347" name="Google Shape;1347;p9"/>
            <p:cNvCxnSpPr/>
            <p:nvPr/>
          </p:nvCxnSpPr>
          <p:spPr>
            <a:xfrm>
              <a:off x="1091611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348" name="Google Shape;1348;p9"/>
            <p:cNvCxnSpPr/>
            <p:nvPr/>
          </p:nvCxnSpPr>
          <p:spPr>
            <a:xfrm>
              <a:off x="1015917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349" name="Google Shape;1349;p9"/>
            <p:cNvCxnSpPr/>
            <p:nvPr/>
          </p:nvCxnSpPr>
          <p:spPr>
            <a:xfrm>
              <a:off x="940223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350" name="Google Shape;1350;p9"/>
            <p:cNvCxnSpPr/>
            <p:nvPr/>
          </p:nvCxnSpPr>
          <p:spPr>
            <a:xfrm>
              <a:off x="864529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351" name="Google Shape;1351;p9"/>
            <p:cNvCxnSpPr/>
            <p:nvPr/>
          </p:nvCxnSpPr>
          <p:spPr>
            <a:xfrm>
              <a:off x="788835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352" name="Google Shape;1352;p9"/>
            <p:cNvCxnSpPr/>
            <p:nvPr/>
          </p:nvCxnSpPr>
          <p:spPr>
            <a:xfrm>
              <a:off x="713141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353" name="Google Shape;1353;p9"/>
            <p:cNvCxnSpPr/>
            <p:nvPr/>
          </p:nvCxnSpPr>
          <p:spPr>
            <a:xfrm>
              <a:off x="637447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354" name="Google Shape;1354;p9"/>
            <p:cNvCxnSpPr/>
            <p:nvPr/>
          </p:nvCxnSpPr>
          <p:spPr>
            <a:xfrm>
              <a:off x="561753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355" name="Google Shape;1355;p9"/>
            <p:cNvCxnSpPr/>
            <p:nvPr/>
          </p:nvCxnSpPr>
          <p:spPr>
            <a:xfrm>
              <a:off x="486059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356" name="Google Shape;1356;p9"/>
            <p:cNvCxnSpPr/>
            <p:nvPr/>
          </p:nvCxnSpPr>
          <p:spPr>
            <a:xfrm>
              <a:off x="410365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357" name="Google Shape;1357;p9"/>
            <p:cNvCxnSpPr/>
            <p:nvPr/>
          </p:nvCxnSpPr>
          <p:spPr>
            <a:xfrm>
              <a:off x="334671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358" name="Google Shape;1358;p9"/>
            <p:cNvCxnSpPr/>
            <p:nvPr/>
          </p:nvCxnSpPr>
          <p:spPr>
            <a:xfrm>
              <a:off x="258977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359" name="Google Shape;1359;p9"/>
            <p:cNvCxnSpPr/>
            <p:nvPr/>
          </p:nvCxnSpPr>
          <p:spPr>
            <a:xfrm>
              <a:off x="183283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360" name="Google Shape;1360;p9"/>
            <p:cNvCxnSpPr/>
            <p:nvPr/>
          </p:nvCxnSpPr>
          <p:spPr>
            <a:xfrm>
              <a:off x="107589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361" name="Google Shape;1361;p9"/>
            <p:cNvCxnSpPr/>
            <p:nvPr/>
          </p:nvCxnSpPr>
          <p:spPr>
            <a:xfrm>
              <a:off x="318957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362" name="Google Shape;1362;p9"/>
            <p:cNvCxnSpPr/>
            <p:nvPr/>
          </p:nvCxnSpPr>
          <p:spPr>
            <a:xfrm>
              <a:off x="-43798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363" name="Google Shape;1363;p9"/>
            <p:cNvCxnSpPr/>
            <p:nvPr/>
          </p:nvCxnSpPr>
          <p:spPr>
            <a:xfrm>
              <a:off x="-119492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364" name="Google Shape;1364;p9"/>
            <p:cNvCxnSpPr/>
            <p:nvPr/>
          </p:nvCxnSpPr>
          <p:spPr>
            <a:xfrm>
              <a:off x="-195186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365" name="Google Shape;1365;p9"/>
            <p:cNvCxnSpPr/>
            <p:nvPr/>
          </p:nvCxnSpPr>
          <p:spPr>
            <a:xfrm>
              <a:off x="-270880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366" name="Google Shape;1366;p9"/>
            <p:cNvCxnSpPr/>
            <p:nvPr/>
          </p:nvCxnSpPr>
          <p:spPr>
            <a:xfrm>
              <a:off x="-346574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367" name="Google Shape;1367;p9"/>
            <p:cNvCxnSpPr/>
            <p:nvPr/>
          </p:nvCxnSpPr>
          <p:spPr>
            <a:xfrm>
              <a:off x="-422268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368" name="Google Shape;1368;p9"/>
            <p:cNvCxnSpPr/>
            <p:nvPr/>
          </p:nvCxnSpPr>
          <p:spPr>
            <a:xfrm>
              <a:off x="-497962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369" name="Google Shape;1369;p9"/>
            <p:cNvCxnSpPr/>
            <p:nvPr/>
          </p:nvCxnSpPr>
          <p:spPr>
            <a:xfrm>
              <a:off x="-573656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370" name="Google Shape;1370;p9"/>
            <p:cNvCxnSpPr/>
            <p:nvPr/>
          </p:nvCxnSpPr>
          <p:spPr>
            <a:xfrm>
              <a:off x="-649350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371" name="Google Shape;1371;p9"/>
            <p:cNvCxnSpPr/>
            <p:nvPr/>
          </p:nvCxnSpPr>
          <p:spPr>
            <a:xfrm>
              <a:off x="-725044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372" name="Google Shape;1372;p9"/>
            <p:cNvCxnSpPr/>
            <p:nvPr/>
          </p:nvCxnSpPr>
          <p:spPr>
            <a:xfrm>
              <a:off x="-8007383" y="-3048000"/>
              <a:ext cx="9672468" cy="9672468"/>
            </a:xfrm>
            <a:prstGeom prst="straightConnector1">
              <a:avLst/>
            </a:prstGeom>
            <a:noFill/>
            <a:ln cap="flat" cmpd="sng" w="9525">
              <a:solidFill>
                <a:schemeClr val="lt1">
                  <a:alpha val="9411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Тема Office">
  <a:themeElements>
    <a:clrScheme name="Пользовательские 9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C7F327"/>
      </a:accent1>
      <a:accent2>
        <a:srgbClr val="B7A1CC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2021-05-06T11:42:59Z</dcterms:created>
  <dc:creator>Александра Савушкина</dc:creator>
</cp:coreProperties>
</file>